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3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26D9A-29CB-413E-BADE-7D863EA9D6F7}" type="datetimeFigureOut">
              <a:rPr lang="de-DE" smtClean="0"/>
              <a:pPr/>
              <a:t>23.08.2018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064C4-DB52-4545-87A7-9DF35F3CCC61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NodeJS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jan.schulz@devugees.org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Add Product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556792"/>
            <a:ext cx="7200800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187624" y="2492896"/>
            <a:ext cx="7200800" cy="3816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259632" y="2060848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searchbox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79912" y="2948390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title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79912" y="3284984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dropdown type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779912" y="3933056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imageurl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779912" y="4293096"/>
            <a:ext cx="1944216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description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791636" y="3608185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price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9992" y="5597624"/>
            <a:ext cx="639688" cy="2796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Ok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24128" y="2061604"/>
            <a:ext cx="26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Startpage | </a:t>
            </a:r>
            <a:r>
              <a:rPr lang="de-DE" b="1" u="sng" dirty="0" smtClean="0"/>
              <a:t>Add Product</a:t>
            </a:r>
            <a:endParaRPr lang="de-DE" b="1" u="sng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Preparations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Create an Express server that runs on port 3000 </a:t>
            </a:r>
          </a:p>
          <a:p>
            <a:pPr>
              <a:buNone/>
            </a:pPr>
            <a:r>
              <a:rPr lang="de-DE" dirty="0" smtClean="0"/>
              <a:t>and implements one GET method for the route </a:t>
            </a:r>
          </a:p>
          <a:p>
            <a:pPr>
              <a:buNone/>
            </a:pPr>
            <a:r>
              <a:rPr lang="de-DE" dirty="0" smtClean="0"/>
              <a:t>„/“ and returns {“productapi“:“1.0“}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smtClean="0"/>
              <a:t>Task 1: We want to create a backend system that 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stores product data. The user can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 smtClean="0"/>
              <a:t>		A - Read all product data</a:t>
            </a:r>
          </a:p>
          <a:p>
            <a:pPr>
              <a:buNone/>
            </a:pPr>
            <a:r>
              <a:rPr lang="de-DE" dirty="0" smtClean="0"/>
              <a:t>		B - Create a new product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C - Delete a product with a certain ID</a:t>
            </a:r>
          </a:p>
          <a:p>
            <a:pPr>
              <a:buNone/>
            </a:pPr>
            <a:r>
              <a:rPr lang="de-DE" dirty="0"/>
              <a:t>	</a:t>
            </a:r>
            <a:r>
              <a:rPr lang="de-DE" dirty="0" smtClean="0"/>
              <a:t>	D – Search for a product by a searchterm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</a:t>
            </a:r>
            <a:r>
              <a:rPr lang="de-DE" dirty="0" smtClean="0"/>
              <a:t> – Read all products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1. All products are stored in one JSON file products.json</a:t>
            </a:r>
          </a:p>
          <a:p>
            <a:pPr lvl="1"/>
            <a:r>
              <a:rPr lang="de-DE" dirty="0" smtClean="0"/>
              <a:t>Each product has</a:t>
            </a:r>
          </a:p>
          <a:p>
            <a:pPr lvl="2"/>
            <a:r>
              <a:rPr lang="de-DE" dirty="0" smtClean="0"/>
              <a:t>type (either “book“, “music“ or “movie“ – no other types allowed)</a:t>
            </a:r>
          </a:p>
          <a:p>
            <a:pPr lvl="2"/>
            <a:r>
              <a:rPr lang="de-DE" dirty="0" smtClean="0"/>
              <a:t>price</a:t>
            </a:r>
          </a:p>
          <a:p>
            <a:pPr lvl="2"/>
            <a:r>
              <a:rPr lang="de-DE" dirty="0" smtClean="0"/>
              <a:t>title</a:t>
            </a:r>
          </a:p>
          <a:p>
            <a:pPr lvl="2"/>
            <a:r>
              <a:rPr lang="de-DE" dirty="0"/>
              <a:t>d</a:t>
            </a:r>
            <a:r>
              <a:rPr lang="de-DE" dirty="0" smtClean="0"/>
              <a:t>escription</a:t>
            </a:r>
          </a:p>
          <a:p>
            <a:pPr lvl="2"/>
            <a:r>
              <a:rPr lang="de-DE" dirty="0" smtClean="0"/>
              <a:t>imageurl</a:t>
            </a:r>
          </a:p>
          <a:p>
            <a:pPr lvl="2"/>
            <a:r>
              <a:rPr lang="de-DE" dirty="0" smtClean="0"/>
              <a:t>Id (a randomstring of 20 characters)</a:t>
            </a:r>
          </a:p>
          <a:p>
            <a:pPr>
              <a:buNone/>
            </a:pPr>
            <a:r>
              <a:rPr lang="de-DE" dirty="0" smtClean="0"/>
              <a:t>2. Think of how a JSON file with some products would look like. Make an example products.json and create </a:t>
            </a:r>
          </a:p>
          <a:p>
            <a:pPr>
              <a:buNone/>
            </a:pPr>
            <a:r>
              <a:rPr lang="de-DE" dirty="0" smtClean="0"/>
              <a:t>    2-3 products with your text editor.</a:t>
            </a:r>
          </a:p>
          <a:p>
            <a:pPr marL="514350" indent="-514350">
              <a:buNone/>
            </a:pPr>
            <a:r>
              <a:rPr lang="de-DE" dirty="0" smtClean="0"/>
              <a:t>3. Implement a GET request that returns the whole products.json.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</a:t>
            </a:r>
            <a:r>
              <a:rPr lang="de-DE" dirty="0" smtClean="0"/>
              <a:t> – Create a new product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1</a:t>
            </a:r>
            <a:r>
              <a:rPr lang="de-DE" dirty="0" smtClean="0"/>
              <a:t>. What HTTP-Method would you use to create a new product? </a:t>
            </a:r>
          </a:p>
          <a:p>
            <a:pPr>
              <a:buNone/>
            </a:pPr>
            <a:r>
              <a:rPr lang="de-DE" dirty="0"/>
              <a:t>2</a:t>
            </a:r>
            <a:r>
              <a:rPr lang="de-DE" dirty="0" smtClean="0"/>
              <a:t>. Implement that method using the module fs. Return the product information including a server-side generated ID by the module randomstring.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 – Delete a product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In the JSON array of products each product has an unique ID. Implement a method that reads the JSON file, looks for the proper ID and deletes that product. Aftewards, the JSON file should be saved again.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What HTTP-Method would you use to delete a product?</a:t>
            </a:r>
          </a:p>
          <a:p>
            <a:pPr marL="514350" indent="-514350">
              <a:buAutoNum type="arabicPeriod" startAt="2"/>
            </a:pPr>
            <a:r>
              <a:rPr lang="de-DE" dirty="0" smtClean="0"/>
              <a:t>Implement that method using module fs.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 – Search for a product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de-DE" dirty="0" smtClean="0"/>
              <a:t>1 . Product have the attributes title and </a:t>
            </a:r>
          </a:p>
          <a:p>
            <a:pPr>
              <a:buNone/>
            </a:pPr>
            <a:r>
              <a:rPr lang="de-DE" dirty="0" smtClean="0"/>
              <a:t>	 description. Look for a way to search for a string (i.e. „potter“) in both of those strings and if at least one occurence exists in either the title or the description, return the product id.</a:t>
            </a:r>
          </a:p>
          <a:p>
            <a:pPr>
              <a:buNone/>
            </a:pPr>
            <a:r>
              <a:rPr lang="de-DE" dirty="0" smtClean="0"/>
              <a:t>2. Extend your GET /products route by one query parameter „q“. If q is defined, only return the products that match the searchterm. </a:t>
            </a:r>
            <a:endParaRPr lang="de-D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de-DE" dirty="0" smtClean="0"/>
              <a:t>Task 2: We want to create a frontend app that </a:t>
            </a:r>
          </a:p>
          <a:p>
            <a:pPr>
              <a:buNone/>
            </a:pPr>
            <a:r>
              <a:rPr lang="de-DE" dirty="0" smtClean="0"/>
              <a:t>reads, creates and deletes product-data.</a:t>
            </a:r>
          </a:p>
          <a:p>
            <a:pPr>
              <a:buNone/>
            </a:pPr>
            <a:endParaRPr lang="de-DE" dirty="0"/>
          </a:p>
          <a:p>
            <a:pPr marL="514350" indent="-514350">
              <a:buAutoNum type="arabicPeriod"/>
            </a:pPr>
            <a:r>
              <a:rPr lang="de-DE" dirty="0" smtClean="0"/>
              <a:t>Create a folder /public in your server folder.</a:t>
            </a:r>
          </a:p>
          <a:p>
            <a:pPr marL="514350" indent="-514350">
              <a:buAutoNum type="arabicPeriod"/>
            </a:pPr>
            <a:r>
              <a:rPr lang="de-DE" dirty="0" smtClean="0"/>
              <a:t>In there, create an index.html, main.js and style.css and a basic HTML5 website.</a:t>
            </a:r>
          </a:p>
          <a:p>
            <a:pPr marL="514350" indent="-514350">
              <a:buAutoNum type="arabicPeriod"/>
            </a:pPr>
            <a:r>
              <a:rPr lang="de-DE" dirty="0" smtClean="0"/>
              <a:t>Include the </a:t>
            </a:r>
            <a:r>
              <a:rPr lang="de-DE" dirty="0" smtClean="0"/>
              <a:t>STATIC</a:t>
            </a:r>
            <a:r>
              <a:rPr lang="de-DE" dirty="0" smtClean="0"/>
              <a:t>-Middleware </a:t>
            </a:r>
            <a:r>
              <a:rPr lang="de-DE" dirty="0" smtClean="0"/>
              <a:t>in your NodeJS backend and remove the current „/“ route in your server. </a:t>
            </a:r>
          </a:p>
          <a:p>
            <a:pPr marL="514350" indent="-514350">
              <a:buAutoNum type="arabicPeriod"/>
            </a:pPr>
            <a:r>
              <a:rPr lang="de-DE" dirty="0" smtClean="0"/>
              <a:t>Test, if by going to localhost:3000/ your index.html will be shown.</a:t>
            </a:r>
          </a:p>
          <a:p>
            <a:pPr marL="514350" indent="-514350">
              <a:buAutoNum type="arabicPeriod"/>
            </a:pP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Frontend Startpage</a:t>
            </a:r>
            <a:endParaRPr lang="de-DE" dirty="0"/>
          </a:p>
        </p:txBody>
      </p:sp>
      <p:sp>
        <p:nvSpPr>
          <p:cNvPr id="4" name="Rectangle 3"/>
          <p:cNvSpPr/>
          <p:nvPr/>
        </p:nvSpPr>
        <p:spPr>
          <a:xfrm>
            <a:off x="1187624" y="1556792"/>
            <a:ext cx="7200800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187624" y="2492896"/>
            <a:ext cx="7200800" cy="38164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/>
          <p:cNvSpPr/>
          <p:nvPr/>
        </p:nvSpPr>
        <p:spPr>
          <a:xfrm>
            <a:off x="1259632" y="2060848"/>
            <a:ext cx="1944216" cy="2880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searchbox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331640" y="2708920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8" name="TextBox 7"/>
          <p:cNvSpPr txBox="1"/>
          <p:nvPr/>
        </p:nvSpPr>
        <p:spPr>
          <a:xfrm>
            <a:off x="5724128" y="2061604"/>
            <a:ext cx="266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/>
              <a:t>Startpage</a:t>
            </a:r>
            <a:r>
              <a:rPr lang="de-DE" dirty="0" smtClean="0"/>
              <a:t> | Add Product</a:t>
            </a:r>
            <a:endParaRPr lang="de-DE" dirty="0"/>
          </a:p>
        </p:txBody>
      </p:sp>
      <p:sp>
        <p:nvSpPr>
          <p:cNvPr id="10" name="Rectangle 9"/>
          <p:cNvSpPr/>
          <p:nvPr/>
        </p:nvSpPr>
        <p:spPr>
          <a:xfrm>
            <a:off x="2843808" y="2708920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1" name="Rectangle 10"/>
          <p:cNvSpPr/>
          <p:nvPr/>
        </p:nvSpPr>
        <p:spPr>
          <a:xfrm>
            <a:off x="4355976" y="2708920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5868144" y="2708920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3" name="Rectangle 12"/>
          <p:cNvSpPr/>
          <p:nvPr/>
        </p:nvSpPr>
        <p:spPr>
          <a:xfrm>
            <a:off x="1331640" y="3933056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4" name="Rectangle 13"/>
          <p:cNvSpPr/>
          <p:nvPr/>
        </p:nvSpPr>
        <p:spPr>
          <a:xfrm>
            <a:off x="2843808" y="3933056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5" name="Rectangle 14"/>
          <p:cNvSpPr/>
          <p:nvPr/>
        </p:nvSpPr>
        <p:spPr>
          <a:xfrm>
            <a:off x="4355976" y="3933056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5868144" y="3933056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7" name="Rectangle 16"/>
          <p:cNvSpPr/>
          <p:nvPr/>
        </p:nvSpPr>
        <p:spPr>
          <a:xfrm>
            <a:off x="1331640" y="5157192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8" name="Rectangle 17"/>
          <p:cNvSpPr/>
          <p:nvPr/>
        </p:nvSpPr>
        <p:spPr>
          <a:xfrm>
            <a:off x="2843808" y="5157192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19" name="Rectangle 18"/>
          <p:cNvSpPr/>
          <p:nvPr/>
        </p:nvSpPr>
        <p:spPr>
          <a:xfrm>
            <a:off x="4355976" y="5157192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5868144" y="5157192"/>
            <a:ext cx="1152128" cy="864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320x200</a:t>
            </a:r>
            <a:endParaRPr lang="de-DE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39552" y="2780928"/>
            <a:ext cx="86409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984" y="2429264"/>
            <a:ext cx="100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imageurl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NodeJS</vt:lpstr>
      <vt:lpstr>Preparations</vt:lpstr>
      <vt:lpstr>Agenda</vt:lpstr>
      <vt:lpstr>A – Read all products</vt:lpstr>
      <vt:lpstr>B – Create a new product</vt:lpstr>
      <vt:lpstr>C – Delete a product</vt:lpstr>
      <vt:lpstr>D – Search for a product</vt:lpstr>
      <vt:lpstr>Frontend</vt:lpstr>
      <vt:lpstr>Frontend Startpage</vt:lpstr>
      <vt:lpstr>Frontend Add Product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janwin</dc:creator>
  <cp:lastModifiedBy>janwin</cp:lastModifiedBy>
  <cp:revision>47</cp:revision>
  <dcterms:created xsi:type="dcterms:W3CDTF">2018-08-21T15:53:57Z</dcterms:created>
  <dcterms:modified xsi:type="dcterms:W3CDTF">2018-09-25T07:40:09Z</dcterms:modified>
</cp:coreProperties>
</file>