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72" r:id="rId5"/>
    <p:sldId id="268" r:id="rId6"/>
    <p:sldId id="271" r:id="rId7"/>
    <p:sldId id="269" r:id="rId8"/>
    <p:sldId id="262" r:id="rId9"/>
    <p:sldId id="266"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9BAA5C-6828-40CF-8F14-B88F23325DEC}" v="715" dt="2022-08-15T03:17:47.9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598" autoAdjust="0"/>
  </p:normalViewPr>
  <p:slideViewPr>
    <p:cSldViewPr snapToGrid="0">
      <p:cViewPr varScale="1">
        <p:scale>
          <a:sx n="85" d="100"/>
          <a:sy n="85" d="100"/>
        </p:scale>
        <p:origin x="108" y="690"/>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nnyman438@yahoo.com" userId="e5d7d158fefa4f2b" providerId="LiveId" clId="{A99BAA5C-6828-40CF-8F14-B88F23325DEC}"/>
    <pc:docChg chg="undo custSel delSld modSld sldOrd">
      <pc:chgData name="funnyman438@yahoo.com" userId="e5d7d158fefa4f2b" providerId="LiveId" clId="{A99BAA5C-6828-40CF-8F14-B88F23325DEC}" dt="2022-08-15T03:17:47.918" v="3192" actId="20577"/>
      <pc:docMkLst>
        <pc:docMk/>
      </pc:docMkLst>
      <pc:sldChg chg="del">
        <pc:chgData name="funnyman438@yahoo.com" userId="e5d7d158fefa4f2b" providerId="LiveId" clId="{A99BAA5C-6828-40CF-8F14-B88F23325DEC}" dt="2022-08-11T21:37:54.848" v="1594" actId="47"/>
        <pc:sldMkLst>
          <pc:docMk/>
          <pc:sldMk cId="477183642" sldId="261"/>
        </pc:sldMkLst>
      </pc:sldChg>
      <pc:sldChg chg="modSp mod">
        <pc:chgData name="funnyman438@yahoo.com" userId="e5d7d158fefa4f2b" providerId="LiveId" clId="{A99BAA5C-6828-40CF-8F14-B88F23325DEC}" dt="2022-08-13T16:11:39.423" v="2471" actId="20577"/>
        <pc:sldMkLst>
          <pc:docMk/>
          <pc:sldMk cId="3281439690" sldId="262"/>
        </pc:sldMkLst>
        <pc:spChg chg="mod">
          <ac:chgData name="funnyman438@yahoo.com" userId="e5d7d158fefa4f2b" providerId="LiveId" clId="{A99BAA5C-6828-40CF-8F14-B88F23325DEC}" dt="2022-08-13T15:52:24.552" v="2409" actId="1076"/>
          <ac:spMkLst>
            <pc:docMk/>
            <pc:sldMk cId="3281439690" sldId="262"/>
            <ac:spMk id="7" creationId="{0CE88BB9-5E8A-474F-B7C0-BC6738C243D9}"/>
          </ac:spMkLst>
        </pc:spChg>
        <pc:spChg chg="mod">
          <ac:chgData name="funnyman438@yahoo.com" userId="e5d7d158fefa4f2b" providerId="LiveId" clId="{A99BAA5C-6828-40CF-8F14-B88F23325DEC}" dt="2022-08-13T16:11:39.423" v="2471" actId="20577"/>
          <ac:spMkLst>
            <pc:docMk/>
            <pc:sldMk cId="3281439690" sldId="262"/>
            <ac:spMk id="81" creationId="{26331C6E-6EC6-4BCA-90FC-D61437684A3A}"/>
          </ac:spMkLst>
        </pc:spChg>
        <pc:spChg chg="mod">
          <ac:chgData name="funnyman438@yahoo.com" userId="e5d7d158fefa4f2b" providerId="LiveId" clId="{A99BAA5C-6828-40CF-8F14-B88F23325DEC}" dt="2022-08-11T21:36:47.511" v="1536" actId="20577"/>
          <ac:spMkLst>
            <pc:docMk/>
            <pc:sldMk cId="3281439690" sldId="262"/>
            <ac:spMk id="182" creationId="{0B26E46E-EDB2-4F95-99F9-6B864973B7EF}"/>
          </ac:spMkLst>
        </pc:spChg>
        <pc:spChg chg="mod">
          <ac:chgData name="funnyman438@yahoo.com" userId="e5d7d158fefa4f2b" providerId="LiveId" clId="{A99BAA5C-6828-40CF-8F14-B88F23325DEC}" dt="2022-08-11T21:36:44.466" v="1532"/>
          <ac:spMkLst>
            <pc:docMk/>
            <pc:sldMk cId="3281439690" sldId="262"/>
            <ac:spMk id="183" creationId="{32ABAB91-7623-454A-93BD-560C00AB8E8F}"/>
          </ac:spMkLst>
        </pc:spChg>
      </pc:sldChg>
      <pc:sldChg chg="del">
        <pc:chgData name="funnyman438@yahoo.com" userId="e5d7d158fefa4f2b" providerId="LiveId" clId="{A99BAA5C-6828-40CF-8F14-B88F23325DEC}" dt="2022-08-10T21:30:06.230" v="470" actId="2696"/>
        <pc:sldMkLst>
          <pc:docMk/>
          <pc:sldMk cId="1573938648" sldId="264"/>
        </pc:sldMkLst>
      </pc:sldChg>
      <pc:sldChg chg="delSp modSp mod">
        <pc:chgData name="funnyman438@yahoo.com" userId="e5d7d158fefa4f2b" providerId="LiveId" clId="{A99BAA5C-6828-40CF-8F14-B88F23325DEC}" dt="2022-08-15T03:08:46.225" v="2495"/>
        <pc:sldMkLst>
          <pc:docMk/>
          <pc:sldMk cId="760201609" sldId="266"/>
        </pc:sldMkLst>
        <pc:spChg chg="mod">
          <ac:chgData name="funnyman438@yahoo.com" userId="e5d7d158fefa4f2b" providerId="LiveId" clId="{A99BAA5C-6828-40CF-8F14-B88F23325DEC}" dt="2022-08-11T21:39:53.797" v="1635" actId="20577"/>
          <ac:spMkLst>
            <pc:docMk/>
            <pc:sldMk cId="760201609" sldId="266"/>
            <ac:spMk id="2" creationId="{1312D9BD-DC27-46DC-9C76-8EE3FDD420FD}"/>
          </ac:spMkLst>
        </pc:spChg>
        <pc:spChg chg="del mod">
          <ac:chgData name="funnyman438@yahoo.com" userId="e5d7d158fefa4f2b" providerId="LiveId" clId="{A99BAA5C-6828-40CF-8F14-B88F23325DEC}" dt="2022-08-15T03:08:15.189" v="2486" actId="478"/>
          <ac:spMkLst>
            <pc:docMk/>
            <pc:sldMk cId="760201609" sldId="266"/>
            <ac:spMk id="3" creationId="{81E5C243-A360-457D-8198-B4DD8F7304BD}"/>
          </ac:spMkLst>
        </pc:spChg>
        <pc:spChg chg="mod">
          <ac:chgData name="funnyman438@yahoo.com" userId="e5d7d158fefa4f2b" providerId="LiveId" clId="{A99BAA5C-6828-40CF-8F14-B88F23325DEC}" dt="2022-08-15T03:08:31.450" v="2490" actId="14100"/>
          <ac:spMkLst>
            <pc:docMk/>
            <pc:sldMk cId="760201609" sldId="266"/>
            <ac:spMk id="4" creationId="{2D307C5A-A4E9-45ED-911E-BBC9E9339433}"/>
          </ac:spMkLst>
        </pc:spChg>
        <pc:spChg chg="del mod">
          <ac:chgData name="funnyman438@yahoo.com" userId="e5d7d158fefa4f2b" providerId="LiveId" clId="{A99BAA5C-6828-40CF-8F14-B88F23325DEC}" dt="2022-08-15T03:07:27.602" v="2477" actId="478"/>
          <ac:spMkLst>
            <pc:docMk/>
            <pc:sldMk cId="760201609" sldId="266"/>
            <ac:spMk id="5" creationId="{2299AC0B-4829-4C65-A011-99F5FAF2D35B}"/>
          </ac:spMkLst>
        </pc:spChg>
        <pc:spChg chg="del mod">
          <ac:chgData name="funnyman438@yahoo.com" userId="e5d7d158fefa4f2b" providerId="LiveId" clId="{A99BAA5C-6828-40CF-8F14-B88F23325DEC}" dt="2022-08-15T03:07:24.086" v="2475" actId="478"/>
          <ac:spMkLst>
            <pc:docMk/>
            <pc:sldMk cId="760201609" sldId="266"/>
            <ac:spMk id="6" creationId="{437126B5-1539-4976-8B35-3D195863C0BC}"/>
          </ac:spMkLst>
        </pc:spChg>
        <pc:spChg chg="mod">
          <ac:chgData name="funnyman438@yahoo.com" userId="e5d7d158fefa4f2b" providerId="LiveId" clId="{A99BAA5C-6828-40CF-8F14-B88F23325DEC}" dt="2022-08-15T03:08:35.278" v="2494" actId="20577"/>
          <ac:spMkLst>
            <pc:docMk/>
            <pc:sldMk cId="760201609" sldId="266"/>
            <ac:spMk id="31" creationId="{3357F65D-3D58-480C-B301-77A72059929A}"/>
          </ac:spMkLst>
        </pc:spChg>
        <pc:spChg chg="mod">
          <ac:chgData name="funnyman438@yahoo.com" userId="e5d7d158fefa4f2b" providerId="LiveId" clId="{A99BAA5C-6828-40CF-8F14-B88F23325DEC}" dt="2022-08-15T03:08:46.225" v="2495"/>
          <ac:spMkLst>
            <pc:docMk/>
            <pc:sldMk cId="760201609" sldId="266"/>
            <ac:spMk id="32" creationId="{E8F197E9-9EE5-4C27-93B9-2E44E0ED5AC3}"/>
          </ac:spMkLst>
        </pc:spChg>
      </pc:sldChg>
      <pc:sldChg chg="del">
        <pc:chgData name="funnyman438@yahoo.com" userId="e5d7d158fefa4f2b" providerId="LiveId" clId="{A99BAA5C-6828-40CF-8F14-B88F23325DEC}" dt="2022-08-11T21:37:58.943" v="1596" actId="47"/>
        <pc:sldMkLst>
          <pc:docMk/>
          <pc:sldMk cId="2942449395" sldId="267"/>
        </pc:sldMkLst>
      </pc:sldChg>
      <pc:sldChg chg="modSp mod">
        <pc:chgData name="funnyman438@yahoo.com" userId="e5d7d158fefa4f2b" providerId="LiveId" clId="{A99BAA5C-6828-40CF-8F14-B88F23325DEC}" dt="2022-08-11T21:18:15.518" v="1405" actId="20577"/>
        <pc:sldMkLst>
          <pc:docMk/>
          <pc:sldMk cId="1317231332" sldId="268"/>
        </pc:sldMkLst>
        <pc:spChg chg="mod">
          <ac:chgData name="funnyman438@yahoo.com" userId="e5d7d158fefa4f2b" providerId="LiveId" clId="{A99BAA5C-6828-40CF-8F14-B88F23325DEC}" dt="2022-08-09T20:58:50.847" v="140" actId="20577"/>
          <ac:spMkLst>
            <pc:docMk/>
            <pc:sldMk cId="1317231332" sldId="268"/>
            <ac:spMk id="2" creationId="{9EC939E1-00A2-4A36-B095-E065A6DE0161}"/>
          </ac:spMkLst>
        </pc:spChg>
        <pc:spChg chg="mod">
          <ac:chgData name="funnyman438@yahoo.com" userId="e5d7d158fefa4f2b" providerId="LiveId" clId="{A99BAA5C-6828-40CF-8F14-B88F23325DEC}" dt="2022-08-11T21:18:15.518" v="1405" actId="20577"/>
          <ac:spMkLst>
            <pc:docMk/>
            <pc:sldMk cId="1317231332" sldId="268"/>
            <ac:spMk id="3" creationId="{A3B54E3C-306E-4FC5-A69F-6423F774DAB8}"/>
          </ac:spMkLst>
        </pc:spChg>
        <pc:spChg chg="mod">
          <ac:chgData name="funnyman438@yahoo.com" userId="e5d7d158fefa4f2b" providerId="LiveId" clId="{A99BAA5C-6828-40CF-8F14-B88F23325DEC}" dt="2022-08-09T20:59:22.858" v="144" actId="20577"/>
          <ac:spMkLst>
            <pc:docMk/>
            <pc:sldMk cId="1317231332" sldId="268"/>
            <ac:spMk id="74" creationId="{F58157BD-826A-4A73-AFE3-4DC840C3F88D}"/>
          </ac:spMkLst>
        </pc:spChg>
        <pc:spChg chg="mod">
          <ac:chgData name="funnyman438@yahoo.com" userId="e5d7d158fefa4f2b" providerId="LiveId" clId="{A99BAA5C-6828-40CF-8F14-B88F23325DEC}" dt="2022-08-09T20:59:35.030" v="162" actId="20577"/>
          <ac:spMkLst>
            <pc:docMk/>
            <pc:sldMk cId="1317231332" sldId="268"/>
            <ac:spMk id="75" creationId="{CF942400-E869-4121-A513-9B1FADE55AC8}"/>
          </ac:spMkLst>
        </pc:spChg>
      </pc:sldChg>
      <pc:sldChg chg="modSp mod ord">
        <pc:chgData name="funnyman438@yahoo.com" userId="e5d7d158fefa4f2b" providerId="LiveId" clId="{A99BAA5C-6828-40CF-8F14-B88F23325DEC}" dt="2022-08-13T15:28:01.933" v="2214" actId="33524"/>
        <pc:sldMkLst>
          <pc:docMk/>
          <pc:sldMk cId="1903762141" sldId="269"/>
        </pc:sldMkLst>
        <pc:spChg chg="mod">
          <ac:chgData name="funnyman438@yahoo.com" userId="e5d7d158fefa4f2b" providerId="LiveId" clId="{A99BAA5C-6828-40CF-8F14-B88F23325DEC}" dt="2022-08-13T15:05:27.226" v="1636" actId="20577"/>
          <ac:spMkLst>
            <pc:docMk/>
            <pc:sldMk cId="1903762141" sldId="269"/>
            <ac:spMk id="2" creationId="{9F2BDAC4-BCFB-42F6-BA9A-039BB65BF0A4}"/>
          </ac:spMkLst>
        </pc:spChg>
        <pc:spChg chg="mod">
          <ac:chgData name="funnyman438@yahoo.com" userId="e5d7d158fefa4f2b" providerId="LiveId" clId="{A99BAA5C-6828-40CF-8F14-B88F23325DEC}" dt="2022-08-13T15:28:01.933" v="2214" actId="33524"/>
          <ac:spMkLst>
            <pc:docMk/>
            <pc:sldMk cId="1903762141" sldId="269"/>
            <ac:spMk id="3" creationId="{AA3941B7-49D8-4ECD-BBC8-6588DECB37CC}"/>
          </ac:spMkLst>
        </pc:spChg>
        <pc:spChg chg="mod">
          <ac:chgData name="funnyman438@yahoo.com" userId="e5d7d158fefa4f2b" providerId="LiveId" clId="{A99BAA5C-6828-40CF-8F14-B88F23325DEC}" dt="2022-08-11T21:36:09.539" v="1530" actId="20577"/>
          <ac:spMkLst>
            <pc:docMk/>
            <pc:sldMk cId="1903762141" sldId="269"/>
            <ac:spMk id="42" creationId="{A5A3223A-374C-401B-80E4-3393BA4AA8D5}"/>
          </ac:spMkLst>
        </pc:spChg>
        <pc:spChg chg="mod">
          <ac:chgData name="funnyman438@yahoo.com" userId="e5d7d158fefa4f2b" providerId="LiveId" clId="{A99BAA5C-6828-40CF-8F14-B88F23325DEC}" dt="2022-08-11T21:36:20.281" v="1531"/>
          <ac:spMkLst>
            <pc:docMk/>
            <pc:sldMk cId="1903762141" sldId="269"/>
            <ac:spMk id="43" creationId="{381B4F17-2538-4C37-AA9B-B8EBF5C89333}"/>
          </ac:spMkLst>
        </pc:spChg>
      </pc:sldChg>
      <pc:sldChg chg="modSp mod">
        <pc:chgData name="funnyman438@yahoo.com" userId="e5d7d158fefa4f2b" providerId="LiveId" clId="{A99BAA5C-6828-40CF-8F14-B88F23325DEC}" dt="2022-08-11T21:38:32.989" v="1625" actId="20577"/>
        <pc:sldMkLst>
          <pc:docMk/>
          <pc:sldMk cId="1528177044" sldId="270"/>
        </pc:sldMkLst>
        <pc:spChg chg="mod">
          <ac:chgData name="funnyman438@yahoo.com" userId="e5d7d158fefa4f2b" providerId="LiveId" clId="{A99BAA5C-6828-40CF-8F14-B88F23325DEC}" dt="2022-08-11T21:38:26.484" v="1620" actId="20577"/>
          <ac:spMkLst>
            <pc:docMk/>
            <pc:sldMk cId="1528177044" sldId="270"/>
            <ac:spMk id="3" creationId="{BD3F7967-21CD-4D4E-A475-5040D50F9B40}"/>
          </ac:spMkLst>
        </pc:spChg>
        <pc:spChg chg="mod">
          <ac:chgData name="funnyman438@yahoo.com" userId="e5d7d158fefa4f2b" providerId="LiveId" clId="{A99BAA5C-6828-40CF-8F14-B88F23325DEC}" dt="2022-08-11T21:38:32.989" v="1625" actId="20577"/>
          <ac:spMkLst>
            <pc:docMk/>
            <pc:sldMk cId="1528177044" sldId="270"/>
            <ac:spMk id="41" creationId="{1AA0E395-EB95-4646-A4B3-EAB7C68D0B5E}"/>
          </ac:spMkLst>
        </pc:spChg>
        <pc:spChg chg="mod">
          <ac:chgData name="funnyman438@yahoo.com" userId="e5d7d158fefa4f2b" providerId="LiveId" clId="{A99BAA5C-6828-40CF-8F14-B88F23325DEC}" dt="2022-08-11T21:38:30.136" v="1621"/>
          <ac:spMkLst>
            <pc:docMk/>
            <pc:sldMk cId="1528177044" sldId="270"/>
            <ac:spMk id="42" creationId="{11F0E6E0-DC32-4105-A773-65DCBEEDBA5B}"/>
          </ac:spMkLst>
        </pc:spChg>
      </pc:sldChg>
      <pc:sldChg chg="modSp mod ord">
        <pc:chgData name="funnyman438@yahoo.com" userId="e5d7d158fefa4f2b" providerId="LiveId" clId="{A99BAA5C-6828-40CF-8F14-B88F23325DEC}" dt="2022-08-15T03:17:47.918" v="3192" actId="20577"/>
        <pc:sldMkLst>
          <pc:docMk/>
          <pc:sldMk cId="1309919285" sldId="271"/>
        </pc:sldMkLst>
        <pc:spChg chg="mod">
          <ac:chgData name="funnyman438@yahoo.com" userId="e5d7d158fefa4f2b" providerId="LiveId" clId="{A99BAA5C-6828-40CF-8F14-B88F23325DEC}" dt="2022-08-11T21:31:41.345" v="1456" actId="20577"/>
          <ac:spMkLst>
            <pc:docMk/>
            <pc:sldMk cId="1309919285" sldId="271"/>
            <ac:spMk id="4" creationId="{1BF331E4-9285-4CFE-8090-72BC8ABFC577}"/>
          </ac:spMkLst>
        </pc:spChg>
        <pc:spChg chg="mod">
          <ac:chgData name="funnyman438@yahoo.com" userId="e5d7d158fefa4f2b" providerId="LiveId" clId="{A99BAA5C-6828-40CF-8F14-B88F23325DEC}" dt="2022-08-11T21:32:02.283" v="1463" actId="20577"/>
          <ac:spMkLst>
            <pc:docMk/>
            <pc:sldMk cId="1309919285" sldId="271"/>
            <ac:spMk id="19" creationId="{B252433F-7631-46C0-A68A-0FDDA1050A4A}"/>
          </ac:spMkLst>
        </pc:spChg>
        <pc:spChg chg="mod">
          <ac:chgData name="funnyman438@yahoo.com" userId="e5d7d158fefa4f2b" providerId="LiveId" clId="{A99BAA5C-6828-40CF-8F14-B88F23325DEC}" dt="2022-08-11T21:31:58.937" v="1459"/>
          <ac:spMkLst>
            <pc:docMk/>
            <pc:sldMk cId="1309919285" sldId="271"/>
            <ac:spMk id="20" creationId="{24CB5650-664E-4E21-BBCF-D6FEC984AE7E}"/>
          </ac:spMkLst>
        </pc:spChg>
        <pc:graphicFrameChg chg="mod">
          <ac:chgData name="funnyman438@yahoo.com" userId="e5d7d158fefa4f2b" providerId="LiveId" clId="{A99BAA5C-6828-40CF-8F14-B88F23325DEC}" dt="2022-08-15T03:17:47.918" v="3192" actId="20577"/>
          <ac:graphicFrameMkLst>
            <pc:docMk/>
            <pc:sldMk cId="1309919285" sldId="271"/>
            <ac:graphicFrameMk id="6" creationId="{2B74C635-2D06-445A-9FC5-40D09EED4C8A}"/>
          </ac:graphicFrameMkLst>
        </pc:graphicFrameChg>
      </pc:sldChg>
      <pc:sldChg chg="modSp mod">
        <pc:chgData name="funnyman438@yahoo.com" userId="e5d7d158fefa4f2b" providerId="LiveId" clId="{A99BAA5C-6828-40CF-8F14-B88F23325DEC}" dt="2022-08-09T20:55:39.426" v="26" actId="20577"/>
        <pc:sldMkLst>
          <pc:docMk/>
          <pc:sldMk cId="1057612404" sldId="272"/>
        </pc:sldMkLst>
        <pc:spChg chg="mod">
          <ac:chgData name="funnyman438@yahoo.com" userId="e5d7d158fefa4f2b" providerId="LiveId" clId="{A99BAA5C-6828-40CF-8F14-B88F23325DEC}" dt="2022-08-09T20:54:58.782" v="5" actId="20577"/>
          <ac:spMkLst>
            <pc:docMk/>
            <pc:sldMk cId="1057612404" sldId="272"/>
            <ac:spMk id="4" creationId="{365A3385-7A97-4B91-90E4-313A5F6486BE}"/>
          </ac:spMkLst>
        </pc:spChg>
        <pc:spChg chg="mod">
          <ac:chgData name="funnyman438@yahoo.com" userId="e5d7d158fefa4f2b" providerId="LiveId" clId="{A99BAA5C-6828-40CF-8F14-B88F23325DEC}" dt="2022-08-09T20:55:39.426" v="26" actId="20577"/>
          <ac:spMkLst>
            <pc:docMk/>
            <pc:sldMk cId="1057612404" sldId="272"/>
            <ac:spMk id="5" creationId="{6D600243-42CA-42D2-A56A-C6924D272A5B}"/>
          </ac:spMkLst>
        </pc:spChg>
      </pc:sldChg>
      <pc:sldChg chg="del">
        <pc:chgData name="funnyman438@yahoo.com" userId="e5d7d158fefa4f2b" providerId="LiveId" clId="{A99BAA5C-6828-40CF-8F14-B88F23325DEC}" dt="2022-08-11T21:37:56.554" v="1595" actId="47"/>
        <pc:sldMkLst>
          <pc:docMk/>
          <pc:sldMk cId="867436159" sldId="274"/>
        </pc:sldMkLst>
      </pc:sldChg>
      <pc:sldChg chg="del">
        <pc:chgData name="funnyman438@yahoo.com" userId="e5d7d158fefa4f2b" providerId="LiveId" clId="{A99BAA5C-6828-40CF-8F14-B88F23325DEC}" dt="2022-08-10T21:30:11.129" v="471" actId="2696"/>
        <pc:sldMkLst>
          <pc:docMk/>
          <pc:sldMk cId="3358986705" sldId="275"/>
        </pc:sldMkLst>
      </pc:sldChg>
      <pc:sldChg chg="modSp del mod ord">
        <pc:chgData name="funnyman438@yahoo.com" userId="e5d7d158fefa4f2b" providerId="LiveId" clId="{A99BAA5C-6828-40CF-8F14-B88F23325DEC}" dt="2022-08-11T21:35:21.006" v="1487" actId="2696"/>
        <pc:sldMkLst>
          <pc:docMk/>
          <pc:sldMk cId="3769440820" sldId="276"/>
        </pc:sldMkLst>
        <pc:spChg chg="mod">
          <ac:chgData name="funnyman438@yahoo.com" userId="e5d7d158fefa4f2b" providerId="LiveId" clId="{A99BAA5C-6828-40CF-8F14-B88F23325DEC}" dt="2022-08-11T21:33:56.652" v="1481"/>
          <ac:spMkLst>
            <pc:docMk/>
            <pc:sldMk cId="3769440820" sldId="276"/>
            <ac:spMk id="2" creationId="{26C2AA78-FAB6-4776-8D07-F29C78281073}"/>
          </ac:spMkLst>
        </pc:spChg>
        <pc:graphicFrameChg chg="mod">
          <ac:chgData name="funnyman438@yahoo.com" userId="e5d7d158fefa4f2b" providerId="LiveId" clId="{A99BAA5C-6828-40CF-8F14-B88F23325DEC}" dt="2022-08-11T21:35:07.389" v="1486"/>
          <ac:graphicFrameMkLst>
            <pc:docMk/>
            <pc:sldMk cId="3769440820" sldId="276"/>
            <ac:graphicFrameMk id="7" creationId="{9C305D2F-514C-4B1B-B3E8-608BA1091E04}"/>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Product Backlog</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After the Product owner gets input from customers, team, managers and executives the Product Backlog is created.(Prioritized list of what is required)</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Sprint Planning Meeting</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The entire team decides what they can commit to finishing by the end of the sprint.</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Sprint Backlog</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Tasks are created and divided up for the sprint.</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1-4 Week Sprint</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Team delivers what is in the backlog and ensures that daily standup meetings occur during the sprint.</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Finished Product</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The finished product is agreed upon after a sprint review to ensure no additions need to occur. Then there is a sprint retrospective afterwards to talk out things that went well </a:t>
          </a:r>
          <a:r>
            <a:rPr lang="en-US" sz="1600" b="0" i="0" u="none"/>
            <a:t>and didn’t.</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After the Product owner gets input from customers, team, managers and executives the Product Backlog is created.(Prioritized list of what is required)</a:t>
          </a:r>
          <a:endParaRPr lang="en-US" sz="1600" kern="1200" dirty="0"/>
        </a:p>
      </dsp:txBody>
      <dsp:txXfrm>
        <a:off x="215241" y="63910"/>
        <a:ext cx="3081563" cy="1285004"/>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22350">
            <a:lnSpc>
              <a:spcPct val="90000"/>
            </a:lnSpc>
            <a:spcBef>
              <a:spcPct val="0"/>
            </a:spcBef>
            <a:spcAft>
              <a:spcPct val="35000"/>
            </a:spcAft>
            <a:buNone/>
          </a:pPr>
          <a:r>
            <a:rPr lang="en-US" sz="2300" kern="1200" dirty="0"/>
            <a:t>Product Backlog</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9100"/>
          <a:ext cx="3108311" cy="772317"/>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5919" rIns="152195" bIns="45919"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entire team decides what they can commit to finishing by the end of the sprint.</a:t>
          </a:r>
          <a:endParaRPr lang="en-US" sz="1600" kern="1200" dirty="0"/>
        </a:p>
      </dsp:txBody>
      <dsp:txXfrm>
        <a:off x="1952755" y="2999100"/>
        <a:ext cx="3108311" cy="772317"/>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022350">
            <a:lnSpc>
              <a:spcPct val="90000"/>
            </a:lnSpc>
            <a:spcBef>
              <a:spcPct val="0"/>
            </a:spcBef>
            <a:spcAft>
              <a:spcPct val="35000"/>
            </a:spcAft>
            <a:buNone/>
          </a:pPr>
          <a:r>
            <a:rPr lang="en-US" sz="2300" kern="1200" dirty="0"/>
            <a:t>Sprint Planning Meeting</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696214"/>
          <a:ext cx="3081563" cy="6527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39144" rIns="152195" bIns="39144" numCol="1" spcCol="1270" anchor="ctr" anchorCtr="0">
          <a:noAutofit/>
        </a:bodyPr>
        <a:lstStyle/>
        <a:p>
          <a:pPr marL="0" lvl="0" indent="0" algn="l" defTabSz="711200">
            <a:lnSpc>
              <a:spcPct val="90000"/>
            </a:lnSpc>
            <a:spcBef>
              <a:spcPct val="0"/>
            </a:spcBef>
            <a:spcAft>
              <a:spcPct val="35000"/>
            </a:spcAft>
            <a:buNone/>
          </a:pPr>
          <a:r>
            <a:rPr lang="en-US" sz="1600" b="0" i="0" u="none" kern="1200" dirty="0"/>
            <a:t>Tasks are created and divided up for the sprint.</a:t>
          </a:r>
          <a:endParaRPr lang="en-US" sz="1600" kern="1200" dirty="0"/>
        </a:p>
      </dsp:txBody>
      <dsp:txXfrm>
        <a:off x="3717018" y="696214"/>
        <a:ext cx="3081563" cy="652700"/>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22350">
            <a:lnSpc>
              <a:spcPct val="90000"/>
            </a:lnSpc>
            <a:spcBef>
              <a:spcPct val="0"/>
            </a:spcBef>
            <a:spcAft>
              <a:spcPct val="35000"/>
            </a:spcAft>
            <a:buNone/>
          </a:pPr>
          <a:r>
            <a:rPr lang="en-US" sz="2300" kern="1200" dirty="0"/>
            <a:t>Sprint Backlog</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3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86"/>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Team delivers what is in the backlog and ensures that daily standup meetings occur during the sprint.</a:t>
          </a:r>
          <a:endParaRPr lang="en-US" sz="2000" kern="1200" dirty="0"/>
        </a:p>
      </dsp:txBody>
      <dsp:txXfrm>
        <a:off x="5467906" y="3002586"/>
        <a:ext cx="3081563" cy="1019844"/>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022350">
            <a:lnSpc>
              <a:spcPct val="90000"/>
            </a:lnSpc>
            <a:spcBef>
              <a:spcPct val="0"/>
            </a:spcBef>
            <a:spcAft>
              <a:spcPct val="35000"/>
            </a:spcAft>
            <a:buNone/>
          </a:pPr>
          <a:r>
            <a:rPr lang="en-US" sz="2300" kern="1200" dirty="0"/>
            <a:t>1-4 Week Sprint</a:t>
          </a:r>
        </a:p>
      </dsp:txBody>
      <dsp:txXfrm>
        <a:off x="5607977" y="1522968"/>
        <a:ext cx="2801421" cy="491701"/>
      </dsp:txXfrm>
    </dsp:sp>
    <dsp:sp modelId="{7F9CA9FA-4656-43AA-9088-3A5299B6A66C}">
      <dsp:nvSpPr>
        <dsp:cNvPr id="0" name=""/>
        <dsp:cNvSpPr/>
      </dsp:nvSpPr>
      <dsp:spPr>
        <a:xfrm>
          <a:off x="6954296" y="2121440"/>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0"/>
          <a:ext cx="3081563" cy="134891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80897" rIns="152195" bIns="80897"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finished product is agreed upon after a sprint review to ensure no additions need to occur. Then there is a sprint retrospective afterwards to talk out things that went well </a:t>
          </a:r>
          <a:r>
            <a:rPr lang="en-US" sz="1600" b="0" i="0" u="none" kern="1200"/>
            <a:t>and didn’t.</a:t>
          </a:r>
          <a:endParaRPr lang="en-US" sz="1600" kern="1200" dirty="0"/>
        </a:p>
      </dsp:txBody>
      <dsp:txXfrm>
        <a:off x="7218795" y="0"/>
        <a:ext cx="3081563" cy="134891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22350">
            <a:lnSpc>
              <a:spcPct val="90000"/>
            </a:lnSpc>
            <a:spcBef>
              <a:spcPct val="0"/>
            </a:spcBef>
            <a:spcAft>
              <a:spcPct val="35000"/>
            </a:spcAft>
            <a:buNone/>
          </a:pPr>
          <a:r>
            <a:rPr lang="en-US" sz="2300" kern="1200" dirty="0"/>
            <a:t>Finished Product</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8/14/2022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r>
              <a:rPr lang="en-US" sz="4000">
                <a:solidFill>
                  <a:schemeClr val="tx2">
                    <a:alpha val="75000"/>
                  </a:schemeClr>
                </a:solidFill>
              </a:rPr>
              <a:t>Click to edit Master title style</a:t>
            </a: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r>
              <a:rPr lang="en-US"/>
              <a:t>Click to edit Master title style</a:t>
            </a: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r>
              <a:rPr lang="en-US"/>
              <a:t>Click icon to add picture</a:t>
            </a:r>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r>
              <a:rPr lang="en-US"/>
              <a:t>Click to edit Master title style</a:t>
            </a: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r>
              <a:rPr lang="en-US"/>
              <a:t>Click to edit Master title style</a:t>
            </a: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r>
              <a:rPr lang="en-US"/>
              <a:t>Click to edit Master title style</a:t>
            </a: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45164" y="1900962"/>
            <a:ext cx="10112375"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r>
              <a:rPr lang="en-US"/>
              <a:t>Click icon to add picture</a:t>
            </a:r>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r>
              <a:rPr lang="en-US"/>
              <a:t>Click icon to add picture</a:t>
            </a:r>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r>
              <a:rPr lang="en-US" sz="4000"/>
              <a:t>Click to edit Master title style</a:t>
            </a: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r>
              <a:rPr lang="en-US" sz="1600"/>
              <a:t>Click to edit Master subtitle style</a:t>
            </a:r>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F31BABDF-AA85-4A10-A98B-507CF2428AD6}"/>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58717800-ADD4-4E93-B0D0-271E7848D565}"/>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70AC3ECC-84E8-497F-BC52-5189149B0392}"/>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95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r>
              <a:rPr lang="en-US" sz="1600"/>
              <a:t>Click to edit Master subtitle style</a:t>
            </a:r>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r>
              <a:rPr lang="en-US"/>
              <a:t>Click icon to add picture</a:t>
            </a:r>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479255"/>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4322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50" r:id="rId5"/>
    <p:sldLayoutId id="2147483671" r:id="rId6"/>
    <p:sldLayoutId id="2147483670" r:id="rId7"/>
    <p:sldLayoutId id="2147483672" r:id="rId8"/>
    <p:sldLayoutId id="2147483654" r:id="rId9"/>
    <p:sldLayoutId id="2147483653" r:id="rId10"/>
    <p:sldLayoutId id="2147483667" r:id="rId11"/>
    <p:sldLayoutId id="2147483668" r:id="rId12"/>
    <p:sldLayoutId id="2147483669" r:id="rId13"/>
    <p:sldLayoutId id="2147483649" r:id="rId14"/>
    <p:sldLayoutId id="2147483651" r:id="rId15"/>
    <p:sldLayoutId id="2147483652" r:id="rId16"/>
    <p:sldLayoutId id="2147483655" r:id="rId17"/>
    <p:sldLayoutId id="2147483656" r:id="rId18"/>
    <p:sldLayoutId id="2147483657" r:id="rId19"/>
  </p:sldLayoutIdLst>
  <p:hf hdr="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A3385-7A97-4B91-90E4-313A5F6486BE}"/>
              </a:ext>
            </a:extLst>
          </p:cNvPr>
          <p:cNvSpPr>
            <a:spLocks noGrp="1"/>
          </p:cNvSpPr>
          <p:nvPr>
            <p:ph type="ctrTitle"/>
          </p:nvPr>
        </p:nvSpPr>
        <p:spPr>
          <a:xfrm>
            <a:off x="684361" y="428903"/>
            <a:ext cx="3071005" cy="3051391"/>
          </a:xfrm>
        </p:spPr>
        <p:txBody>
          <a:bodyPr vert="horz" lIns="91440" tIns="45720" rIns="91440" bIns="45720" rtlCol="0" anchor="b" anchorCtr="0">
            <a:normAutofit/>
          </a:bodyPr>
          <a:lstStyle/>
          <a:p>
            <a:r>
              <a:rPr lang="en-US" dirty="0"/>
              <a:t>Agile Presentation</a:t>
            </a:r>
          </a:p>
        </p:txBody>
      </p:sp>
      <p:sp>
        <p:nvSpPr>
          <p:cNvPr id="5" name="Subtitle 4">
            <a:extLst>
              <a:ext uri="{FF2B5EF4-FFF2-40B4-BE49-F238E27FC236}">
                <a16:creationId xmlns:a16="http://schemas.microsoft.com/office/drawing/2014/main" id="{6D600243-42CA-42D2-A56A-C6924D272A5B}"/>
              </a:ext>
            </a:extLst>
          </p:cNvPr>
          <p:cNvSpPr>
            <a:spLocks noGrp="1"/>
          </p:cNvSpPr>
          <p:nvPr>
            <p:ph type="subTitle" idx="1"/>
          </p:nvPr>
        </p:nvSpPr>
        <p:spPr>
          <a:xfrm>
            <a:off x="744876" y="5116529"/>
            <a:ext cx="2948684" cy="955497"/>
          </a:xfrm>
        </p:spPr>
        <p:txBody>
          <a:bodyPr vert="horz" lIns="91440" tIns="45720" rIns="91440" bIns="45720" rtlCol="0" anchor="t">
            <a:normAutofit/>
          </a:bodyPr>
          <a:lstStyle/>
          <a:p>
            <a:r>
              <a:rPr lang="en-US" dirty="0"/>
              <a:t>Shawn Pierce</a:t>
            </a:r>
          </a:p>
          <a:p>
            <a:r>
              <a:rPr lang="en-US" dirty="0"/>
              <a:t>8/9/2022</a:t>
            </a:r>
          </a:p>
        </p:txBody>
      </p:sp>
      <p:pic>
        <p:nvPicPr>
          <p:cNvPr id="8" name="Picture Placeholder 7" descr="A picture containing trees, outdoor, forest, nature, mist">
            <a:extLst>
              <a:ext uri="{FF2B5EF4-FFF2-40B4-BE49-F238E27FC236}">
                <a16:creationId xmlns:a16="http://schemas.microsoft.com/office/drawing/2014/main" id="{E012FD38-BCDB-4D51-8DED-F3962AB9A4C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383024" y="0"/>
            <a:ext cx="7808976" cy="6858000"/>
          </a:xfrm>
        </p:spPr>
      </p:pic>
    </p:spTree>
    <p:extLst>
      <p:ext uri="{BB962C8B-B14F-4D97-AF65-F5344CB8AC3E}">
        <p14:creationId xmlns:p14="http://schemas.microsoft.com/office/powerpoint/2010/main" val="105761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39E1-00A2-4A36-B095-E065A6DE0161}"/>
              </a:ext>
            </a:extLst>
          </p:cNvPr>
          <p:cNvSpPr>
            <a:spLocks noGrp="1"/>
          </p:cNvSpPr>
          <p:nvPr>
            <p:ph type="title"/>
          </p:nvPr>
        </p:nvSpPr>
        <p:spPr>
          <a:xfrm>
            <a:off x="647699" y="647700"/>
            <a:ext cx="3483421" cy="2866599"/>
          </a:xfrm>
        </p:spPr>
        <p:txBody>
          <a:bodyPr/>
          <a:lstStyle/>
          <a:p>
            <a:r>
              <a:rPr lang="en-US" dirty="0"/>
              <a:t>What is a Scrum Agile Team?</a:t>
            </a:r>
          </a:p>
        </p:txBody>
      </p:sp>
      <p:sp>
        <p:nvSpPr>
          <p:cNvPr id="3" name="Content Placeholder 2">
            <a:extLst>
              <a:ext uri="{FF2B5EF4-FFF2-40B4-BE49-F238E27FC236}">
                <a16:creationId xmlns:a16="http://schemas.microsoft.com/office/drawing/2014/main" id="{A3B54E3C-306E-4FC5-A69F-6423F774DAB8}"/>
              </a:ext>
            </a:extLst>
          </p:cNvPr>
          <p:cNvSpPr>
            <a:spLocks noGrp="1"/>
          </p:cNvSpPr>
          <p:nvPr>
            <p:ph idx="1"/>
          </p:nvPr>
        </p:nvSpPr>
        <p:spPr>
          <a:xfrm>
            <a:off x="5117909" y="647700"/>
            <a:ext cx="6401231" cy="2982604"/>
          </a:xfrm>
        </p:spPr>
        <p:txBody>
          <a:bodyPr>
            <a:normAutofit fontScale="40000" lnSpcReduction="20000"/>
          </a:bodyPr>
          <a:lstStyle/>
          <a:p>
            <a:r>
              <a:rPr lang="en-US" dirty="0"/>
              <a:t>Product Owner- The Product Owner’s role is to have a direct line of communication between the Scrum Master and team as well as most importantly the clients. The Product Owner communicates goals the client has for the product to the entire team.</a:t>
            </a:r>
          </a:p>
          <a:p>
            <a:r>
              <a:rPr lang="en-US" dirty="0"/>
              <a:t>Scrum Master- The role of the Scrum Master is to directly lead the team. Similar to a coach in football, the Scrum Master gives the goals that the team is supposed to pursue. Now the team is the ones who make it happen, but the Scrum Master does need to check in and ensure the goals or being pursued properly and that the team is functioning well as well as keeping morale high.</a:t>
            </a:r>
          </a:p>
          <a:p>
            <a:r>
              <a:rPr lang="en-US" dirty="0"/>
              <a:t>Developer- The role of the developer is to write the code that runs the product that the client requests. This role is of the utmost importance to the entire product, without the developer the product will not even run. </a:t>
            </a:r>
          </a:p>
          <a:p>
            <a:r>
              <a:rPr lang="en-US" dirty="0"/>
              <a:t>Tester- The role of the tester is to continuously test any code that the developer has written. This is very important in order to check for precision and functionality. The product needs to function properly and as the client intended or better and this check on the code is so important.</a:t>
            </a:r>
          </a:p>
        </p:txBody>
      </p:sp>
      <p:pic>
        <p:nvPicPr>
          <p:cNvPr id="9" name="Picture Placeholder 8" descr="Close up picture of tree rings">
            <a:extLst>
              <a:ext uri="{FF2B5EF4-FFF2-40B4-BE49-F238E27FC236}">
                <a16:creationId xmlns:a16="http://schemas.microsoft.com/office/drawing/2014/main" id="{072D25A5-89BE-44C4-B28D-DA5455752AA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67512" y="4142232"/>
            <a:ext cx="2606040" cy="2075688"/>
          </a:xfrm>
        </p:spPr>
      </p:pic>
      <p:pic>
        <p:nvPicPr>
          <p:cNvPr id="11" name="Picture Placeholder 10" descr="A close up of a green tree branch with a baby pine cone">
            <a:extLst>
              <a:ext uri="{FF2B5EF4-FFF2-40B4-BE49-F238E27FC236}">
                <a16:creationId xmlns:a16="http://schemas.microsoft.com/office/drawing/2014/main" id="{29ECE34D-620F-4312-BB89-40BCDBDB2503}"/>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416041" y="4142232"/>
            <a:ext cx="2606040" cy="2075688"/>
          </a:xfrm>
        </p:spPr>
      </p:pic>
      <p:pic>
        <p:nvPicPr>
          <p:cNvPr id="13" name="Picture Placeholder 12" descr="A close-up of tree bark">
            <a:extLst>
              <a:ext uri="{FF2B5EF4-FFF2-40B4-BE49-F238E27FC236}">
                <a16:creationId xmlns:a16="http://schemas.microsoft.com/office/drawing/2014/main" id="{5C2E09F6-794D-4CBA-A9C6-4460C18FC393}"/>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169921" y="4142232"/>
            <a:ext cx="2606040" cy="2075688"/>
          </a:xfrm>
        </p:spPr>
      </p:pic>
      <p:pic>
        <p:nvPicPr>
          <p:cNvPr id="15" name="Picture Placeholder 14" descr="A close up of a green tree branch">
            <a:extLst>
              <a:ext uri="{FF2B5EF4-FFF2-40B4-BE49-F238E27FC236}">
                <a16:creationId xmlns:a16="http://schemas.microsoft.com/office/drawing/2014/main" id="{4A4FF327-FD26-47EF-A265-02A0BB3793C5}"/>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a:stretch/>
        </p:blipFill>
        <p:spPr>
          <a:xfrm>
            <a:off x="8913100" y="4142232"/>
            <a:ext cx="2606040" cy="2075688"/>
          </a:xfrm>
        </p:spPr>
      </p:pic>
      <p:sp>
        <p:nvSpPr>
          <p:cNvPr id="74" name="Date Placeholder 73">
            <a:extLst>
              <a:ext uri="{FF2B5EF4-FFF2-40B4-BE49-F238E27FC236}">
                <a16:creationId xmlns:a16="http://schemas.microsoft.com/office/drawing/2014/main" id="{F58157BD-826A-4A73-AFE3-4DC840C3F88D}"/>
              </a:ext>
            </a:extLst>
          </p:cNvPr>
          <p:cNvSpPr>
            <a:spLocks noGrp="1"/>
          </p:cNvSpPr>
          <p:nvPr>
            <p:ph type="dt" sz="half" idx="2"/>
          </p:nvPr>
        </p:nvSpPr>
        <p:spPr>
          <a:xfrm>
            <a:off x="258792" y="6356350"/>
            <a:ext cx="3322608" cy="365125"/>
          </a:xfrm>
        </p:spPr>
        <p:txBody>
          <a:bodyPr/>
          <a:lstStyle/>
          <a:p>
            <a:r>
              <a:rPr lang="en-US" dirty="0"/>
              <a:t>2022</a:t>
            </a:r>
          </a:p>
        </p:txBody>
      </p:sp>
      <p:sp>
        <p:nvSpPr>
          <p:cNvPr id="75" name="Footer Placeholder 74">
            <a:extLst>
              <a:ext uri="{FF2B5EF4-FFF2-40B4-BE49-F238E27FC236}">
                <a16:creationId xmlns:a16="http://schemas.microsoft.com/office/drawing/2014/main" id="{CF942400-E869-4121-A513-9B1FADE55AC8}"/>
              </a:ext>
            </a:extLst>
          </p:cNvPr>
          <p:cNvSpPr>
            <a:spLocks noGrp="1"/>
          </p:cNvSpPr>
          <p:nvPr>
            <p:ph type="ftr" sz="quarter" idx="3"/>
          </p:nvPr>
        </p:nvSpPr>
        <p:spPr>
          <a:xfrm>
            <a:off x="3581399" y="6356350"/>
            <a:ext cx="5029203" cy="365125"/>
          </a:xfrm>
        </p:spPr>
        <p:txBody>
          <a:bodyPr/>
          <a:lstStyle/>
          <a:p>
            <a:r>
              <a:rPr lang="en-US" dirty="0"/>
              <a:t>Agile Presentation</a:t>
            </a:r>
          </a:p>
        </p:txBody>
      </p:sp>
      <p:sp>
        <p:nvSpPr>
          <p:cNvPr id="76" name="Slide Number Placeholder 75">
            <a:extLst>
              <a:ext uri="{FF2B5EF4-FFF2-40B4-BE49-F238E27FC236}">
                <a16:creationId xmlns:a16="http://schemas.microsoft.com/office/drawing/2014/main" id="{4FCE912F-09D6-4C14-A807-126C32B03BB1}"/>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2</a:t>
            </a:fld>
            <a:endParaRPr lang="en-US" dirty="0"/>
          </a:p>
        </p:txBody>
      </p:sp>
    </p:spTree>
    <p:extLst>
      <p:ext uri="{BB962C8B-B14F-4D97-AF65-F5344CB8AC3E}">
        <p14:creationId xmlns:p14="http://schemas.microsoft.com/office/powerpoint/2010/main" val="131723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F331E4-9285-4CFE-8090-72BC8ABFC577}"/>
              </a:ext>
            </a:extLst>
          </p:cNvPr>
          <p:cNvSpPr>
            <a:spLocks noGrp="1"/>
          </p:cNvSpPr>
          <p:nvPr>
            <p:ph type="title"/>
          </p:nvPr>
        </p:nvSpPr>
        <p:spPr>
          <a:xfrm>
            <a:off x="838200" y="716213"/>
            <a:ext cx="10515600" cy="2212258"/>
          </a:xfrm>
        </p:spPr>
        <p:txBody>
          <a:bodyPr/>
          <a:lstStyle/>
          <a:p>
            <a:r>
              <a:rPr lang="en-US" dirty="0"/>
              <a:t>Software Development Lifecycle in Agile</a:t>
            </a:r>
          </a:p>
        </p:txBody>
      </p:sp>
      <p:graphicFrame>
        <p:nvGraphicFramePr>
          <p:cNvPr id="6" name="Content Placeholder 3" descr="Timeline Placeholder">
            <a:extLst>
              <a:ext uri="{FF2B5EF4-FFF2-40B4-BE49-F238E27FC236}">
                <a16:creationId xmlns:a16="http://schemas.microsoft.com/office/drawing/2014/main" id="{2B74C635-2D06-445A-9FC5-40D09EED4C8A}"/>
              </a:ext>
            </a:extLst>
          </p:cNvPr>
          <p:cNvGraphicFramePr>
            <a:graphicFrameLocks/>
          </p:cNvGraphicFramePr>
          <p:nvPr>
            <p:extLst>
              <p:ext uri="{D42A27DB-BD31-4B8C-83A1-F6EECF244321}">
                <p14:modId xmlns:p14="http://schemas.microsoft.com/office/powerpoint/2010/main" val="4090678982"/>
              </p:ext>
            </p:extLst>
          </p:nvPr>
        </p:nvGraphicFramePr>
        <p:xfrm>
          <a:off x="838200" y="179044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Date Placeholder 18">
            <a:extLst>
              <a:ext uri="{FF2B5EF4-FFF2-40B4-BE49-F238E27FC236}">
                <a16:creationId xmlns:a16="http://schemas.microsoft.com/office/drawing/2014/main" id="{B252433F-7631-46C0-A68A-0FDDA1050A4A}"/>
              </a:ext>
            </a:extLst>
          </p:cNvPr>
          <p:cNvSpPr>
            <a:spLocks noGrp="1"/>
          </p:cNvSpPr>
          <p:nvPr>
            <p:ph type="dt" sz="half" idx="2"/>
          </p:nvPr>
        </p:nvSpPr>
        <p:spPr/>
        <p:txBody>
          <a:bodyPr/>
          <a:lstStyle/>
          <a:p>
            <a:r>
              <a:rPr lang="en-US" dirty="0"/>
              <a:t>2022</a:t>
            </a:r>
          </a:p>
        </p:txBody>
      </p:sp>
      <p:sp>
        <p:nvSpPr>
          <p:cNvPr id="20" name="Footer Placeholder 19">
            <a:extLst>
              <a:ext uri="{FF2B5EF4-FFF2-40B4-BE49-F238E27FC236}">
                <a16:creationId xmlns:a16="http://schemas.microsoft.com/office/drawing/2014/main" id="{24CB5650-664E-4E21-BBCF-D6FEC984AE7E}"/>
              </a:ext>
            </a:extLst>
          </p:cNvPr>
          <p:cNvSpPr>
            <a:spLocks noGrp="1"/>
          </p:cNvSpPr>
          <p:nvPr>
            <p:ph type="ftr" sz="quarter" idx="3"/>
          </p:nvPr>
        </p:nvSpPr>
        <p:spPr/>
        <p:txBody>
          <a:bodyPr/>
          <a:lstStyle/>
          <a:p>
            <a:r>
              <a:rPr lang="en-US" dirty="0"/>
              <a:t>Agile Presentation</a:t>
            </a:r>
          </a:p>
        </p:txBody>
      </p:sp>
      <p:sp>
        <p:nvSpPr>
          <p:cNvPr id="21" name="Slide Number Placeholder 20">
            <a:extLst>
              <a:ext uri="{FF2B5EF4-FFF2-40B4-BE49-F238E27FC236}">
                <a16:creationId xmlns:a16="http://schemas.microsoft.com/office/drawing/2014/main" id="{196E0170-75E8-4FE2-A19C-99987C85940D}"/>
              </a:ext>
            </a:extLst>
          </p:cNvPr>
          <p:cNvSpPr>
            <a:spLocks noGrp="1"/>
          </p:cNvSpPr>
          <p:nvPr>
            <p:ph type="sldNum" sz="quarter" idx="4"/>
          </p:nvPr>
        </p:nvSpPr>
        <p:spPr/>
        <p:txBody>
          <a:bodyPr/>
          <a:lstStyle/>
          <a:p>
            <a:fld id="{AE208ADF-3ADD-483D-A721-14E3EEE2C135}" type="slidenum">
              <a:rPr lang="en-US" smtClean="0"/>
              <a:pPr/>
              <a:t>3</a:t>
            </a:fld>
            <a:endParaRPr lang="en-US" dirty="0"/>
          </a:p>
        </p:txBody>
      </p:sp>
    </p:spTree>
    <p:extLst>
      <p:ext uri="{BB962C8B-B14F-4D97-AF65-F5344CB8AC3E}">
        <p14:creationId xmlns:p14="http://schemas.microsoft.com/office/powerpoint/2010/main" val="1309919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DAC4-BCFB-42F6-BA9A-039BB65BF0A4}"/>
              </a:ext>
            </a:extLst>
          </p:cNvPr>
          <p:cNvSpPr>
            <a:spLocks noGrp="1"/>
          </p:cNvSpPr>
          <p:nvPr>
            <p:ph type="title"/>
          </p:nvPr>
        </p:nvSpPr>
        <p:spPr>
          <a:xfrm>
            <a:off x="647701" y="1375939"/>
            <a:ext cx="5448300" cy="1240966"/>
          </a:xfrm>
        </p:spPr>
        <p:txBody>
          <a:bodyPr>
            <a:normAutofit fontScale="90000"/>
          </a:bodyPr>
          <a:lstStyle/>
          <a:p>
            <a:r>
              <a:rPr lang="en-US" dirty="0"/>
              <a:t>What if we used the Waterfall Approach?</a:t>
            </a:r>
          </a:p>
        </p:txBody>
      </p:sp>
      <p:sp>
        <p:nvSpPr>
          <p:cNvPr id="3" name="Content Placeholder 2">
            <a:extLst>
              <a:ext uri="{FF2B5EF4-FFF2-40B4-BE49-F238E27FC236}">
                <a16:creationId xmlns:a16="http://schemas.microsoft.com/office/drawing/2014/main" id="{AA3941B7-49D8-4ECD-BBC8-6588DECB37CC}"/>
              </a:ext>
            </a:extLst>
          </p:cNvPr>
          <p:cNvSpPr>
            <a:spLocks noGrp="1"/>
          </p:cNvSpPr>
          <p:nvPr>
            <p:ph idx="1"/>
          </p:nvPr>
        </p:nvSpPr>
        <p:spPr>
          <a:xfrm>
            <a:off x="635001" y="2688119"/>
            <a:ext cx="5115674" cy="3507457"/>
          </a:xfrm>
        </p:spPr>
        <p:txBody>
          <a:bodyPr>
            <a:normAutofit fontScale="70000" lnSpcReduction="20000"/>
          </a:bodyPr>
          <a:lstStyle/>
          <a:p>
            <a:r>
              <a:rPr lang="en-US" dirty="0"/>
              <a:t>Using the waterfall approach is an outdated way of thinking about product development. In today’s industries its all about fast-paced delivery. The waterfall approach is just the opposite of this, the time it takes to deliver using this approach is significantly longer than the agile approach. This is also a linear way of approaching product development with clear goals for each phase. Each phase is set and once we begin, we can’t go back which is far different than the always changing agile approach.</a:t>
            </a:r>
          </a:p>
        </p:txBody>
      </p:sp>
      <p:pic>
        <p:nvPicPr>
          <p:cNvPr id="7" name="Picture Placeholder 6" descr="A picture containing trees, outdoor, forest, nature, mist">
            <a:extLst>
              <a:ext uri="{FF2B5EF4-FFF2-40B4-BE49-F238E27FC236}">
                <a16:creationId xmlns:a16="http://schemas.microsoft.com/office/drawing/2014/main" id="{67622E7C-99A9-46F7-8DC6-CB21DE6130A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48272" y="658368"/>
            <a:ext cx="4809744" cy="2606040"/>
          </a:xfrm>
        </p:spPr>
      </p:pic>
      <p:pic>
        <p:nvPicPr>
          <p:cNvPr id="9" name="Picture Placeholder 8" descr="A close up of a green tree branch with a baby pine cone">
            <a:extLst>
              <a:ext uri="{FF2B5EF4-FFF2-40B4-BE49-F238E27FC236}">
                <a16:creationId xmlns:a16="http://schemas.microsoft.com/office/drawing/2014/main" id="{43702E36-1B89-4AF5-B77B-B83BE9FCC95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748272" y="3584448"/>
            <a:ext cx="4809744" cy="2606040"/>
          </a:xfrm>
        </p:spPr>
      </p:pic>
      <p:sp>
        <p:nvSpPr>
          <p:cNvPr id="42" name="Date Placeholder 41">
            <a:extLst>
              <a:ext uri="{FF2B5EF4-FFF2-40B4-BE49-F238E27FC236}">
                <a16:creationId xmlns:a16="http://schemas.microsoft.com/office/drawing/2014/main" id="{A5A3223A-374C-401B-80E4-3393BA4AA8D5}"/>
              </a:ext>
            </a:extLst>
          </p:cNvPr>
          <p:cNvSpPr>
            <a:spLocks noGrp="1"/>
          </p:cNvSpPr>
          <p:nvPr>
            <p:ph type="dt" sz="half" idx="2"/>
          </p:nvPr>
        </p:nvSpPr>
        <p:spPr>
          <a:xfrm>
            <a:off x="258792" y="6356350"/>
            <a:ext cx="3322608" cy="365125"/>
          </a:xfrm>
        </p:spPr>
        <p:txBody>
          <a:bodyPr/>
          <a:lstStyle/>
          <a:p>
            <a:r>
              <a:rPr lang="en-US" dirty="0"/>
              <a:t>2022</a:t>
            </a:r>
          </a:p>
        </p:txBody>
      </p:sp>
      <p:sp>
        <p:nvSpPr>
          <p:cNvPr id="43" name="Footer Placeholder 42">
            <a:extLst>
              <a:ext uri="{FF2B5EF4-FFF2-40B4-BE49-F238E27FC236}">
                <a16:creationId xmlns:a16="http://schemas.microsoft.com/office/drawing/2014/main" id="{381B4F17-2538-4C37-AA9B-B8EBF5C89333}"/>
              </a:ext>
            </a:extLst>
          </p:cNvPr>
          <p:cNvSpPr>
            <a:spLocks noGrp="1"/>
          </p:cNvSpPr>
          <p:nvPr>
            <p:ph type="ftr" sz="quarter" idx="3"/>
          </p:nvPr>
        </p:nvSpPr>
        <p:spPr>
          <a:xfrm>
            <a:off x="3581399" y="6356350"/>
            <a:ext cx="5029203" cy="365125"/>
          </a:xfrm>
        </p:spPr>
        <p:txBody>
          <a:bodyPr/>
          <a:lstStyle/>
          <a:p>
            <a:r>
              <a:rPr lang="en-US" dirty="0"/>
              <a:t>Agile Presentation</a:t>
            </a:r>
          </a:p>
        </p:txBody>
      </p:sp>
      <p:sp>
        <p:nvSpPr>
          <p:cNvPr id="44" name="Slide Number Placeholder 43">
            <a:extLst>
              <a:ext uri="{FF2B5EF4-FFF2-40B4-BE49-F238E27FC236}">
                <a16:creationId xmlns:a16="http://schemas.microsoft.com/office/drawing/2014/main" id="{5BF29222-3F80-4F2B-90CE-3D40FFF16D70}"/>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4</a:t>
            </a:fld>
            <a:endParaRPr lang="en-US" dirty="0"/>
          </a:p>
        </p:txBody>
      </p:sp>
    </p:spTree>
    <p:extLst>
      <p:ext uri="{BB962C8B-B14F-4D97-AF65-F5344CB8AC3E}">
        <p14:creationId xmlns:p14="http://schemas.microsoft.com/office/powerpoint/2010/main" val="1903762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E88BB9-5E8A-474F-B7C0-BC6738C243D9}"/>
              </a:ext>
            </a:extLst>
          </p:cNvPr>
          <p:cNvSpPr>
            <a:spLocks noGrp="1"/>
          </p:cNvSpPr>
          <p:nvPr>
            <p:ph type="title"/>
          </p:nvPr>
        </p:nvSpPr>
        <p:spPr>
          <a:xfrm>
            <a:off x="441939" y="136525"/>
            <a:ext cx="10515600" cy="899783"/>
          </a:xfrm>
        </p:spPr>
        <p:txBody>
          <a:bodyPr/>
          <a:lstStyle/>
          <a:p>
            <a:r>
              <a:rPr lang="en-US" dirty="0"/>
              <a:t>Factors to consider when deciding between approaches</a:t>
            </a:r>
          </a:p>
        </p:txBody>
      </p:sp>
      <p:sp>
        <p:nvSpPr>
          <p:cNvPr id="81" name="Text Placeholder 80">
            <a:extLst>
              <a:ext uri="{FF2B5EF4-FFF2-40B4-BE49-F238E27FC236}">
                <a16:creationId xmlns:a16="http://schemas.microsoft.com/office/drawing/2014/main" id="{26331C6E-6EC6-4BCA-90FC-D61437684A3A}"/>
              </a:ext>
            </a:extLst>
          </p:cNvPr>
          <p:cNvSpPr>
            <a:spLocks noGrp="1"/>
          </p:cNvSpPr>
          <p:nvPr>
            <p:ph type="body" sz="quarter" idx="16"/>
          </p:nvPr>
        </p:nvSpPr>
        <p:spPr>
          <a:xfrm>
            <a:off x="845164" y="1474787"/>
            <a:ext cx="10112375" cy="2685733"/>
          </a:xfrm>
        </p:spPr>
        <p:txBody>
          <a:bodyPr>
            <a:normAutofit/>
          </a:bodyPr>
          <a:lstStyle/>
          <a:p>
            <a:pPr marL="342900" indent="-342900">
              <a:buFont typeface="Arial" panose="020B0604020202020204" pitchFamily="34" charset="0"/>
              <a:buChar char="•"/>
            </a:pPr>
            <a:r>
              <a:rPr lang="en-US" dirty="0"/>
              <a:t>Do you want to adjust your product throughout the process?(Yes-Agile, No-Waterfall)</a:t>
            </a:r>
          </a:p>
          <a:p>
            <a:pPr marL="342900" indent="-342900">
              <a:buFont typeface="Arial" panose="020B0604020202020204" pitchFamily="34" charset="0"/>
              <a:buChar char="•"/>
            </a:pPr>
            <a:r>
              <a:rPr lang="en-US" dirty="0"/>
              <a:t>How long until the product needs to be delivered?(Quickly-Agile, Slowly-Waterfall)</a:t>
            </a:r>
          </a:p>
          <a:p>
            <a:pPr marL="342900" indent="-342900">
              <a:buFont typeface="Arial" panose="020B0604020202020204" pitchFamily="34" charset="0"/>
              <a:buChar char="•"/>
            </a:pPr>
            <a:r>
              <a:rPr lang="en-US" dirty="0"/>
              <a:t>Do you have a set plan and goals?(Yes-Waterfall, No-Agile)</a:t>
            </a:r>
          </a:p>
          <a:p>
            <a:pPr marL="342900" indent="-342900">
              <a:buFont typeface="Arial" panose="020B0604020202020204" pitchFamily="34" charset="0"/>
              <a:buChar char="•"/>
            </a:pPr>
            <a:endParaRPr lang="en-US" dirty="0"/>
          </a:p>
          <a:p>
            <a:endParaRPr lang="en-US" dirty="0"/>
          </a:p>
        </p:txBody>
      </p:sp>
      <p:pic>
        <p:nvPicPr>
          <p:cNvPr id="13" name="Picture Placeholder 12" descr="A picture containing tree, outdoor, forest, nature">
            <a:extLst>
              <a:ext uri="{FF2B5EF4-FFF2-40B4-BE49-F238E27FC236}">
                <a16:creationId xmlns:a16="http://schemas.microsoft.com/office/drawing/2014/main" id="{28CD82BD-20D4-4910-9A71-4B534FCE62E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4160520"/>
            <a:ext cx="4067175" cy="2697480"/>
          </a:xfrm>
        </p:spPr>
      </p:pic>
      <p:sp>
        <p:nvSpPr>
          <p:cNvPr id="182" name="Date Placeholder 181">
            <a:extLst>
              <a:ext uri="{FF2B5EF4-FFF2-40B4-BE49-F238E27FC236}">
                <a16:creationId xmlns:a16="http://schemas.microsoft.com/office/drawing/2014/main" id="{0B26E46E-EDB2-4F95-99F9-6B864973B7EF}"/>
              </a:ext>
            </a:extLst>
          </p:cNvPr>
          <p:cNvSpPr>
            <a:spLocks noGrp="1"/>
          </p:cNvSpPr>
          <p:nvPr>
            <p:ph type="dt" sz="half" idx="2"/>
          </p:nvPr>
        </p:nvSpPr>
        <p:spPr>
          <a:xfrm>
            <a:off x="258792" y="6356350"/>
            <a:ext cx="3322608" cy="365125"/>
          </a:xfrm>
        </p:spPr>
        <p:txBody>
          <a:bodyPr/>
          <a:lstStyle/>
          <a:p>
            <a:r>
              <a:rPr lang="en-US" dirty="0"/>
              <a:t>2022</a:t>
            </a:r>
          </a:p>
        </p:txBody>
      </p:sp>
      <p:pic>
        <p:nvPicPr>
          <p:cNvPr id="15" name="Picture Placeholder 14" descr="A close up of leaves with water droplets ">
            <a:extLst>
              <a:ext uri="{FF2B5EF4-FFF2-40B4-BE49-F238E27FC236}">
                <a16:creationId xmlns:a16="http://schemas.microsoft.com/office/drawing/2014/main" id="{34C758CA-99BE-4230-9424-008948EC328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067175" y="4160520"/>
            <a:ext cx="4133088" cy="2697480"/>
          </a:xfrm>
        </p:spPr>
      </p:pic>
      <p:sp>
        <p:nvSpPr>
          <p:cNvPr id="183" name="Footer Placeholder 182">
            <a:extLst>
              <a:ext uri="{FF2B5EF4-FFF2-40B4-BE49-F238E27FC236}">
                <a16:creationId xmlns:a16="http://schemas.microsoft.com/office/drawing/2014/main" id="{32ABAB91-7623-454A-93BD-560C00AB8E8F}"/>
              </a:ext>
            </a:extLst>
          </p:cNvPr>
          <p:cNvSpPr>
            <a:spLocks noGrp="1"/>
          </p:cNvSpPr>
          <p:nvPr>
            <p:ph type="ftr" sz="quarter" idx="3"/>
          </p:nvPr>
        </p:nvSpPr>
        <p:spPr>
          <a:xfrm>
            <a:off x="3581399" y="6356350"/>
            <a:ext cx="5029203" cy="365125"/>
          </a:xfrm>
        </p:spPr>
        <p:txBody>
          <a:bodyPr/>
          <a:lstStyle/>
          <a:p>
            <a:r>
              <a:rPr lang="en-US" dirty="0"/>
              <a:t>Agile Presentation</a:t>
            </a:r>
          </a:p>
        </p:txBody>
      </p:sp>
      <p:pic>
        <p:nvPicPr>
          <p:cNvPr id="17" name="Picture Placeholder 16" descr="A close up of a green tree branch">
            <a:extLst>
              <a:ext uri="{FF2B5EF4-FFF2-40B4-BE49-F238E27FC236}">
                <a16:creationId xmlns:a16="http://schemas.microsoft.com/office/drawing/2014/main" id="{B0A1EFCE-676C-4616-ABD3-11F042604AA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8193024" y="4160520"/>
            <a:ext cx="4005072" cy="2697480"/>
          </a:xfrm>
        </p:spPr>
      </p:pic>
      <p:sp>
        <p:nvSpPr>
          <p:cNvPr id="184" name="Slide Number Placeholder 183">
            <a:extLst>
              <a:ext uri="{FF2B5EF4-FFF2-40B4-BE49-F238E27FC236}">
                <a16:creationId xmlns:a16="http://schemas.microsoft.com/office/drawing/2014/main" id="{F09696C5-2D5D-4774-8ED7-53F2BB60D1FD}"/>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5</a:t>
            </a:fld>
            <a:endParaRPr lang="en-US" dirty="0"/>
          </a:p>
        </p:txBody>
      </p:sp>
    </p:spTree>
    <p:extLst>
      <p:ext uri="{BB962C8B-B14F-4D97-AF65-F5344CB8AC3E}">
        <p14:creationId xmlns:p14="http://schemas.microsoft.com/office/powerpoint/2010/main" val="328143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D9BD-DC27-46DC-9C76-8EE3FDD420FD}"/>
              </a:ext>
            </a:extLst>
          </p:cNvPr>
          <p:cNvSpPr>
            <a:spLocks noGrp="1"/>
          </p:cNvSpPr>
          <p:nvPr>
            <p:ph type="title"/>
          </p:nvPr>
        </p:nvSpPr>
        <p:spPr>
          <a:xfrm>
            <a:off x="839788" y="665629"/>
            <a:ext cx="10515600" cy="818995"/>
          </a:xfrm>
        </p:spPr>
        <p:txBody>
          <a:bodyPr/>
          <a:lstStyle/>
          <a:p>
            <a:r>
              <a:rPr lang="en-US" dirty="0"/>
              <a:t>References</a:t>
            </a:r>
          </a:p>
        </p:txBody>
      </p:sp>
      <p:sp>
        <p:nvSpPr>
          <p:cNvPr id="4" name="Content Placeholder 3">
            <a:extLst>
              <a:ext uri="{FF2B5EF4-FFF2-40B4-BE49-F238E27FC236}">
                <a16:creationId xmlns:a16="http://schemas.microsoft.com/office/drawing/2014/main" id="{2D307C5A-A4E9-45ED-911E-BBC9E9339433}"/>
              </a:ext>
            </a:extLst>
          </p:cNvPr>
          <p:cNvSpPr>
            <a:spLocks noGrp="1"/>
          </p:cNvSpPr>
          <p:nvPr>
            <p:ph sz="half" idx="2"/>
          </p:nvPr>
        </p:nvSpPr>
        <p:spPr>
          <a:xfrm>
            <a:off x="839788" y="1684006"/>
            <a:ext cx="10515600" cy="4672344"/>
          </a:xfrm>
        </p:spPr>
        <p:txBody>
          <a:bodyPr>
            <a:normAutofit/>
          </a:bodyPr>
          <a:lstStyle/>
          <a:p>
            <a:r>
              <a:rPr lang="en-US" dirty="0"/>
              <a:t>Cobb, C. G. (n.d.). The Project Manager's Guide to Mastering Agile : Principles and Practices for an Adaptive Approach. Retrieved from https://web-s-ebscohost-com.ezproxy.snhu.edu/ehost/detail/detail?nobk=y&amp;amp;vid=1&amp;amp;sid=2744637d-11f6-4af2-992e-a63c8d30aeaf@redis&amp;amp;bdata=JnNpdGU9ZWhvc3QtbGl2ZQ==#AN=937009&amp;amp;db=nlebk </a:t>
            </a:r>
          </a:p>
        </p:txBody>
      </p:sp>
      <p:sp>
        <p:nvSpPr>
          <p:cNvPr id="31" name="Date Placeholder 30">
            <a:extLst>
              <a:ext uri="{FF2B5EF4-FFF2-40B4-BE49-F238E27FC236}">
                <a16:creationId xmlns:a16="http://schemas.microsoft.com/office/drawing/2014/main" id="{3357F65D-3D58-480C-B301-77A72059929A}"/>
              </a:ext>
            </a:extLst>
          </p:cNvPr>
          <p:cNvSpPr>
            <a:spLocks noGrp="1"/>
          </p:cNvSpPr>
          <p:nvPr>
            <p:ph type="dt" sz="half" idx="10"/>
          </p:nvPr>
        </p:nvSpPr>
        <p:spPr/>
        <p:txBody>
          <a:bodyPr/>
          <a:lstStyle/>
          <a:p>
            <a:r>
              <a:rPr lang="en-US" dirty="0"/>
              <a:t>2022</a:t>
            </a:r>
          </a:p>
        </p:txBody>
      </p:sp>
      <p:sp>
        <p:nvSpPr>
          <p:cNvPr id="32" name="Footer Placeholder 31">
            <a:extLst>
              <a:ext uri="{FF2B5EF4-FFF2-40B4-BE49-F238E27FC236}">
                <a16:creationId xmlns:a16="http://schemas.microsoft.com/office/drawing/2014/main" id="{E8F197E9-9EE5-4C27-93B9-2E44E0ED5AC3}"/>
              </a:ext>
            </a:extLst>
          </p:cNvPr>
          <p:cNvSpPr>
            <a:spLocks noGrp="1"/>
          </p:cNvSpPr>
          <p:nvPr>
            <p:ph type="ftr" sz="quarter" idx="11"/>
          </p:nvPr>
        </p:nvSpPr>
        <p:spPr/>
        <p:txBody>
          <a:bodyPr/>
          <a:lstStyle/>
          <a:p>
            <a:r>
              <a:rPr lang="en-US" dirty="0"/>
              <a:t>Agile Presentation</a:t>
            </a:r>
          </a:p>
        </p:txBody>
      </p:sp>
      <p:sp>
        <p:nvSpPr>
          <p:cNvPr id="33" name="Slide Number Placeholder 32">
            <a:extLst>
              <a:ext uri="{FF2B5EF4-FFF2-40B4-BE49-F238E27FC236}">
                <a16:creationId xmlns:a16="http://schemas.microsoft.com/office/drawing/2014/main" id="{8D0E8400-C1CB-4DB2-BF78-421C9EECDC76}"/>
              </a:ext>
            </a:extLst>
          </p:cNvPr>
          <p:cNvSpPr>
            <a:spLocks noGrp="1"/>
          </p:cNvSpPr>
          <p:nvPr>
            <p:ph type="sldNum" sz="quarter" idx="12"/>
          </p:nvPr>
        </p:nvSpPr>
        <p:spPr/>
        <p:txBody>
          <a:bodyPr/>
          <a:lstStyle/>
          <a:p>
            <a:fld id="{AE208ADF-3ADD-483D-A721-14E3EEE2C135}" type="slidenum">
              <a:rPr lang="en-US" smtClean="0"/>
              <a:pPr/>
              <a:t>6</a:t>
            </a:fld>
            <a:endParaRPr lang="en-US" dirty="0"/>
          </a:p>
        </p:txBody>
      </p:sp>
    </p:spTree>
    <p:extLst>
      <p:ext uri="{BB962C8B-B14F-4D97-AF65-F5344CB8AC3E}">
        <p14:creationId xmlns:p14="http://schemas.microsoft.com/office/powerpoint/2010/main" val="760201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E449-E96C-4E0E-A449-9E0701A909E0}"/>
              </a:ext>
            </a:extLst>
          </p:cNvPr>
          <p:cNvSpPr>
            <a:spLocks noGrp="1"/>
          </p:cNvSpPr>
          <p:nvPr>
            <p:ph type="title"/>
          </p:nvPr>
        </p:nvSpPr>
        <p:spPr>
          <a:xfrm>
            <a:off x="485775" y="647700"/>
            <a:ext cx="3680395" cy="1403343"/>
          </a:xfrm>
        </p:spPr>
        <p:txBody>
          <a:bodyPr/>
          <a:lstStyle/>
          <a:p>
            <a:r>
              <a:rPr lang="en-US" dirty="0"/>
              <a:t>Thank you</a:t>
            </a:r>
          </a:p>
        </p:txBody>
      </p:sp>
      <p:sp>
        <p:nvSpPr>
          <p:cNvPr id="3" name="Content Placeholder 2">
            <a:extLst>
              <a:ext uri="{FF2B5EF4-FFF2-40B4-BE49-F238E27FC236}">
                <a16:creationId xmlns:a16="http://schemas.microsoft.com/office/drawing/2014/main" id="{BD3F7967-21CD-4D4E-A475-5040D50F9B40}"/>
              </a:ext>
            </a:extLst>
          </p:cNvPr>
          <p:cNvSpPr>
            <a:spLocks noGrp="1"/>
          </p:cNvSpPr>
          <p:nvPr>
            <p:ph idx="1"/>
          </p:nvPr>
        </p:nvSpPr>
        <p:spPr>
          <a:xfrm>
            <a:off x="647701" y="2683104"/>
            <a:ext cx="3364358" cy="3673245"/>
          </a:xfrm>
        </p:spPr>
        <p:txBody>
          <a:bodyPr/>
          <a:lstStyle/>
          <a:p>
            <a:r>
              <a:rPr lang="en-US" dirty="0"/>
              <a:t>Shawn Pierce</a:t>
            </a:r>
          </a:p>
          <a:p>
            <a:r>
              <a:rPr lang="en-US" dirty="0"/>
              <a:t>CS-250 </a:t>
            </a:r>
          </a:p>
          <a:p>
            <a:endParaRPr lang="en-US" dirty="0"/>
          </a:p>
        </p:txBody>
      </p:sp>
      <p:pic>
        <p:nvPicPr>
          <p:cNvPr id="16" name="Picture Placeholder 5" descr="forest">
            <a:extLst>
              <a:ext uri="{FF2B5EF4-FFF2-40B4-BE49-F238E27FC236}">
                <a16:creationId xmlns:a16="http://schemas.microsoft.com/office/drawing/2014/main" id="{474772FB-EF5F-44F3-8C06-F39CA59EF52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val="0"/>
              </a:ext>
            </a:extLst>
          </a:blip>
          <a:srcRect/>
          <a:stretch/>
        </p:blipFill>
        <p:spPr>
          <a:xfrm>
            <a:off x="4575175" y="0"/>
            <a:ext cx="7616825" cy="6858000"/>
          </a:xfrm>
        </p:spPr>
      </p:pic>
      <p:sp>
        <p:nvSpPr>
          <p:cNvPr id="41" name="Date Placeholder 40">
            <a:extLst>
              <a:ext uri="{FF2B5EF4-FFF2-40B4-BE49-F238E27FC236}">
                <a16:creationId xmlns:a16="http://schemas.microsoft.com/office/drawing/2014/main" id="{1AA0E395-EB95-4646-A4B3-EAB7C68D0B5E}"/>
              </a:ext>
            </a:extLst>
          </p:cNvPr>
          <p:cNvSpPr>
            <a:spLocks noGrp="1"/>
          </p:cNvSpPr>
          <p:nvPr>
            <p:ph type="dt" sz="half" idx="10"/>
          </p:nvPr>
        </p:nvSpPr>
        <p:spPr>
          <a:xfrm>
            <a:off x="258792" y="6356350"/>
            <a:ext cx="3322608" cy="365125"/>
          </a:xfrm>
        </p:spPr>
        <p:txBody>
          <a:bodyPr/>
          <a:lstStyle/>
          <a:p>
            <a:r>
              <a:rPr lang="en-US" dirty="0"/>
              <a:t>2022</a:t>
            </a:r>
          </a:p>
        </p:txBody>
      </p:sp>
      <p:sp>
        <p:nvSpPr>
          <p:cNvPr id="42" name="Footer Placeholder 41">
            <a:extLst>
              <a:ext uri="{FF2B5EF4-FFF2-40B4-BE49-F238E27FC236}">
                <a16:creationId xmlns:a16="http://schemas.microsoft.com/office/drawing/2014/main" id="{11F0E6E0-DC32-4105-A773-65DCBEEDBA5B}"/>
              </a:ext>
            </a:extLst>
          </p:cNvPr>
          <p:cNvSpPr>
            <a:spLocks noGrp="1"/>
          </p:cNvSpPr>
          <p:nvPr>
            <p:ph type="ftr" sz="quarter" idx="11"/>
          </p:nvPr>
        </p:nvSpPr>
        <p:spPr>
          <a:xfrm>
            <a:off x="3581399" y="6356350"/>
            <a:ext cx="5029203" cy="365125"/>
          </a:xfrm>
        </p:spPr>
        <p:txBody>
          <a:bodyPr/>
          <a:lstStyle/>
          <a:p>
            <a:r>
              <a:rPr lang="en-US" dirty="0"/>
              <a:t>Agile Presentation</a:t>
            </a:r>
          </a:p>
        </p:txBody>
      </p:sp>
      <p:sp>
        <p:nvSpPr>
          <p:cNvPr id="43" name="Slide Number Placeholder 42">
            <a:extLst>
              <a:ext uri="{FF2B5EF4-FFF2-40B4-BE49-F238E27FC236}">
                <a16:creationId xmlns:a16="http://schemas.microsoft.com/office/drawing/2014/main" id="{B95B4304-0747-4AD1-BD3D-E4BFD5441AF5}"/>
              </a:ext>
            </a:extLst>
          </p:cNvPr>
          <p:cNvSpPr>
            <a:spLocks noGrp="1"/>
          </p:cNvSpPr>
          <p:nvPr>
            <p:ph type="sldNum" sz="quarter" idx="12"/>
          </p:nvPr>
        </p:nvSpPr>
        <p:spPr>
          <a:xfrm>
            <a:off x="10518474" y="6356350"/>
            <a:ext cx="1414733" cy="365125"/>
          </a:xfrm>
        </p:spPr>
        <p:txBody>
          <a:bodyPr/>
          <a:lstStyle/>
          <a:p>
            <a:fld id="{AE208ADF-3ADD-483D-A721-14E3EEE2C135}" type="slidenum">
              <a:rPr lang="en-US" smtClean="0"/>
              <a:pPr/>
              <a:t>7</a:t>
            </a:fld>
            <a:endParaRPr lang="en-US" dirty="0"/>
          </a:p>
        </p:txBody>
      </p:sp>
    </p:spTree>
    <p:extLst>
      <p:ext uri="{BB962C8B-B14F-4D97-AF65-F5344CB8AC3E}">
        <p14:creationId xmlns:p14="http://schemas.microsoft.com/office/powerpoint/2010/main" val="1528177044"/>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_Win32_JB_SL_v2.potx" id="{3FE2ADD4-A665-4FB8-B8C0-7CA1C57550A1}" vid="{0ED6AE89-9D72-42A2-A52F-A4B3C658EF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506F55-A469-454B-8FCA-6F8BCF9DAA6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590CBB4-731C-4440-BC54-D2076F57C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0CC34A-D535-41BC-8B48-A0E1EA32D7E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Pine design</Template>
  <TotalTime>165</TotalTime>
  <Words>610</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Dante</vt:lpstr>
      <vt:lpstr>PineVTI</vt:lpstr>
      <vt:lpstr>Agile Presentation</vt:lpstr>
      <vt:lpstr>What is a Scrum Agile Team?</vt:lpstr>
      <vt:lpstr>Software Development Lifecycle in Agile</vt:lpstr>
      <vt:lpstr>What if we used the Waterfall Approach?</vt:lpstr>
      <vt:lpstr>Factors to consider when deciding between approaches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funnyman438@yahoo.com</dc:creator>
  <cp:lastModifiedBy>funnyman438@yahoo.com</cp:lastModifiedBy>
  <cp:revision>1</cp:revision>
  <dcterms:created xsi:type="dcterms:W3CDTF">2022-08-08T21:23:53Z</dcterms:created>
  <dcterms:modified xsi:type="dcterms:W3CDTF">2022-08-15T03:17:52Z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