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0"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FB5CAE-BBA9-453B-B601-4FB0C8184802}" v="1491" dt="2018-05-20T13:56:56.3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one Piercy" userId="82549f2c13b3328a" providerId="LiveId" clId="{4CFB5CAE-BBA9-453B-B601-4FB0C8184802}"/>
    <pc:docChg chg="custSel addSld delSld modSld">
      <pc:chgData name="Simone Piercy" userId="82549f2c13b3328a" providerId="LiveId" clId="{4CFB5CAE-BBA9-453B-B601-4FB0C8184802}" dt="2018-05-20T13:56:56.379" v="1491" actId="2696"/>
      <pc:docMkLst>
        <pc:docMk/>
      </pc:docMkLst>
      <pc:sldChg chg="addSp delSp modSp">
        <pc:chgData name="Simone Piercy" userId="82549f2c13b3328a" providerId="LiveId" clId="{4CFB5CAE-BBA9-453B-B601-4FB0C8184802}" dt="2018-05-20T13:17:45.246" v="143" actId="1076"/>
        <pc:sldMkLst>
          <pc:docMk/>
          <pc:sldMk cId="2563233755" sldId="257"/>
        </pc:sldMkLst>
        <pc:spChg chg="del">
          <ac:chgData name="Simone Piercy" userId="82549f2c13b3328a" providerId="LiveId" clId="{4CFB5CAE-BBA9-453B-B601-4FB0C8184802}" dt="2018-05-20T13:11:41.993" v="2" actId="478"/>
          <ac:spMkLst>
            <pc:docMk/>
            <pc:sldMk cId="2563233755" sldId="257"/>
            <ac:spMk id="3" creationId="{59665A4E-A311-40DF-8F59-C1A0B38F71CA}"/>
          </ac:spMkLst>
        </pc:spChg>
        <pc:spChg chg="add mod">
          <ac:chgData name="Simone Piercy" userId="82549f2c13b3328a" providerId="LiveId" clId="{4CFB5CAE-BBA9-453B-B601-4FB0C8184802}" dt="2018-05-20T13:14:53.302" v="105" actId="1076"/>
          <ac:spMkLst>
            <pc:docMk/>
            <pc:sldMk cId="2563233755" sldId="257"/>
            <ac:spMk id="5" creationId="{55B02BC8-36B4-40DC-8578-3283691DD60D}"/>
          </ac:spMkLst>
        </pc:spChg>
        <pc:spChg chg="add mod">
          <ac:chgData name="Simone Piercy" userId="82549f2c13b3328a" providerId="LiveId" clId="{4CFB5CAE-BBA9-453B-B601-4FB0C8184802}" dt="2018-05-20T13:17:45.246" v="143" actId="1076"/>
          <ac:spMkLst>
            <pc:docMk/>
            <pc:sldMk cId="2563233755" sldId="257"/>
            <ac:spMk id="6" creationId="{66478708-81BB-494D-A1FE-C995247DE0F6}"/>
          </ac:spMkLst>
        </pc:spChg>
        <pc:picChg chg="add mod">
          <ac:chgData name="Simone Piercy" userId="82549f2c13b3328a" providerId="LiveId" clId="{4CFB5CAE-BBA9-453B-B601-4FB0C8184802}" dt="2018-05-20T13:13:47.910" v="5" actId="1076"/>
          <ac:picMkLst>
            <pc:docMk/>
            <pc:sldMk cId="2563233755" sldId="257"/>
            <ac:picMk id="4" creationId="{08B1A178-4F99-42EE-A5C1-F31852A83B66}"/>
          </ac:picMkLst>
        </pc:picChg>
      </pc:sldChg>
      <pc:sldChg chg="addSp delSp modSp">
        <pc:chgData name="Simone Piercy" userId="82549f2c13b3328a" providerId="LiveId" clId="{4CFB5CAE-BBA9-453B-B601-4FB0C8184802}" dt="2018-05-20T13:25:46.247" v="491" actId="1076"/>
        <pc:sldMkLst>
          <pc:docMk/>
          <pc:sldMk cId="1627250626" sldId="258"/>
        </pc:sldMkLst>
        <pc:spChg chg="del">
          <ac:chgData name="Simone Piercy" userId="82549f2c13b3328a" providerId="LiveId" clId="{4CFB5CAE-BBA9-453B-B601-4FB0C8184802}" dt="2018-05-20T13:15:05.326" v="106" actId="478"/>
          <ac:spMkLst>
            <pc:docMk/>
            <pc:sldMk cId="1627250626" sldId="258"/>
            <ac:spMk id="3" creationId="{4A977111-61E4-40DE-BCA1-F0D7395ED319}"/>
          </ac:spMkLst>
        </pc:spChg>
        <pc:spChg chg="add mod">
          <ac:chgData name="Simone Piercy" userId="82549f2c13b3328a" providerId="LiveId" clId="{4CFB5CAE-BBA9-453B-B601-4FB0C8184802}" dt="2018-05-20T13:25:41.976" v="490" actId="1076"/>
          <ac:spMkLst>
            <pc:docMk/>
            <pc:sldMk cId="1627250626" sldId="258"/>
            <ac:spMk id="5" creationId="{43F3EF6C-B63C-4A7D-B0D5-2C0047D2DDCB}"/>
          </ac:spMkLst>
        </pc:spChg>
        <pc:graphicFrameChg chg="add mod modGraphic">
          <ac:chgData name="Simone Piercy" userId="82549f2c13b3328a" providerId="LiveId" clId="{4CFB5CAE-BBA9-453B-B601-4FB0C8184802}" dt="2018-05-20T13:25:46.247" v="491" actId="1076"/>
          <ac:graphicFrameMkLst>
            <pc:docMk/>
            <pc:sldMk cId="1627250626" sldId="258"/>
            <ac:graphicFrameMk id="6" creationId="{90B6B336-B317-493E-95B3-03CD10D8753C}"/>
          </ac:graphicFrameMkLst>
        </pc:graphicFrameChg>
        <pc:picChg chg="add del mod">
          <ac:chgData name="Simone Piercy" userId="82549f2c13b3328a" providerId="LiveId" clId="{4CFB5CAE-BBA9-453B-B601-4FB0C8184802}" dt="2018-05-20T13:24:46.810" v="428" actId="478"/>
          <ac:picMkLst>
            <pc:docMk/>
            <pc:sldMk cId="1627250626" sldId="258"/>
            <ac:picMk id="4" creationId="{44B80F21-9072-4B72-A1FF-870342BC2733}"/>
          </ac:picMkLst>
        </pc:picChg>
      </pc:sldChg>
      <pc:sldChg chg="addSp delSp modSp">
        <pc:chgData name="Simone Piercy" userId="82549f2c13b3328a" providerId="LiveId" clId="{4CFB5CAE-BBA9-453B-B601-4FB0C8184802}" dt="2018-05-20T13:32:44.816" v="557"/>
        <pc:sldMkLst>
          <pc:docMk/>
          <pc:sldMk cId="1238321584" sldId="259"/>
        </pc:sldMkLst>
        <pc:spChg chg="del mod">
          <ac:chgData name="Simone Piercy" userId="82549f2c13b3328a" providerId="LiveId" clId="{4CFB5CAE-BBA9-453B-B601-4FB0C8184802}" dt="2018-05-20T13:31:07.643" v="551" actId="478"/>
          <ac:spMkLst>
            <pc:docMk/>
            <pc:sldMk cId="1238321584" sldId="259"/>
            <ac:spMk id="2" creationId="{7B9E89B6-D100-42E4-8903-D11E33CE74F7}"/>
          </ac:spMkLst>
        </pc:spChg>
        <pc:spChg chg="del">
          <ac:chgData name="Simone Piercy" userId="82549f2c13b3328a" providerId="LiveId" clId="{4CFB5CAE-BBA9-453B-B601-4FB0C8184802}" dt="2018-05-20T13:25:54.097" v="492" actId="478"/>
          <ac:spMkLst>
            <pc:docMk/>
            <pc:sldMk cId="1238321584" sldId="259"/>
            <ac:spMk id="3" creationId="{A30D1290-894E-408E-935F-1549A36834A6}"/>
          </ac:spMkLst>
        </pc:spChg>
        <pc:spChg chg="add del mod">
          <ac:chgData name="Simone Piercy" userId="82549f2c13b3328a" providerId="LiveId" clId="{4CFB5CAE-BBA9-453B-B601-4FB0C8184802}" dt="2018-05-20T13:32:44.816" v="557"/>
          <ac:spMkLst>
            <pc:docMk/>
            <pc:sldMk cId="1238321584" sldId="259"/>
            <ac:spMk id="5" creationId="{DAFA4835-73E6-4685-897D-23D689DD726F}"/>
          </ac:spMkLst>
        </pc:spChg>
        <pc:spChg chg="add del mod">
          <ac:chgData name="Simone Piercy" userId="82549f2c13b3328a" providerId="LiveId" clId="{4CFB5CAE-BBA9-453B-B601-4FB0C8184802}" dt="2018-05-20T13:31:10.385" v="552" actId="478"/>
          <ac:spMkLst>
            <pc:docMk/>
            <pc:sldMk cId="1238321584" sldId="259"/>
            <ac:spMk id="7" creationId="{FB6A7D58-AB76-4E4A-AD47-2F34D908724B}"/>
          </ac:spMkLst>
        </pc:spChg>
        <pc:picChg chg="add mod">
          <ac:chgData name="Simone Piercy" userId="82549f2c13b3328a" providerId="LiveId" clId="{4CFB5CAE-BBA9-453B-B601-4FB0C8184802}" dt="2018-05-20T13:28:50.179" v="494" actId="1076"/>
          <ac:picMkLst>
            <pc:docMk/>
            <pc:sldMk cId="1238321584" sldId="259"/>
            <ac:picMk id="4" creationId="{7C2222E6-A600-4044-96F5-DCC7AA4CA5A3}"/>
          </ac:picMkLst>
        </pc:picChg>
      </pc:sldChg>
      <pc:sldChg chg="addSp delSp modSp">
        <pc:chgData name="Simone Piercy" userId="82549f2c13b3328a" providerId="LiveId" clId="{4CFB5CAE-BBA9-453B-B601-4FB0C8184802}" dt="2018-05-20T13:45:21.770" v="1144" actId="20577"/>
        <pc:sldMkLst>
          <pc:docMk/>
          <pc:sldMk cId="608190372" sldId="260"/>
        </pc:sldMkLst>
        <pc:spChg chg="del">
          <ac:chgData name="Simone Piercy" userId="82549f2c13b3328a" providerId="LiveId" clId="{4CFB5CAE-BBA9-453B-B601-4FB0C8184802}" dt="2018-05-20T13:44:52.806" v="1111" actId="478"/>
          <ac:spMkLst>
            <pc:docMk/>
            <pc:sldMk cId="608190372" sldId="260"/>
            <ac:spMk id="3" creationId="{41755C3A-52F6-4A23-93F6-F50061B87EE0}"/>
          </ac:spMkLst>
        </pc:spChg>
        <pc:spChg chg="add mod">
          <ac:chgData name="Simone Piercy" userId="82549f2c13b3328a" providerId="LiveId" clId="{4CFB5CAE-BBA9-453B-B601-4FB0C8184802}" dt="2018-05-20T13:45:21.770" v="1144" actId="20577"/>
          <ac:spMkLst>
            <pc:docMk/>
            <pc:sldMk cId="608190372" sldId="260"/>
            <ac:spMk id="5" creationId="{BE85C135-6E3C-4544-875E-55036D78A816}"/>
          </ac:spMkLst>
        </pc:spChg>
        <pc:picChg chg="add mod">
          <ac:chgData name="Simone Piercy" userId="82549f2c13b3328a" providerId="LiveId" clId="{4CFB5CAE-BBA9-453B-B601-4FB0C8184802}" dt="2018-05-20T13:45:01.031" v="1114" actId="1076"/>
          <ac:picMkLst>
            <pc:docMk/>
            <pc:sldMk cId="608190372" sldId="260"/>
            <ac:picMk id="4" creationId="{86ABC1E7-999F-4CC6-9716-407CDA0EDB50}"/>
          </ac:picMkLst>
        </pc:picChg>
      </pc:sldChg>
      <pc:sldChg chg="del">
        <pc:chgData name="Simone Piercy" userId="82549f2c13b3328a" providerId="LiveId" clId="{4CFB5CAE-BBA9-453B-B601-4FB0C8184802}" dt="2018-05-20T13:49:01.792" v="1194" actId="2696"/>
        <pc:sldMkLst>
          <pc:docMk/>
          <pc:sldMk cId="4052189386" sldId="261"/>
        </pc:sldMkLst>
      </pc:sldChg>
      <pc:sldChg chg="modSp add del">
        <pc:chgData name="Simone Piercy" userId="82549f2c13b3328a" providerId="LiveId" clId="{4CFB5CAE-BBA9-453B-B601-4FB0C8184802}" dt="2018-05-20T13:56:56.379" v="1491" actId="2696"/>
        <pc:sldMkLst>
          <pc:docMk/>
          <pc:sldMk cId="2034822873" sldId="262"/>
        </pc:sldMkLst>
        <pc:spChg chg="mod">
          <ac:chgData name="Simone Piercy" userId="82549f2c13b3328a" providerId="LiveId" clId="{4CFB5CAE-BBA9-453B-B601-4FB0C8184802}" dt="2018-05-20T13:11:19.479" v="1"/>
          <ac:spMkLst>
            <pc:docMk/>
            <pc:sldMk cId="2034822873" sldId="262"/>
            <ac:spMk id="3" creationId="{9E1CAA7C-2F67-4875-B301-874EBC5531A3}"/>
          </ac:spMkLst>
        </pc:spChg>
      </pc:sldChg>
      <pc:sldChg chg="addSp delSp modSp add">
        <pc:chgData name="Simone Piercy" userId="82549f2c13b3328a" providerId="LiveId" clId="{4CFB5CAE-BBA9-453B-B601-4FB0C8184802}" dt="2018-05-20T13:43:52.038" v="1110" actId="20577"/>
        <pc:sldMkLst>
          <pc:docMk/>
          <pc:sldMk cId="796050199" sldId="263"/>
        </pc:sldMkLst>
        <pc:spChg chg="mod">
          <ac:chgData name="Simone Piercy" userId="82549f2c13b3328a" providerId="LiveId" clId="{4CFB5CAE-BBA9-453B-B601-4FB0C8184802}" dt="2018-05-20T13:40:10.336" v="898" actId="14100"/>
          <ac:spMkLst>
            <pc:docMk/>
            <pc:sldMk cId="796050199" sldId="263"/>
            <ac:spMk id="2" creationId="{A0260534-7AA4-499A-ABD1-E0128BCFFC89}"/>
          </ac:spMkLst>
        </pc:spChg>
        <pc:spChg chg="del">
          <ac:chgData name="Simone Piercy" userId="82549f2c13b3328a" providerId="LiveId" clId="{4CFB5CAE-BBA9-453B-B601-4FB0C8184802}" dt="2018-05-20T13:32:22.874" v="554"/>
          <ac:spMkLst>
            <pc:docMk/>
            <pc:sldMk cId="796050199" sldId="263"/>
            <ac:spMk id="3" creationId="{1A7E823D-9D79-4693-8048-C3B319ECDB83}"/>
          </ac:spMkLst>
        </pc:spChg>
        <pc:spChg chg="add del mod">
          <ac:chgData name="Simone Piercy" userId="82549f2c13b3328a" providerId="LiveId" clId="{4CFB5CAE-BBA9-453B-B601-4FB0C8184802}" dt="2018-05-20T13:36:35.398" v="735" actId="478"/>
          <ac:spMkLst>
            <pc:docMk/>
            <pc:sldMk cId="796050199" sldId="263"/>
            <ac:spMk id="7" creationId="{9D33A87F-1E25-4552-A684-91F77B1B4F7E}"/>
          </ac:spMkLst>
        </pc:spChg>
        <pc:spChg chg="add mod">
          <ac:chgData name="Simone Piercy" userId="82549f2c13b3328a" providerId="LiveId" clId="{4CFB5CAE-BBA9-453B-B601-4FB0C8184802}" dt="2018-05-20T13:43:52.038" v="1110" actId="20577"/>
          <ac:spMkLst>
            <pc:docMk/>
            <pc:sldMk cId="796050199" sldId="263"/>
            <ac:spMk id="8" creationId="{D7BE3905-FF8F-4497-9529-4F7F7D92E049}"/>
          </ac:spMkLst>
        </pc:spChg>
        <pc:graphicFrameChg chg="add mod modGraphic">
          <ac:chgData name="Simone Piercy" userId="82549f2c13b3328a" providerId="LiveId" clId="{4CFB5CAE-BBA9-453B-B601-4FB0C8184802}" dt="2018-05-20T13:40:13.261" v="899" actId="1076"/>
          <ac:graphicFrameMkLst>
            <pc:docMk/>
            <pc:sldMk cId="796050199" sldId="263"/>
            <ac:graphicFrameMk id="5" creationId="{C2E6453F-3C53-4BD9-B5FC-8BC186E97EC6}"/>
          </ac:graphicFrameMkLst>
        </pc:graphicFrameChg>
        <pc:picChg chg="add del mod">
          <ac:chgData name="Simone Piercy" userId="82549f2c13b3328a" providerId="LiveId" clId="{4CFB5CAE-BBA9-453B-B601-4FB0C8184802}" dt="2018-05-20T13:36:31.290" v="734" actId="478"/>
          <ac:picMkLst>
            <pc:docMk/>
            <pc:sldMk cId="796050199" sldId="263"/>
            <ac:picMk id="4" creationId="{E5DF7981-7EED-4C10-B056-E759541993E7}"/>
          </ac:picMkLst>
        </pc:picChg>
      </pc:sldChg>
      <pc:sldChg chg="addSp delSp modSp add">
        <pc:chgData name="Simone Piercy" userId="82549f2c13b3328a" providerId="LiveId" clId="{4CFB5CAE-BBA9-453B-B601-4FB0C8184802}" dt="2018-05-20T13:48:45.515" v="1193" actId="1076"/>
        <pc:sldMkLst>
          <pc:docMk/>
          <pc:sldMk cId="1098770526" sldId="264"/>
        </pc:sldMkLst>
        <pc:spChg chg="del">
          <ac:chgData name="Simone Piercy" userId="82549f2c13b3328a" providerId="LiveId" clId="{4CFB5CAE-BBA9-453B-B601-4FB0C8184802}" dt="2018-05-20T13:45:31.590" v="1146" actId="478"/>
          <ac:spMkLst>
            <pc:docMk/>
            <pc:sldMk cId="1098770526" sldId="264"/>
            <ac:spMk id="2" creationId="{AB9DAEE0-4A01-4ED0-BFA7-8753346F76EC}"/>
          </ac:spMkLst>
        </pc:spChg>
        <pc:spChg chg="del">
          <ac:chgData name="Simone Piercy" userId="82549f2c13b3328a" providerId="LiveId" clId="{4CFB5CAE-BBA9-453B-B601-4FB0C8184802}" dt="2018-05-20T13:45:34.435" v="1147" actId="478"/>
          <ac:spMkLst>
            <pc:docMk/>
            <pc:sldMk cId="1098770526" sldId="264"/>
            <ac:spMk id="3" creationId="{14F69FAB-3E96-4FBC-859F-538BE79FE646}"/>
          </ac:spMkLst>
        </pc:spChg>
        <pc:spChg chg="add mod">
          <ac:chgData name="Simone Piercy" userId="82549f2c13b3328a" providerId="LiveId" clId="{4CFB5CAE-BBA9-453B-B601-4FB0C8184802}" dt="2018-05-20T13:47:58.427" v="1191" actId="20577"/>
          <ac:spMkLst>
            <pc:docMk/>
            <pc:sldMk cId="1098770526" sldId="264"/>
            <ac:spMk id="5" creationId="{C54D76CF-C4CE-40B7-9DF5-48AB54053DF0}"/>
          </ac:spMkLst>
        </pc:spChg>
        <pc:picChg chg="add mod">
          <ac:chgData name="Simone Piercy" userId="82549f2c13b3328a" providerId="LiveId" clId="{4CFB5CAE-BBA9-453B-B601-4FB0C8184802}" dt="2018-05-20T13:46:31.475" v="1182" actId="1076"/>
          <ac:picMkLst>
            <pc:docMk/>
            <pc:sldMk cId="1098770526" sldId="264"/>
            <ac:picMk id="4" creationId="{785561B6-7435-40DD-8EC2-12748E51CD0F}"/>
          </ac:picMkLst>
        </pc:picChg>
        <pc:picChg chg="add mod">
          <ac:chgData name="Simone Piercy" userId="82549f2c13b3328a" providerId="LiveId" clId="{4CFB5CAE-BBA9-453B-B601-4FB0C8184802}" dt="2018-05-20T13:48:45.515" v="1193" actId="1076"/>
          <ac:picMkLst>
            <pc:docMk/>
            <pc:sldMk cId="1098770526" sldId="264"/>
            <ac:picMk id="6" creationId="{FF1480E8-AE5B-46EE-B22D-1239B9487041}"/>
          </ac:picMkLst>
        </pc:picChg>
      </pc:sldChg>
      <pc:sldChg chg="addSp delSp modSp add">
        <pc:chgData name="Simone Piercy" userId="82549f2c13b3328a" providerId="LiveId" clId="{4CFB5CAE-BBA9-453B-B601-4FB0C8184802}" dt="2018-05-20T13:52:10.280" v="1302" actId="1076"/>
        <pc:sldMkLst>
          <pc:docMk/>
          <pc:sldMk cId="3660655092" sldId="265"/>
        </pc:sldMkLst>
        <pc:spChg chg="mod">
          <ac:chgData name="Simone Piercy" userId="82549f2c13b3328a" providerId="LiveId" clId="{4CFB5CAE-BBA9-453B-B601-4FB0C8184802}" dt="2018-05-20T13:50:49.730" v="1233" actId="1076"/>
          <ac:spMkLst>
            <pc:docMk/>
            <pc:sldMk cId="3660655092" sldId="265"/>
            <ac:spMk id="2" creationId="{2447A541-D8B7-462B-928E-2B1BA628E722}"/>
          </ac:spMkLst>
        </pc:spChg>
        <pc:spChg chg="del mod">
          <ac:chgData name="Simone Piercy" userId="82549f2c13b3328a" providerId="LiveId" clId="{4CFB5CAE-BBA9-453B-B601-4FB0C8184802}" dt="2018-05-20T13:50:32.792" v="1228" actId="478"/>
          <ac:spMkLst>
            <pc:docMk/>
            <pc:sldMk cId="3660655092" sldId="265"/>
            <ac:spMk id="3" creationId="{486E2F5C-DF74-4E32-8930-69ADABFBF9B6}"/>
          </ac:spMkLst>
        </pc:spChg>
        <pc:spChg chg="add mod">
          <ac:chgData name="Simone Piercy" userId="82549f2c13b3328a" providerId="LiveId" clId="{4CFB5CAE-BBA9-453B-B601-4FB0C8184802}" dt="2018-05-20T13:51:27.185" v="1298" actId="20577"/>
          <ac:spMkLst>
            <pc:docMk/>
            <pc:sldMk cId="3660655092" sldId="265"/>
            <ac:spMk id="4" creationId="{1A1F68E6-1F04-43D1-9B9A-5A4F55F53630}"/>
          </ac:spMkLst>
        </pc:spChg>
        <pc:picChg chg="add mod">
          <ac:chgData name="Simone Piercy" userId="82549f2c13b3328a" providerId="LiveId" clId="{4CFB5CAE-BBA9-453B-B601-4FB0C8184802}" dt="2018-05-20T13:52:10.280" v="1302" actId="1076"/>
          <ac:picMkLst>
            <pc:docMk/>
            <pc:sldMk cId="3660655092" sldId="265"/>
            <ac:picMk id="5" creationId="{6E835513-535E-4F3B-86A6-D7A790702616}"/>
          </ac:picMkLst>
        </pc:picChg>
      </pc:sldChg>
      <pc:sldChg chg="addSp delSp modSp add">
        <pc:chgData name="Simone Piercy" userId="82549f2c13b3328a" providerId="LiveId" clId="{4CFB5CAE-BBA9-453B-B601-4FB0C8184802}" dt="2018-05-20T13:56:49.424" v="1490" actId="478"/>
        <pc:sldMkLst>
          <pc:docMk/>
          <pc:sldMk cId="392201339" sldId="266"/>
        </pc:sldMkLst>
        <pc:spChg chg="del mod">
          <ac:chgData name="Simone Piercy" userId="82549f2c13b3328a" providerId="LiveId" clId="{4CFB5CAE-BBA9-453B-B601-4FB0C8184802}" dt="2018-05-20T13:53:39.153" v="1306" actId="478"/>
          <ac:spMkLst>
            <pc:docMk/>
            <pc:sldMk cId="392201339" sldId="266"/>
            <ac:spMk id="2" creationId="{58C63673-46B7-43CA-916F-5BFCF5369A89}"/>
          </ac:spMkLst>
        </pc:spChg>
        <pc:spChg chg="del">
          <ac:chgData name="Simone Piercy" userId="82549f2c13b3328a" providerId="LiveId" clId="{4CFB5CAE-BBA9-453B-B601-4FB0C8184802}" dt="2018-05-20T13:53:30.507" v="1304"/>
          <ac:spMkLst>
            <pc:docMk/>
            <pc:sldMk cId="392201339" sldId="266"/>
            <ac:spMk id="3" creationId="{823CBF0C-8F86-43D7-ADDB-7EEC46D71EE3}"/>
          </ac:spMkLst>
        </pc:spChg>
        <pc:spChg chg="add mod">
          <ac:chgData name="Simone Piercy" userId="82549f2c13b3328a" providerId="LiveId" clId="{4CFB5CAE-BBA9-453B-B601-4FB0C8184802}" dt="2018-05-20T13:56:43.587" v="1488" actId="20577"/>
          <ac:spMkLst>
            <pc:docMk/>
            <pc:sldMk cId="392201339" sldId="266"/>
            <ac:spMk id="5" creationId="{9B093D18-3AD6-4648-AF42-C497A6EE52CE}"/>
          </ac:spMkLst>
        </pc:spChg>
        <pc:spChg chg="add del mod">
          <ac:chgData name="Simone Piercy" userId="82549f2c13b3328a" providerId="LiveId" clId="{4CFB5CAE-BBA9-453B-B601-4FB0C8184802}" dt="2018-05-20T13:56:49.424" v="1490" actId="478"/>
          <ac:spMkLst>
            <pc:docMk/>
            <pc:sldMk cId="392201339" sldId="266"/>
            <ac:spMk id="7" creationId="{2655E323-2271-4F59-9220-0C442456748B}"/>
          </ac:spMkLst>
        </pc:spChg>
        <pc:picChg chg="add del mod">
          <ac:chgData name="Simone Piercy" userId="82549f2c13b3328a" providerId="LiveId" clId="{4CFB5CAE-BBA9-453B-B601-4FB0C8184802}" dt="2018-05-20T13:56:46.398" v="1489" actId="478"/>
          <ac:picMkLst>
            <pc:docMk/>
            <pc:sldMk cId="392201339" sldId="266"/>
            <ac:picMk id="4" creationId="{8998AD1F-46D5-4BE0-87DF-D17B3E738E3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5/19/2018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6457F-C207-4E90-BA32-E110398D608F}"/>
              </a:ext>
            </a:extLst>
          </p:cNvPr>
          <p:cNvSpPr>
            <a:spLocks noGrp="1"/>
          </p:cNvSpPr>
          <p:nvPr>
            <p:ph type="ctrTitle"/>
          </p:nvPr>
        </p:nvSpPr>
        <p:spPr/>
        <p:txBody>
          <a:bodyPr/>
          <a:lstStyle/>
          <a:p>
            <a:r>
              <a:rPr lang="en-AU" dirty="0"/>
              <a:t>Biodiversity for the National Parks</a:t>
            </a:r>
          </a:p>
        </p:txBody>
      </p:sp>
    </p:spTree>
    <p:extLst>
      <p:ext uri="{BB962C8B-B14F-4D97-AF65-F5344CB8AC3E}">
        <p14:creationId xmlns:p14="http://schemas.microsoft.com/office/powerpoint/2010/main" val="3649641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7635C-D957-4F35-B206-A5E052ACCCA9}"/>
              </a:ext>
            </a:extLst>
          </p:cNvPr>
          <p:cNvSpPr>
            <a:spLocks noGrp="1"/>
          </p:cNvSpPr>
          <p:nvPr>
            <p:ph type="title"/>
          </p:nvPr>
        </p:nvSpPr>
        <p:spPr/>
        <p:txBody>
          <a:bodyPr/>
          <a:lstStyle/>
          <a:p>
            <a:r>
              <a:rPr lang="en-AU" dirty="0"/>
              <a:t>Describing the data in species_info.csv</a:t>
            </a:r>
          </a:p>
        </p:txBody>
      </p:sp>
      <p:pic>
        <p:nvPicPr>
          <p:cNvPr id="4" name="Picture 3">
            <a:extLst>
              <a:ext uri="{FF2B5EF4-FFF2-40B4-BE49-F238E27FC236}">
                <a16:creationId xmlns:a16="http://schemas.microsoft.com/office/drawing/2014/main" id="{08B1A178-4F99-42EE-A5C1-F31852A83B66}"/>
              </a:ext>
            </a:extLst>
          </p:cNvPr>
          <p:cNvPicPr>
            <a:picLocks noChangeAspect="1"/>
          </p:cNvPicPr>
          <p:nvPr/>
        </p:nvPicPr>
        <p:blipFill>
          <a:blip r:embed="rId2"/>
          <a:stretch>
            <a:fillRect/>
          </a:stretch>
        </p:blipFill>
        <p:spPr>
          <a:xfrm>
            <a:off x="496398" y="2245334"/>
            <a:ext cx="11515725" cy="2771775"/>
          </a:xfrm>
          <a:prstGeom prst="rect">
            <a:avLst/>
          </a:prstGeom>
        </p:spPr>
      </p:pic>
      <p:sp>
        <p:nvSpPr>
          <p:cNvPr id="5" name="TextBox 4">
            <a:extLst>
              <a:ext uri="{FF2B5EF4-FFF2-40B4-BE49-F238E27FC236}">
                <a16:creationId xmlns:a16="http://schemas.microsoft.com/office/drawing/2014/main" id="{55B02BC8-36B4-40DC-8578-3283691DD60D}"/>
              </a:ext>
            </a:extLst>
          </p:cNvPr>
          <p:cNvSpPr txBox="1"/>
          <p:nvPr/>
        </p:nvSpPr>
        <p:spPr>
          <a:xfrm>
            <a:off x="618391" y="1876002"/>
            <a:ext cx="11271738" cy="369332"/>
          </a:xfrm>
          <a:prstGeom prst="rect">
            <a:avLst/>
          </a:prstGeom>
          <a:noFill/>
        </p:spPr>
        <p:txBody>
          <a:bodyPr wrap="square" rtlCol="0">
            <a:spAutoFit/>
          </a:bodyPr>
          <a:lstStyle/>
          <a:p>
            <a:r>
              <a:rPr lang="en-AU" dirty="0"/>
              <a:t>The data file species_info.csv contains the following information under the headings seen below:</a:t>
            </a:r>
          </a:p>
        </p:txBody>
      </p:sp>
      <p:sp>
        <p:nvSpPr>
          <p:cNvPr id="6" name="TextBox 5">
            <a:extLst>
              <a:ext uri="{FF2B5EF4-FFF2-40B4-BE49-F238E27FC236}">
                <a16:creationId xmlns:a16="http://schemas.microsoft.com/office/drawing/2014/main" id="{66478708-81BB-494D-A1FE-C995247DE0F6}"/>
              </a:ext>
            </a:extLst>
          </p:cNvPr>
          <p:cNvSpPr txBox="1"/>
          <p:nvPr/>
        </p:nvSpPr>
        <p:spPr>
          <a:xfrm>
            <a:off x="3666393" y="5357443"/>
            <a:ext cx="4065537" cy="369332"/>
          </a:xfrm>
          <a:prstGeom prst="rect">
            <a:avLst/>
          </a:prstGeom>
          <a:noFill/>
        </p:spPr>
        <p:txBody>
          <a:bodyPr wrap="none" rtlCol="0">
            <a:spAutoFit/>
          </a:bodyPr>
          <a:lstStyle/>
          <a:p>
            <a:r>
              <a:rPr lang="en-AU" dirty="0"/>
              <a:t>The data file contains 5541 records</a:t>
            </a:r>
          </a:p>
        </p:txBody>
      </p:sp>
    </p:spTree>
    <p:extLst>
      <p:ext uri="{BB962C8B-B14F-4D97-AF65-F5344CB8AC3E}">
        <p14:creationId xmlns:p14="http://schemas.microsoft.com/office/powerpoint/2010/main" val="2563233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3A902-6812-4453-824E-C18818ADF20B}"/>
              </a:ext>
            </a:extLst>
          </p:cNvPr>
          <p:cNvSpPr>
            <a:spLocks noGrp="1"/>
          </p:cNvSpPr>
          <p:nvPr>
            <p:ph type="title"/>
          </p:nvPr>
        </p:nvSpPr>
        <p:spPr/>
        <p:txBody>
          <a:bodyPr/>
          <a:lstStyle/>
          <a:p>
            <a:r>
              <a:rPr lang="en-AU" dirty="0"/>
              <a:t>Endangered Status between </a:t>
            </a:r>
            <a:br>
              <a:rPr lang="en-AU" dirty="0"/>
            </a:br>
            <a:r>
              <a:rPr lang="en-AU" dirty="0"/>
              <a:t>Different Species</a:t>
            </a:r>
          </a:p>
        </p:txBody>
      </p:sp>
      <p:sp>
        <p:nvSpPr>
          <p:cNvPr id="5" name="TextBox 4">
            <a:extLst>
              <a:ext uri="{FF2B5EF4-FFF2-40B4-BE49-F238E27FC236}">
                <a16:creationId xmlns:a16="http://schemas.microsoft.com/office/drawing/2014/main" id="{43F3EF6C-B63C-4A7D-B0D5-2C0047D2DDCB}"/>
              </a:ext>
            </a:extLst>
          </p:cNvPr>
          <p:cNvSpPr txBox="1"/>
          <p:nvPr/>
        </p:nvSpPr>
        <p:spPr>
          <a:xfrm>
            <a:off x="2417885" y="2247237"/>
            <a:ext cx="8792307" cy="1477328"/>
          </a:xfrm>
          <a:prstGeom prst="rect">
            <a:avLst/>
          </a:prstGeom>
          <a:noFill/>
        </p:spPr>
        <p:txBody>
          <a:bodyPr wrap="square" rtlCol="0">
            <a:spAutoFit/>
          </a:bodyPr>
          <a:lstStyle/>
          <a:p>
            <a:r>
              <a:rPr lang="en-AU" dirty="0"/>
              <a:t>The categories of species include: Mammal, Bird, Reptile, Amphibian, Fish, Vascular Plant and Non-vascular Pant</a:t>
            </a:r>
          </a:p>
          <a:p>
            <a:endParaRPr lang="en-AU" dirty="0"/>
          </a:p>
          <a:p>
            <a:endParaRPr lang="en-AU" dirty="0"/>
          </a:p>
          <a:p>
            <a:r>
              <a:rPr lang="en-AU" dirty="0"/>
              <a:t>The number of species in each type of Conservation Status</a:t>
            </a:r>
          </a:p>
        </p:txBody>
      </p:sp>
      <p:graphicFrame>
        <p:nvGraphicFramePr>
          <p:cNvPr id="6" name="Table 5">
            <a:extLst>
              <a:ext uri="{FF2B5EF4-FFF2-40B4-BE49-F238E27FC236}">
                <a16:creationId xmlns:a16="http://schemas.microsoft.com/office/drawing/2014/main" id="{90B6B336-B317-493E-95B3-03CD10D8753C}"/>
              </a:ext>
            </a:extLst>
          </p:cNvPr>
          <p:cNvGraphicFramePr>
            <a:graphicFrameLocks noGrp="1"/>
          </p:cNvGraphicFramePr>
          <p:nvPr>
            <p:extLst>
              <p:ext uri="{D42A27DB-BD31-4B8C-83A1-F6EECF244321}">
                <p14:modId xmlns:p14="http://schemas.microsoft.com/office/powerpoint/2010/main" val="2400341119"/>
              </p:ext>
            </p:extLst>
          </p:nvPr>
        </p:nvGraphicFramePr>
        <p:xfrm>
          <a:off x="2417885" y="4008850"/>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664641361"/>
                    </a:ext>
                  </a:extLst>
                </a:gridCol>
                <a:gridCol w="4064000">
                  <a:extLst>
                    <a:ext uri="{9D8B030D-6E8A-4147-A177-3AD203B41FA5}">
                      <a16:colId xmlns:a16="http://schemas.microsoft.com/office/drawing/2014/main" val="4116914982"/>
                    </a:ext>
                  </a:extLst>
                </a:gridCol>
              </a:tblGrid>
              <a:tr h="370840">
                <a:tc>
                  <a:txBody>
                    <a:bodyPr/>
                    <a:lstStyle/>
                    <a:p>
                      <a:r>
                        <a:rPr lang="en-AU" dirty="0"/>
                        <a:t>Conservation Status</a:t>
                      </a:r>
                    </a:p>
                  </a:txBody>
                  <a:tcPr/>
                </a:tc>
                <a:tc>
                  <a:txBody>
                    <a:bodyPr/>
                    <a:lstStyle/>
                    <a:p>
                      <a:r>
                        <a:rPr lang="en-AU" dirty="0"/>
                        <a:t>Number in Each Status</a:t>
                      </a:r>
                    </a:p>
                  </a:txBody>
                  <a:tcPr/>
                </a:tc>
                <a:extLst>
                  <a:ext uri="{0D108BD9-81ED-4DB2-BD59-A6C34878D82A}">
                    <a16:rowId xmlns:a16="http://schemas.microsoft.com/office/drawing/2014/main" val="3483972977"/>
                  </a:ext>
                </a:extLst>
              </a:tr>
              <a:tr h="370840">
                <a:tc>
                  <a:txBody>
                    <a:bodyPr/>
                    <a:lstStyle/>
                    <a:p>
                      <a:r>
                        <a:rPr lang="en-AU" dirty="0"/>
                        <a:t>Endangered</a:t>
                      </a:r>
                    </a:p>
                  </a:txBody>
                  <a:tcPr/>
                </a:tc>
                <a:tc>
                  <a:txBody>
                    <a:bodyPr/>
                    <a:lstStyle/>
                    <a:p>
                      <a:r>
                        <a:rPr lang="en-AU" dirty="0"/>
                        <a:t>15</a:t>
                      </a:r>
                    </a:p>
                  </a:txBody>
                  <a:tcPr/>
                </a:tc>
                <a:extLst>
                  <a:ext uri="{0D108BD9-81ED-4DB2-BD59-A6C34878D82A}">
                    <a16:rowId xmlns:a16="http://schemas.microsoft.com/office/drawing/2014/main" val="1805053063"/>
                  </a:ext>
                </a:extLst>
              </a:tr>
              <a:tr h="370840">
                <a:tc>
                  <a:txBody>
                    <a:bodyPr/>
                    <a:lstStyle/>
                    <a:p>
                      <a:r>
                        <a:rPr lang="en-AU" dirty="0"/>
                        <a:t>In Recovery</a:t>
                      </a:r>
                    </a:p>
                  </a:txBody>
                  <a:tcPr/>
                </a:tc>
                <a:tc>
                  <a:txBody>
                    <a:bodyPr/>
                    <a:lstStyle/>
                    <a:p>
                      <a:r>
                        <a:rPr lang="en-AU" dirty="0"/>
                        <a:t>4</a:t>
                      </a:r>
                    </a:p>
                  </a:txBody>
                  <a:tcPr/>
                </a:tc>
                <a:extLst>
                  <a:ext uri="{0D108BD9-81ED-4DB2-BD59-A6C34878D82A}">
                    <a16:rowId xmlns:a16="http://schemas.microsoft.com/office/drawing/2014/main" val="1045674533"/>
                  </a:ext>
                </a:extLst>
              </a:tr>
              <a:tr h="370840">
                <a:tc>
                  <a:txBody>
                    <a:bodyPr/>
                    <a:lstStyle/>
                    <a:p>
                      <a:r>
                        <a:rPr lang="en-AU" dirty="0"/>
                        <a:t>No Intervention</a:t>
                      </a:r>
                    </a:p>
                  </a:txBody>
                  <a:tcPr/>
                </a:tc>
                <a:tc>
                  <a:txBody>
                    <a:bodyPr/>
                    <a:lstStyle/>
                    <a:p>
                      <a:r>
                        <a:rPr lang="en-AU" dirty="0"/>
                        <a:t>5363</a:t>
                      </a:r>
                    </a:p>
                  </a:txBody>
                  <a:tcPr/>
                </a:tc>
                <a:extLst>
                  <a:ext uri="{0D108BD9-81ED-4DB2-BD59-A6C34878D82A}">
                    <a16:rowId xmlns:a16="http://schemas.microsoft.com/office/drawing/2014/main" val="348680712"/>
                  </a:ext>
                </a:extLst>
              </a:tr>
              <a:tr h="370840">
                <a:tc>
                  <a:txBody>
                    <a:bodyPr/>
                    <a:lstStyle/>
                    <a:p>
                      <a:r>
                        <a:rPr lang="en-AU" dirty="0"/>
                        <a:t>Species of Concern</a:t>
                      </a:r>
                    </a:p>
                  </a:txBody>
                  <a:tcPr/>
                </a:tc>
                <a:tc>
                  <a:txBody>
                    <a:bodyPr/>
                    <a:lstStyle/>
                    <a:p>
                      <a:r>
                        <a:rPr lang="en-AU" dirty="0"/>
                        <a:t>151</a:t>
                      </a:r>
                    </a:p>
                  </a:txBody>
                  <a:tcPr/>
                </a:tc>
                <a:extLst>
                  <a:ext uri="{0D108BD9-81ED-4DB2-BD59-A6C34878D82A}">
                    <a16:rowId xmlns:a16="http://schemas.microsoft.com/office/drawing/2014/main" val="591225706"/>
                  </a:ext>
                </a:extLst>
              </a:tr>
              <a:tr h="370840">
                <a:tc>
                  <a:txBody>
                    <a:bodyPr/>
                    <a:lstStyle/>
                    <a:p>
                      <a:r>
                        <a:rPr lang="en-AU" dirty="0"/>
                        <a:t>Threatened</a:t>
                      </a:r>
                    </a:p>
                  </a:txBody>
                  <a:tcPr/>
                </a:tc>
                <a:tc>
                  <a:txBody>
                    <a:bodyPr/>
                    <a:lstStyle/>
                    <a:p>
                      <a:r>
                        <a:rPr lang="en-AU" dirty="0"/>
                        <a:t>10</a:t>
                      </a:r>
                    </a:p>
                  </a:txBody>
                  <a:tcPr/>
                </a:tc>
                <a:extLst>
                  <a:ext uri="{0D108BD9-81ED-4DB2-BD59-A6C34878D82A}">
                    <a16:rowId xmlns:a16="http://schemas.microsoft.com/office/drawing/2014/main" val="744075003"/>
                  </a:ext>
                </a:extLst>
              </a:tr>
            </a:tbl>
          </a:graphicData>
        </a:graphic>
      </p:graphicFrame>
    </p:spTree>
    <p:extLst>
      <p:ext uri="{BB962C8B-B14F-4D97-AF65-F5344CB8AC3E}">
        <p14:creationId xmlns:p14="http://schemas.microsoft.com/office/powerpoint/2010/main" val="1627250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2222E6-A600-4044-96F5-DCC7AA4CA5A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92925" y="1487732"/>
            <a:ext cx="6834188" cy="3233737"/>
          </a:xfrm>
          <a:prstGeom prst="rect">
            <a:avLst/>
          </a:prstGeom>
          <a:noFill/>
          <a:ln>
            <a:noFill/>
          </a:ln>
        </p:spPr>
      </p:pic>
    </p:spTree>
    <p:extLst>
      <p:ext uri="{BB962C8B-B14F-4D97-AF65-F5344CB8AC3E}">
        <p14:creationId xmlns:p14="http://schemas.microsoft.com/office/powerpoint/2010/main" val="1238321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60534-7AA4-499A-ABD1-E0128BCFFC89}"/>
              </a:ext>
            </a:extLst>
          </p:cNvPr>
          <p:cNvSpPr>
            <a:spLocks noGrp="1"/>
          </p:cNvSpPr>
          <p:nvPr>
            <p:ph type="title"/>
          </p:nvPr>
        </p:nvSpPr>
        <p:spPr>
          <a:xfrm>
            <a:off x="211015" y="8649"/>
            <a:ext cx="11980985" cy="1280890"/>
          </a:xfrm>
        </p:spPr>
        <p:txBody>
          <a:bodyPr>
            <a:normAutofit fontScale="90000"/>
          </a:bodyPr>
          <a:lstStyle/>
          <a:p>
            <a:r>
              <a:rPr lang="en-US" b="1" dirty="0"/>
              <a:t>Are certain types of species more likely to be endangered?</a:t>
            </a:r>
            <a:br>
              <a:rPr lang="en-AU" dirty="0"/>
            </a:br>
            <a:endParaRPr lang="en-AU" dirty="0"/>
          </a:p>
        </p:txBody>
      </p:sp>
      <p:graphicFrame>
        <p:nvGraphicFramePr>
          <p:cNvPr id="5" name="Table 4">
            <a:extLst>
              <a:ext uri="{FF2B5EF4-FFF2-40B4-BE49-F238E27FC236}">
                <a16:creationId xmlns:a16="http://schemas.microsoft.com/office/drawing/2014/main" id="{C2E6453F-3C53-4BD9-B5FC-8BC186E97EC6}"/>
              </a:ext>
            </a:extLst>
          </p:cNvPr>
          <p:cNvGraphicFramePr>
            <a:graphicFrameLocks noGrp="1"/>
          </p:cNvGraphicFramePr>
          <p:nvPr>
            <p:extLst>
              <p:ext uri="{D42A27DB-BD31-4B8C-83A1-F6EECF244321}">
                <p14:modId xmlns:p14="http://schemas.microsoft.com/office/powerpoint/2010/main" val="2500345661"/>
              </p:ext>
            </p:extLst>
          </p:nvPr>
        </p:nvGraphicFramePr>
        <p:xfrm>
          <a:off x="2032000" y="775647"/>
          <a:ext cx="8128000" cy="32359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664641361"/>
                    </a:ext>
                  </a:extLst>
                </a:gridCol>
                <a:gridCol w="2032000">
                  <a:extLst>
                    <a:ext uri="{9D8B030D-6E8A-4147-A177-3AD203B41FA5}">
                      <a16:colId xmlns:a16="http://schemas.microsoft.com/office/drawing/2014/main" val="4116914982"/>
                    </a:ext>
                  </a:extLst>
                </a:gridCol>
                <a:gridCol w="2032000">
                  <a:extLst>
                    <a:ext uri="{9D8B030D-6E8A-4147-A177-3AD203B41FA5}">
                      <a16:colId xmlns:a16="http://schemas.microsoft.com/office/drawing/2014/main" val="3674926372"/>
                    </a:ext>
                  </a:extLst>
                </a:gridCol>
                <a:gridCol w="2032000">
                  <a:extLst>
                    <a:ext uri="{9D8B030D-6E8A-4147-A177-3AD203B41FA5}">
                      <a16:colId xmlns:a16="http://schemas.microsoft.com/office/drawing/2014/main" val="2356010483"/>
                    </a:ext>
                  </a:extLst>
                </a:gridCol>
              </a:tblGrid>
              <a:tr h="370840">
                <a:tc>
                  <a:txBody>
                    <a:bodyPr/>
                    <a:lstStyle/>
                    <a:p>
                      <a:r>
                        <a:rPr lang="en-AU" dirty="0"/>
                        <a:t>Category</a:t>
                      </a:r>
                    </a:p>
                  </a:txBody>
                  <a:tcPr/>
                </a:tc>
                <a:tc>
                  <a:txBody>
                    <a:bodyPr/>
                    <a:lstStyle/>
                    <a:p>
                      <a:r>
                        <a:rPr lang="en-AU" dirty="0"/>
                        <a:t>Not Protected</a:t>
                      </a:r>
                    </a:p>
                  </a:txBody>
                  <a:tcPr/>
                </a:tc>
                <a:tc>
                  <a:txBody>
                    <a:bodyPr/>
                    <a:lstStyle/>
                    <a:p>
                      <a:r>
                        <a:rPr lang="en-AU" dirty="0"/>
                        <a:t>Protected</a:t>
                      </a:r>
                    </a:p>
                  </a:txBody>
                  <a:tcPr/>
                </a:tc>
                <a:tc>
                  <a:txBody>
                    <a:bodyPr/>
                    <a:lstStyle/>
                    <a:p>
                      <a:r>
                        <a:rPr lang="en-AU" dirty="0"/>
                        <a:t>% Protected</a:t>
                      </a:r>
                    </a:p>
                  </a:txBody>
                  <a:tcPr/>
                </a:tc>
                <a:extLst>
                  <a:ext uri="{0D108BD9-81ED-4DB2-BD59-A6C34878D82A}">
                    <a16:rowId xmlns:a16="http://schemas.microsoft.com/office/drawing/2014/main" val="3483972977"/>
                  </a:ext>
                </a:extLst>
              </a:tr>
              <a:tr h="370840">
                <a:tc>
                  <a:txBody>
                    <a:bodyPr/>
                    <a:lstStyle/>
                    <a:p>
                      <a:r>
                        <a:rPr lang="en-AU" dirty="0"/>
                        <a:t>Amphibian</a:t>
                      </a:r>
                    </a:p>
                  </a:txBody>
                  <a:tcPr/>
                </a:tc>
                <a:tc>
                  <a:txBody>
                    <a:bodyPr/>
                    <a:lstStyle/>
                    <a:p>
                      <a:r>
                        <a:rPr lang="en-AU" dirty="0"/>
                        <a:t>72</a:t>
                      </a:r>
                    </a:p>
                  </a:txBody>
                  <a:tcPr/>
                </a:tc>
                <a:tc>
                  <a:txBody>
                    <a:bodyPr/>
                    <a:lstStyle/>
                    <a:p>
                      <a:r>
                        <a:rPr lang="en-AU" dirty="0"/>
                        <a:t>7</a:t>
                      </a:r>
                    </a:p>
                  </a:txBody>
                  <a:tcPr/>
                </a:tc>
                <a:tc>
                  <a:txBody>
                    <a:bodyPr/>
                    <a:lstStyle/>
                    <a:p>
                      <a:r>
                        <a:rPr lang="en-AU" dirty="0"/>
                        <a:t>8.86</a:t>
                      </a:r>
                    </a:p>
                  </a:txBody>
                  <a:tcPr/>
                </a:tc>
                <a:extLst>
                  <a:ext uri="{0D108BD9-81ED-4DB2-BD59-A6C34878D82A}">
                    <a16:rowId xmlns:a16="http://schemas.microsoft.com/office/drawing/2014/main" val="1805053063"/>
                  </a:ext>
                </a:extLst>
              </a:tr>
              <a:tr h="370840">
                <a:tc>
                  <a:txBody>
                    <a:bodyPr/>
                    <a:lstStyle/>
                    <a:p>
                      <a:r>
                        <a:rPr lang="en-AU" dirty="0"/>
                        <a:t>Bird</a:t>
                      </a:r>
                    </a:p>
                  </a:txBody>
                  <a:tcPr/>
                </a:tc>
                <a:tc>
                  <a:txBody>
                    <a:bodyPr/>
                    <a:lstStyle/>
                    <a:p>
                      <a:r>
                        <a:rPr lang="en-AU" dirty="0"/>
                        <a:t>413</a:t>
                      </a:r>
                    </a:p>
                  </a:txBody>
                  <a:tcPr/>
                </a:tc>
                <a:tc>
                  <a:txBody>
                    <a:bodyPr/>
                    <a:lstStyle/>
                    <a:p>
                      <a:r>
                        <a:rPr lang="en-AU" dirty="0"/>
                        <a:t>75</a:t>
                      </a:r>
                    </a:p>
                  </a:txBody>
                  <a:tcPr/>
                </a:tc>
                <a:tc>
                  <a:txBody>
                    <a:bodyPr/>
                    <a:lstStyle/>
                    <a:p>
                      <a:r>
                        <a:rPr lang="en-AU" dirty="0"/>
                        <a:t>15.37</a:t>
                      </a:r>
                    </a:p>
                  </a:txBody>
                  <a:tcPr/>
                </a:tc>
                <a:extLst>
                  <a:ext uri="{0D108BD9-81ED-4DB2-BD59-A6C34878D82A}">
                    <a16:rowId xmlns:a16="http://schemas.microsoft.com/office/drawing/2014/main" val="1045674533"/>
                  </a:ext>
                </a:extLst>
              </a:tr>
              <a:tr h="370840">
                <a:tc>
                  <a:txBody>
                    <a:bodyPr/>
                    <a:lstStyle/>
                    <a:p>
                      <a:r>
                        <a:rPr lang="en-AU" dirty="0"/>
                        <a:t>Fish</a:t>
                      </a:r>
                    </a:p>
                  </a:txBody>
                  <a:tcPr/>
                </a:tc>
                <a:tc>
                  <a:txBody>
                    <a:bodyPr/>
                    <a:lstStyle/>
                    <a:p>
                      <a:r>
                        <a:rPr lang="en-AU" dirty="0"/>
                        <a:t>115</a:t>
                      </a:r>
                    </a:p>
                  </a:txBody>
                  <a:tcPr/>
                </a:tc>
                <a:tc>
                  <a:txBody>
                    <a:bodyPr/>
                    <a:lstStyle/>
                    <a:p>
                      <a:r>
                        <a:rPr lang="en-AU" dirty="0"/>
                        <a:t>11</a:t>
                      </a:r>
                    </a:p>
                  </a:txBody>
                  <a:tcPr/>
                </a:tc>
                <a:tc>
                  <a:txBody>
                    <a:bodyPr/>
                    <a:lstStyle/>
                    <a:p>
                      <a:r>
                        <a:rPr lang="en-AU" dirty="0"/>
                        <a:t>8.73</a:t>
                      </a:r>
                    </a:p>
                  </a:txBody>
                  <a:tcPr/>
                </a:tc>
                <a:extLst>
                  <a:ext uri="{0D108BD9-81ED-4DB2-BD59-A6C34878D82A}">
                    <a16:rowId xmlns:a16="http://schemas.microsoft.com/office/drawing/2014/main" val="348680712"/>
                  </a:ext>
                </a:extLst>
              </a:tr>
              <a:tr h="370840">
                <a:tc>
                  <a:txBody>
                    <a:bodyPr/>
                    <a:lstStyle/>
                    <a:p>
                      <a:r>
                        <a:rPr lang="en-AU" dirty="0"/>
                        <a:t>Mammal</a:t>
                      </a:r>
                    </a:p>
                  </a:txBody>
                  <a:tcPr/>
                </a:tc>
                <a:tc>
                  <a:txBody>
                    <a:bodyPr/>
                    <a:lstStyle/>
                    <a:p>
                      <a:r>
                        <a:rPr lang="en-AU" dirty="0"/>
                        <a:t>146</a:t>
                      </a:r>
                    </a:p>
                  </a:txBody>
                  <a:tcPr/>
                </a:tc>
                <a:tc>
                  <a:txBody>
                    <a:bodyPr/>
                    <a:lstStyle/>
                    <a:p>
                      <a:r>
                        <a:rPr lang="en-AU" dirty="0"/>
                        <a:t>30</a:t>
                      </a:r>
                    </a:p>
                  </a:txBody>
                  <a:tcPr/>
                </a:tc>
                <a:tc>
                  <a:txBody>
                    <a:bodyPr/>
                    <a:lstStyle/>
                    <a:p>
                      <a:r>
                        <a:rPr lang="en-AU" dirty="0"/>
                        <a:t>17.05</a:t>
                      </a:r>
                    </a:p>
                  </a:txBody>
                  <a:tcPr/>
                </a:tc>
                <a:extLst>
                  <a:ext uri="{0D108BD9-81ED-4DB2-BD59-A6C34878D82A}">
                    <a16:rowId xmlns:a16="http://schemas.microsoft.com/office/drawing/2014/main" val="591225706"/>
                  </a:ext>
                </a:extLst>
              </a:tr>
              <a:tr h="370840">
                <a:tc>
                  <a:txBody>
                    <a:bodyPr/>
                    <a:lstStyle/>
                    <a:p>
                      <a:r>
                        <a:rPr lang="en-AU" dirty="0"/>
                        <a:t>Non-vascular plant</a:t>
                      </a:r>
                    </a:p>
                  </a:txBody>
                  <a:tcPr/>
                </a:tc>
                <a:tc>
                  <a:txBody>
                    <a:bodyPr/>
                    <a:lstStyle/>
                    <a:p>
                      <a:r>
                        <a:rPr lang="en-AU" dirty="0"/>
                        <a:t>328</a:t>
                      </a:r>
                    </a:p>
                  </a:txBody>
                  <a:tcPr/>
                </a:tc>
                <a:tc>
                  <a:txBody>
                    <a:bodyPr/>
                    <a:lstStyle/>
                    <a:p>
                      <a:r>
                        <a:rPr lang="en-AU" dirty="0"/>
                        <a:t>5</a:t>
                      </a:r>
                    </a:p>
                  </a:txBody>
                  <a:tcPr/>
                </a:tc>
                <a:tc>
                  <a:txBody>
                    <a:bodyPr/>
                    <a:lstStyle/>
                    <a:p>
                      <a:r>
                        <a:rPr lang="en-AU" dirty="0"/>
                        <a:t>1.50</a:t>
                      </a:r>
                    </a:p>
                  </a:txBody>
                  <a:tcPr/>
                </a:tc>
                <a:extLst>
                  <a:ext uri="{0D108BD9-81ED-4DB2-BD59-A6C34878D82A}">
                    <a16:rowId xmlns:a16="http://schemas.microsoft.com/office/drawing/2014/main" val="744075003"/>
                  </a:ext>
                </a:extLst>
              </a:tr>
              <a:tr h="370840">
                <a:tc>
                  <a:txBody>
                    <a:bodyPr/>
                    <a:lstStyle/>
                    <a:p>
                      <a:r>
                        <a:rPr lang="en-AU" dirty="0"/>
                        <a:t>Reptile</a:t>
                      </a:r>
                    </a:p>
                  </a:txBody>
                  <a:tcPr/>
                </a:tc>
                <a:tc>
                  <a:txBody>
                    <a:bodyPr/>
                    <a:lstStyle/>
                    <a:p>
                      <a:r>
                        <a:rPr lang="en-AU" dirty="0"/>
                        <a:t>73</a:t>
                      </a:r>
                    </a:p>
                  </a:txBody>
                  <a:tcPr/>
                </a:tc>
                <a:tc>
                  <a:txBody>
                    <a:bodyPr/>
                    <a:lstStyle/>
                    <a:p>
                      <a:r>
                        <a:rPr lang="en-AU" dirty="0"/>
                        <a:t>5</a:t>
                      </a:r>
                    </a:p>
                  </a:txBody>
                  <a:tcPr/>
                </a:tc>
                <a:tc>
                  <a:txBody>
                    <a:bodyPr/>
                    <a:lstStyle/>
                    <a:p>
                      <a:r>
                        <a:rPr lang="en-AU" dirty="0"/>
                        <a:t>6.41</a:t>
                      </a:r>
                    </a:p>
                  </a:txBody>
                  <a:tcPr/>
                </a:tc>
                <a:extLst>
                  <a:ext uri="{0D108BD9-81ED-4DB2-BD59-A6C34878D82A}">
                    <a16:rowId xmlns:a16="http://schemas.microsoft.com/office/drawing/2014/main" val="1047597664"/>
                  </a:ext>
                </a:extLst>
              </a:tr>
              <a:tr h="370840">
                <a:tc>
                  <a:txBody>
                    <a:bodyPr/>
                    <a:lstStyle/>
                    <a:p>
                      <a:r>
                        <a:rPr lang="en-AU" dirty="0"/>
                        <a:t>Vascular plant</a:t>
                      </a:r>
                    </a:p>
                  </a:txBody>
                  <a:tcPr/>
                </a:tc>
                <a:tc>
                  <a:txBody>
                    <a:bodyPr/>
                    <a:lstStyle/>
                    <a:p>
                      <a:r>
                        <a:rPr lang="en-AU" dirty="0"/>
                        <a:t>4216</a:t>
                      </a:r>
                    </a:p>
                  </a:txBody>
                  <a:tcPr/>
                </a:tc>
                <a:tc>
                  <a:txBody>
                    <a:bodyPr/>
                    <a:lstStyle/>
                    <a:p>
                      <a:r>
                        <a:rPr lang="en-AU" dirty="0"/>
                        <a:t>46</a:t>
                      </a:r>
                    </a:p>
                  </a:txBody>
                  <a:tcPr/>
                </a:tc>
                <a:tc>
                  <a:txBody>
                    <a:bodyPr/>
                    <a:lstStyle/>
                    <a:p>
                      <a:r>
                        <a:rPr lang="en-AU" dirty="0"/>
                        <a:t>1.08</a:t>
                      </a:r>
                    </a:p>
                  </a:txBody>
                  <a:tcPr/>
                </a:tc>
                <a:extLst>
                  <a:ext uri="{0D108BD9-81ED-4DB2-BD59-A6C34878D82A}">
                    <a16:rowId xmlns:a16="http://schemas.microsoft.com/office/drawing/2014/main" val="3702116605"/>
                  </a:ext>
                </a:extLst>
              </a:tr>
            </a:tbl>
          </a:graphicData>
        </a:graphic>
      </p:graphicFrame>
      <p:sp>
        <p:nvSpPr>
          <p:cNvPr id="8" name="Rectangle 7">
            <a:extLst>
              <a:ext uri="{FF2B5EF4-FFF2-40B4-BE49-F238E27FC236}">
                <a16:creationId xmlns:a16="http://schemas.microsoft.com/office/drawing/2014/main" id="{D7BE3905-FF8F-4497-9529-4F7F7D92E049}"/>
              </a:ext>
            </a:extLst>
          </p:cNvPr>
          <p:cNvSpPr/>
          <p:nvPr/>
        </p:nvSpPr>
        <p:spPr>
          <a:xfrm>
            <a:off x="2032000" y="4310524"/>
            <a:ext cx="8631849" cy="2031325"/>
          </a:xfrm>
          <a:prstGeom prst="rect">
            <a:avLst/>
          </a:prstGeom>
        </p:spPr>
        <p:txBody>
          <a:bodyPr wrap="square">
            <a:spAutoFit/>
          </a:bodyPr>
          <a:lstStyle/>
          <a:p>
            <a:r>
              <a:rPr lang="en-US" dirty="0">
                <a:solidFill>
                  <a:srgbClr val="3E3E40"/>
                </a:solidFill>
                <a:latin typeface="Oxygen"/>
              </a:rPr>
              <a:t>It looks like Mammals are more likely to be endangered than Birds, but is it a significant difference? </a:t>
            </a:r>
            <a:r>
              <a:rPr lang="en-US" dirty="0">
                <a:latin typeface="Oxygen"/>
              </a:rPr>
              <a:t>Our </a:t>
            </a:r>
            <a:r>
              <a:rPr lang="en-US" b="1" dirty="0">
                <a:latin typeface="Oxygen"/>
              </a:rPr>
              <a:t>null hypothesis</a:t>
            </a:r>
            <a:r>
              <a:rPr lang="en-US" dirty="0">
                <a:latin typeface="Oxygen"/>
              </a:rPr>
              <a:t> here is that this difference was a result of chance.</a:t>
            </a:r>
            <a:endParaRPr lang="en-US" dirty="0">
              <a:solidFill>
                <a:srgbClr val="3E3E40"/>
              </a:solidFill>
              <a:latin typeface="Oxygen"/>
            </a:endParaRPr>
          </a:p>
          <a:p>
            <a:r>
              <a:rPr lang="en-US" dirty="0">
                <a:solidFill>
                  <a:srgbClr val="3E3E40"/>
                </a:solidFill>
                <a:latin typeface="Oxygen"/>
              </a:rPr>
              <a:t>A Chi Squared Test for significance gave a significance value &gt; 0.05 showing there is no significance, therefore the difference could be just chance.</a:t>
            </a:r>
          </a:p>
          <a:p>
            <a:r>
              <a:rPr lang="en-US" dirty="0">
                <a:solidFill>
                  <a:srgbClr val="3E3E40"/>
                </a:solidFill>
                <a:latin typeface="Oxygen"/>
              </a:rPr>
              <a:t>We also looked at the difference between Mammals and Reptiles, this figure was &lt; 0.05 showing that the difference was significant.</a:t>
            </a:r>
          </a:p>
          <a:p>
            <a:r>
              <a:rPr lang="en-US" dirty="0">
                <a:solidFill>
                  <a:srgbClr val="3E3E40"/>
                </a:solidFill>
                <a:latin typeface="Oxygen"/>
              </a:rPr>
              <a:t>We can conclude that some species are more likely to be endangered.</a:t>
            </a:r>
            <a:endParaRPr lang="en-AU" dirty="0"/>
          </a:p>
        </p:txBody>
      </p:sp>
    </p:spTree>
    <p:extLst>
      <p:ext uri="{BB962C8B-B14F-4D97-AF65-F5344CB8AC3E}">
        <p14:creationId xmlns:p14="http://schemas.microsoft.com/office/powerpoint/2010/main" val="796050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81F80-583F-41EB-B229-6E92FC8F5966}"/>
              </a:ext>
            </a:extLst>
          </p:cNvPr>
          <p:cNvSpPr>
            <a:spLocks noGrp="1"/>
          </p:cNvSpPr>
          <p:nvPr>
            <p:ph type="title"/>
          </p:nvPr>
        </p:nvSpPr>
        <p:spPr/>
        <p:txBody>
          <a:bodyPr/>
          <a:lstStyle/>
          <a:p>
            <a:r>
              <a:rPr lang="en-AU" dirty="0"/>
              <a:t>Foot and Mouth Disease Study</a:t>
            </a:r>
            <a:br>
              <a:rPr lang="en-AU" dirty="0"/>
            </a:br>
            <a:r>
              <a:rPr lang="en-AU" dirty="0"/>
              <a:t>Sample Size Determination</a:t>
            </a:r>
          </a:p>
        </p:txBody>
      </p:sp>
      <p:pic>
        <p:nvPicPr>
          <p:cNvPr id="4" name="Picture 3">
            <a:extLst>
              <a:ext uri="{FF2B5EF4-FFF2-40B4-BE49-F238E27FC236}">
                <a16:creationId xmlns:a16="http://schemas.microsoft.com/office/drawing/2014/main" id="{86ABC1E7-999F-4CC6-9716-407CDA0EDB50}"/>
              </a:ext>
            </a:extLst>
          </p:cNvPr>
          <p:cNvPicPr>
            <a:picLocks noChangeAspect="1"/>
          </p:cNvPicPr>
          <p:nvPr/>
        </p:nvPicPr>
        <p:blipFill>
          <a:blip r:embed="rId2"/>
          <a:stretch>
            <a:fillRect/>
          </a:stretch>
        </p:blipFill>
        <p:spPr>
          <a:xfrm>
            <a:off x="838200" y="2650796"/>
            <a:ext cx="10999177" cy="2087599"/>
          </a:xfrm>
          <a:prstGeom prst="rect">
            <a:avLst/>
          </a:prstGeom>
        </p:spPr>
      </p:pic>
      <p:sp>
        <p:nvSpPr>
          <p:cNvPr id="5" name="TextBox 4">
            <a:extLst>
              <a:ext uri="{FF2B5EF4-FFF2-40B4-BE49-F238E27FC236}">
                <a16:creationId xmlns:a16="http://schemas.microsoft.com/office/drawing/2014/main" id="{BE85C135-6E3C-4544-875E-55036D78A816}"/>
              </a:ext>
            </a:extLst>
          </p:cNvPr>
          <p:cNvSpPr txBox="1"/>
          <p:nvPr/>
        </p:nvSpPr>
        <p:spPr>
          <a:xfrm>
            <a:off x="2180492" y="2250831"/>
            <a:ext cx="7552593" cy="369332"/>
          </a:xfrm>
          <a:prstGeom prst="rect">
            <a:avLst/>
          </a:prstGeom>
          <a:noFill/>
        </p:spPr>
        <p:txBody>
          <a:bodyPr wrap="square" rtlCol="0">
            <a:spAutoFit/>
          </a:bodyPr>
          <a:lstStyle/>
          <a:p>
            <a:r>
              <a:rPr lang="en-AU" dirty="0"/>
              <a:t>Data file: observations.csv</a:t>
            </a:r>
          </a:p>
        </p:txBody>
      </p:sp>
    </p:spTree>
    <p:extLst>
      <p:ext uri="{BB962C8B-B14F-4D97-AF65-F5344CB8AC3E}">
        <p14:creationId xmlns:p14="http://schemas.microsoft.com/office/powerpoint/2010/main" val="608190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5561B6-7435-40DD-8EC2-12748E51CD0F}"/>
              </a:ext>
            </a:extLst>
          </p:cNvPr>
          <p:cNvPicPr>
            <a:picLocks noChangeAspect="1"/>
          </p:cNvPicPr>
          <p:nvPr/>
        </p:nvPicPr>
        <p:blipFill>
          <a:blip r:embed="rId2"/>
          <a:stretch>
            <a:fillRect/>
          </a:stretch>
        </p:blipFill>
        <p:spPr>
          <a:xfrm>
            <a:off x="771159" y="606724"/>
            <a:ext cx="10929938" cy="2108979"/>
          </a:xfrm>
          <a:prstGeom prst="rect">
            <a:avLst/>
          </a:prstGeom>
        </p:spPr>
      </p:pic>
      <p:sp>
        <p:nvSpPr>
          <p:cNvPr id="5" name="TextBox 4">
            <a:extLst>
              <a:ext uri="{FF2B5EF4-FFF2-40B4-BE49-F238E27FC236}">
                <a16:creationId xmlns:a16="http://schemas.microsoft.com/office/drawing/2014/main" id="{C54D76CF-C4CE-40B7-9DF5-48AB54053DF0}"/>
              </a:ext>
            </a:extLst>
          </p:cNvPr>
          <p:cNvSpPr txBox="1"/>
          <p:nvPr/>
        </p:nvSpPr>
        <p:spPr>
          <a:xfrm>
            <a:off x="3182816" y="237392"/>
            <a:ext cx="4608954" cy="369332"/>
          </a:xfrm>
          <a:prstGeom prst="rect">
            <a:avLst/>
          </a:prstGeom>
          <a:noFill/>
        </p:spPr>
        <p:txBody>
          <a:bodyPr wrap="none" rtlCol="0">
            <a:spAutoFit/>
          </a:bodyPr>
          <a:lstStyle/>
          <a:p>
            <a:r>
              <a:rPr lang="en-AU" dirty="0"/>
              <a:t>Observations of Sheep by National Park</a:t>
            </a:r>
          </a:p>
        </p:txBody>
      </p:sp>
      <p:pic>
        <p:nvPicPr>
          <p:cNvPr id="6" name="Picture 5">
            <a:extLst>
              <a:ext uri="{FF2B5EF4-FFF2-40B4-BE49-F238E27FC236}">
                <a16:creationId xmlns:a16="http://schemas.microsoft.com/office/drawing/2014/main" id="{FF1480E8-AE5B-46EE-B22D-1239B9487041}"/>
              </a:ext>
            </a:extLst>
          </p:cNvPr>
          <p:cNvPicPr>
            <a:picLocks noChangeAspect="1"/>
          </p:cNvPicPr>
          <p:nvPr/>
        </p:nvPicPr>
        <p:blipFill>
          <a:blip r:embed="rId3"/>
          <a:stretch>
            <a:fillRect/>
          </a:stretch>
        </p:blipFill>
        <p:spPr>
          <a:xfrm>
            <a:off x="1218834" y="3152881"/>
            <a:ext cx="10034587" cy="2826765"/>
          </a:xfrm>
          <a:prstGeom prst="rect">
            <a:avLst/>
          </a:prstGeom>
        </p:spPr>
      </p:pic>
    </p:spTree>
    <p:extLst>
      <p:ext uri="{BB962C8B-B14F-4D97-AF65-F5344CB8AC3E}">
        <p14:creationId xmlns:p14="http://schemas.microsoft.com/office/powerpoint/2010/main" val="1098770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7A541-D8B7-462B-928E-2B1BA628E722}"/>
              </a:ext>
            </a:extLst>
          </p:cNvPr>
          <p:cNvSpPr>
            <a:spLocks noGrp="1"/>
          </p:cNvSpPr>
          <p:nvPr>
            <p:ph type="title"/>
          </p:nvPr>
        </p:nvSpPr>
        <p:spPr>
          <a:xfrm>
            <a:off x="2478625" y="175702"/>
            <a:ext cx="8911687" cy="1280890"/>
          </a:xfrm>
        </p:spPr>
        <p:txBody>
          <a:bodyPr/>
          <a:lstStyle/>
          <a:p>
            <a:r>
              <a:rPr lang="en-AU" dirty="0"/>
              <a:t>Foot and Mouth Reduction Effort</a:t>
            </a:r>
          </a:p>
        </p:txBody>
      </p:sp>
      <p:sp>
        <p:nvSpPr>
          <p:cNvPr id="4" name="Rectangle 3">
            <a:extLst>
              <a:ext uri="{FF2B5EF4-FFF2-40B4-BE49-F238E27FC236}">
                <a16:creationId xmlns:a16="http://schemas.microsoft.com/office/drawing/2014/main" id="{1A1F68E6-1F04-43D1-9B9A-5A4F55F53630}"/>
              </a:ext>
            </a:extLst>
          </p:cNvPr>
          <p:cNvSpPr/>
          <p:nvPr/>
        </p:nvSpPr>
        <p:spPr>
          <a:xfrm>
            <a:off x="1846385" y="1155872"/>
            <a:ext cx="9675812" cy="3139321"/>
          </a:xfrm>
          <a:prstGeom prst="rect">
            <a:avLst/>
          </a:prstGeom>
        </p:spPr>
        <p:txBody>
          <a:bodyPr wrap="square">
            <a:spAutoFit/>
          </a:bodyPr>
          <a:lstStyle/>
          <a:p>
            <a:pPr fontAlgn="base"/>
            <a:r>
              <a:rPr lang="en-US" dirty="0">
                <a:solidFill>
                  <a:srgbClr val="3E3E40"/>
                </a:solidFill>
                <a:latin typeface="Oxygen"/>
              </a:rPr>
              <a:t>Park Rangers at Yellowstone National Park have been running a program to reduce the rate of foot and mouth disease at that park. The scientists want to test whether or not this program is working. They want to be able to detect reductions of at least 5 percentage points. For instance, if 10% of sheep in Yellowstone have foot and mouth disease, they'd like to be able to know this, with confidence.</a:t>
            </a:r>
          </a:p>
          <a:p>
            <a:pPr fontAlgn="base"/>
            <a:r>
              <a:rPr lang="en-US" dirty="0">
                <a:solidFill>
                  <a:srgbClr val="3E3E40"/>
                </a:solidFill>
                <a:latin typeface="Oxygen"/>
              </a:rPr>
              <a:t>The only information that the scientists currently have is that last year it was recorded that 15% of sheep at Bryce National Park have foot and mouth disease. Using this value and the sample size calculator in the browser window on the right, you will need to calculate the number of sheep that they would need to observe from each park to make sure their foot and mouth percentages are significant. Use the default level of significance (90%).</a:t>
            </a:r>
          </a:p>
          <a:p>
            <a:pPr fontAlgn="base"/>
            <a:r>
              <a:rPr lang="en-US" b="0" i="0" dirty="0">
                <a:solidFill>
                  <a:srgbClr val="3E3E40"/>
                </a:solidFill>
                <a:effectLst/>
                <a:latin typeface="Oxygen"/>
              </a:rPr>
              <a:t>Using the Sample Size Calculator</a:t>
            </a:r>
            <a:r>
              <a:rPr lang="en-US" dirty="0">
                <a:solidFill>
                  <a:srgbClr val="3E3E40"/>
                </a:solidFill>
                <a:latin typeface="Oxygen"/>
              </a:rPr>
              <a:t>, we get a sample size of 870</a:t>
            </a:r>
            <a:endParaRPr lang="en-US" b="0" i="0" dirty="0">
              <a:solidFill>
                <a:srgbClr val="3E3E40"/>
              </a:solidFill>
              <a:effectLst/>
              <a:latin typeface="Oxygen"/>
            </a:endParaRPr>
          </a:p>
        </p:txBody>
      </p:sp>
      <p:pic>
        <p:nvPicPr>
          <p:cNvPr id="5" name="Picture 4">
            <a:extLst>
              <a:ext uri="{FF2B5EF4-FFF2-40B4-BE49-F238E27FC236}">
                <a16:creationId xmlns:a16="http://schemas.microsoft.com/office/drawing/2014/main" id="{6E835513-535E-4F3B-86A6-D7A790702616}"/>
              </a:ext>
            </a:extLst>
          </p:cNvPr>
          <p:cNvPicPr>
            <a:picLocks noChangeAspect="1"/>
          </p:cNvPicPr>
          <p:nvPr/>
        </p:nvPicPr>
        <p:blipFill>
          <a:blip r:embed="rId2"/>
          <a:stretch>
            <a:fillRect/>
          </a:stretch>
        </p:blipFill>
        <p:spPr>
          <a:xfrm>
            <a:off x="3586162" y="4340610"/>
            <a:ext cx="4564307" cy="2341688"/>
          </a:xfrm>
          <a:prstGeom prst="rect">
            <a:avLst/>
          </a:prstGeom>
        </p:spPr>
      </p:pic>
    </p:spTree>
    <p:extLst>
      <p:ext uri="{BB962C8B-B14F-4D97-AF65-F5344CB8AC3E}">
        <p14:creationId xmlns:p14="http://schemas.microsoft.com/office/powerpoint/2010/main" val="3660655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093D18-3AD6-4648-AF42-C497A6EE52CE}"/>
              </a:ext>
            </a:extLst>
          </p:cNvPr>
          <p:cNvSpPr txBox="1"/>
          <p:nvPr/>
        </p:nvSpPr>
        <p:spPr>
          <a:xfrm>
            <a:off x="2699239" y="826477"/>
            <a:ext cx="7516720" cy="2031325"/>
          </a:xfrm>
          <a:prstGeom prst="rect">
            <a:avLst/>
          </a:prstGeom>
          <a:noFill/>
        </p:spPr>
        <p:txBody>
          <a:bodyPr wrap="square" rtlCol="0">
            <a:spAutoFit/>
          </a:bodyPr>
          <a:lstStyle/>
          <a:p>
            <a:r>
              <a:rPr lang="en-AU" dirty="0"/>
              <a:t>Conclusion:</a:t>
            </a:r>
          </a:p>
          <a:p>
            <a:endParaRPr lang="en-AU" dirty="0"/>
          </a:p>
          <a:p>
            <a:r>
              <a:rPr lang="en-AU" dirty="0"/>
              <a:t>From this data we would need to observe Yellowstone NP for approximately 1.7 weeks and Bryce NP for approximately 3.5 weeks to see the required 870 sheep.</a:t>
            </a:r>
          </a:p>
          <a:p>
            <a:endParaRPr lang="en-AU" dirty="0"/>
          </a:p>
          <a:p>
            <a:r>
              <a:rPr lang="en-US" dirty="0"/>
              <a:t> </a:t>
            </a:r>
            <a:endParaRPr lang="en-AU" dirty="0"/>
          </a:p>
        </p:txBody>
      </p:sp>
    </p:spTree>
    <p:extLst>
      <p:ext uri="{BB962C8B-B14F-4D97-AF65-F5344CB8AC3E}">
        <p14:creationId xmlns:p14="http://schemas.microsoft.com/office/powerpoint/2010/main" val="39220133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1687</TotalTime>
  <Words>389</Words>
  <Application>Microsoft Office PowerPoint</Application>
  <PresentationFormat>Widescreen</PresentationFormat>
  <Paragraphs>70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Oxygen</vt:lpstr>
      <vt:lpstr>Wingdings 3</vt:lpstr>
      <vt:lpstr>Wisp</vt:lpstr>
      <vt:lpstr>Biodiversity for the National Parks</vt:lpstr>
      <vt:lpstr>Describing the data in species_info.csv</vt:lpstr>
      <vt:lpstr>Endangered Status between  Different Species</vt:lpstr>
      <vt:lpstr>PowerPoint Presentation</vt:lpstr>
      <vt:lpstr>Are certain types of species more likely to be endangered? </vt:lpstr>
      <vt:lpstr>Foot and Mouth Disease Study Sample Size Determination</vt:lpstr>
      <vt:lpstr>PowerPoint Presentation</vt:lpstr>
      <vt:lpstr>Foot and Mouth Reduction Effort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Biodiversity for the National Parks</dc:title>
  <dc:creator>Simone Piercy</dc:creator>
  <cp:lastModifiedBy>Simone Piercy</cp:lastModifiedBy>
  <cp:revision>2</cp:revision>
  <dcterms:created xsi:type="dcterms:W3CDTF">2018-05-19T09:49:55Z</dcterms:created>
  <dcterms:modified xsi:type="dcterms:W3CDTF">2018-05-20T13:57:03Z</dcterms:modified>
</cp:coreProperties>
</file>