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23" r:id="rId2"/>
    <p:sldId id="324" r:id="rId3"/>
    <p:sldId id="332" r:id="rId4"/>
    <p:sldId id="326" r:id="rId5"/>
    <p:sldId id="267" r:id="rId6"/>
    <p:sldId id="300" r:id="rId7"/>
    <p:sldId id="308" r:id="rId8"/>
    <p:sldId id="275" r:id="rId9"/>
    <p:sldId id="319" r:id="rId10"/>
    <p:sldId id="277" r:id="rId11"/>
    <p:sldId id="331" r:id="rId12"/>
    <p:sldId id="290" r:id="rId13"/>
    <p:sldId id="280" r:id="rId14"/>
    <p:sldId id="284" r:id="rId15"/>
    <p:sldId id="292" r:id="rId16"/>
    <p:sldId id="293" r:id="rId17"/>
    <p:sldId id="307" r:id="rId18"/>
    <p:sldId id="261" r:id="rId19"/>
    <p:sldId id="260" r:id="rId20"/>
    <p:sldId id="271" r:id="rId21"/>
    <p:sldId id="272" r:id="rId22"/>
    <p:sldId id="305" r:id="rId23"/>
    <p:sldId id="320" r:id="rId24"/>
    <p:sldId id="274" r:id="rId25"/>
    <p:sldId id="273" r:id="rId26"/>
    <p:sldId id="298" r:id="rId27"/>
    <p:sldId id="270" r:id="rId28"/>
    <p:sldId id="311" r:id="rId29"/>
    <p:sldId id="313" r:id="rId30"/>
    <p:sldId id="301" r:id="rId31"/>
    <p:sldId id="302" r:id="rId32"/>
    <p:sldId id="296" r:id="rId33"/>
    <p:sldId id="317" r:id="rId34"/>
    <p:sldId id="297" r:id="rId35"/>
    <p:sldId id="321" r:id="rId36"/>
    <p:sldId id="322" r:id="rId37"/>
    <p:sldId id="327" r:id="rId38"/>
    <p:sldId id="33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24" autoAdjust="0"/>
    <p:restoredTop sz="95644" autoAdjust="0"/>
  </p:normalViewPr>
  <p:slideViewPr>
    <p:cSldViewPr>
      <p:cViewPr varScale="1">
        <p:scale>
          <a:sx n="90" d="100"/>
          <a:sy n="90" d="100"/>
        </p:scale>
        <p:origin x="7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C2AC9-681A-43C2-A090-A226C85310DB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5F5AC6F-D135-4AFA-89CE-3AF4AC7111D7}">
      <dgm:prSet phldrT="[Text]"/>
      <dgm:spPr/>
      <dgm:t>
        <a:bodyPr/>
        <a:lstStyle/>
        <a:p>
          <a:r>
            <a:rPr lang="en-US" dirty="0" smtClean="0"/>
            <a:t>Backed by Google &amp; Community</a:t>
          </a:r>
          <a:endParaRPr lang="en-US" dirty="0"/>
        </a:p>
      </dgm:t>
    </dgm:pt>
    <dgm:pt modelId="{4FC1029D-BDBB-4857-8367-C67DA0D1E2F4}" type="parTrans" cxnId="{94ABBE88-B691-4A59-85CA-CA0FF682F15B}">
      <dgm:prSet/>
      <dgm:spPr/>
      <dgm:t>
        <a:bodyPr/>
        <a:lstStyle/>
        <a:p>
          <a:endParaRPr lang="en-US"/>
        </a:p>
      </dgm:t>
    </dgm:pt>
    <dgm:pt modelId="{E2F26C29-B56D-4F9B-B89A-2D76142730E3}" type="sibTrans" cxnId="{94ABBE88-B691-4A59-85CA-CA0FF682F15B}">
      <dgm:prSet/>
      <dgm:spPr/>
      <dgm:t>
        <a:bodyPr/>
        <a:lstStyle/>
        <a:p>
          <a:endParaRPr lang="en-US"/>
        </a:p>
      </dgm:t>
    </dgm:pt>
    <dgm:pt modelId="{5E51C237-245B-4509-BE76-57CB7A2B3BEE}">
      <dgm:prSet phldrT="[Text]"/>
      <dgm:spPr/>
      <dgm:t>
        <a:bodyPr/>
        <a:lstStyle/>
        <a:p>
          <a:r>
            <a:rPr lang="en-US" dirty="0" smtClean="0"/>
            <a:t>MV*</a:t>
          </a:r>
          <a:endParaRPr lang="en-US" dirty="0"/>
        </a:p>
      </dgm:t>
    </dgm:pt>
    <dgm:pt modelId="{F27B6A63-920A-4B44-AB60-78A9BCFB6D0A}" type="parTrans" cxnId="{B38AFBCE-B3AF-4A52-9397-B9F38A6DC85E}">
      <dgm:prSet/>
      <dgm:spPr/>
      <dgm:t>
        <a:bodyPr/>
        <a:lstStyle/>
        <a:p>
          <a:endParaRPr lang="en-US"/>
        </a:p>
      </dgm:t>
    </dgm:pt>
    <dgm:pt modelId="{64B75F6E-4AF9-42E1-8C4D-B915FFCA0070}" type="sibTrans" cxnId="{B38AFBCE-B3AF-4A52-9397-B9F38A6DC85E}">
      <dgm:prSet/>
      <dgm:spPr/>
      <dgm:t>
        <a:bodyPr/>
        <a:lstStyle/>
        <a:p>
          <a:endParaRPr lang="en-US"/>
        </a:p>
      </dgm:t>
    </dgm:pt>
    <dgm:pt modelId="{C5AD34E3-69A0-4E85-8B74-23013B4A8897}">
      <dgm:prSet phldrT="[Text]"/>
      <dgm:spPr/>
      <dgm:t>
        <a:bodyPr/>
        <a:lstStyle/>
        <a:p>
          <a:r>
            <a:rPr lang="en-US" dirty="0" smtClean="0"/>
            <a:t>Dependency Injection</a:t>
          </a:r>
          <a:endParaRPr lang="en-US" dirty="0"/>
        </a:p>
      </dgm:t>
    </dgm:pt>
    <dgm:pt modelId="{2DEA4963-BB9A-4457-A21B-92BEB6E323C1}" type="parTrans" cxnId="{A43FB41B-8B1F-4DD8-A968-AC1B38B7F0CF}">
      <dgm:prSet/>
      <dgm:spPr/>
      <dgm:t>
        <a:bodyPr/>
        <a:lstStyle/>
        <a:p>
          <a:endParaRPr lang="en-US"/>
        </a:p>
      </dgm:t>
    </dgm:pt>
    <dgm:pt modelId="{E0ADA356-DEB5-43E5-BC31-1412161FCEC4}" type="sibTrans" cxnId="{A43FB41B-8B1F-4DD8-A968-AC1B38B7F0CF}">
      <dgm:prSet/>
      <dgm:spPr/>
      <dgm:t>
        <a:bodyPr/>
        <a:lstStyle/>
        <a:p>
          <a:endParaRPr lang="en-US"/>
        </a:p>
      </dgm:t>
    </dgm:pt>
    <dgm:pt modelId="{61383F6C-EAAF-46DC-8500-93CCBCC381B9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B8F867A0-AC13-41AF-A4ED-D0383C187C3E}" type="parTrans" cxnId="{DDB71851-AC3F-444A-AF8E-84077F070351}">
      <dgm:prSet/>
      <dgm:spPr/>
      <dgm:t>
        <a:bodyPr/>
        <a:lstStyle/>
        <a:p>
          <a:endParaRPr lang="en-US"/>
        </a:p>
      </dgm:t>
    </dgm:pt>
    <dgm:pt modelId="{D65351EB-19BE-46FB-BDEE-C7EF51B340A8}" type="sibTrans" cxnId="{DDB71851-AC3F-444A-AF8E-84077F070351}">
      <dgm:prSet/>
      <dgm:spPr/>
      <dgm:t>
        <a:bodyPr/>
        <a:lstStyle/>
        <a:p>
          <a:endParaRPr lang="en-US"/>
        </a:p>
      </dgm:t>
    </dgm:pt>
    <dgm:pt modelId="{E7A4F49D-4B0B-48D8-B592-16CCDE2525A0}">
      <dgm:prSet phldrT="[Text]"/>
      <dgm:spPr/>
      <dgm:t>
        <a:bodyPr/>
        <a:lstStyle/>
        <a:p>
          <a:r>
            <a:rPr lang="en-US" dirty="0" smtClean="0"/>
            <a:t>jqLite</a:t>
          </a:r>
        </a:p>
      </dgm:t>
    </dgm:pt>
    <dgm:pt modelId="{588E73C6-FE17-4709-8F55-7FF74B8A87FA}" type="parTrans" cxnId="{33C491D3-2BBE-451C-874A-AEC6812EAAE9}">
      <dgm:prSet/>
      <dgm:spPr/>
      <dgm:t>
        <a:bodyPr/>
        <a:lstStyle/>
        <a:p>
          <a:endParaRPr lang="en-US"/>
        </a:p>
      </dgm:t>
    </dgm:pt>
    <dgm:pt modelId="{C7EE804F-F903-4C5C-B76D-CB09B7CD8243}" type="sibTrans" cxnId="{33C491D3-2BBE-451C-874A-AEC6812EAAE9}">
      <dgm:prSet/>
      <dgm:spPr/>
      <dgm:t>
        <a:bodyPr/>
        <a:lstStyle/>
        <a:p>
          <a:endParaRPr lang="en-US"/>
        </a:p>
      </dgm:t>
    </dgm:pt>
    <dgm:pt modelId="{F33875E6-1369-465C-B9A1-72069991454D}">
      <dgm:prSet phldrT="[Text]"/>
      <dgm:spPr/>
      <dgm:t>
        <a:bodyPr/>
        <a:lstStyle/>
        <a:p>
          <a:r>
            <a:rPr lang="en-US" dirty="0" smtClean="0"/>
            <a:t>Templates</a:t>
          </a:r>
        </a:p>
      </dgm:t>
    </dgm:pt>
    <dgm:pt modelId="{487AD158-EA8A-46C4-AD04-A838B6FD0090}" type="parTrans" cxnId="{B18BF838-13CA-40A3-B3CF-219D4B17B0B6}">
      <dgm:prSet/>
      <dgm:spPr/>
      <dgm:t>
        <a:bodyPr/>
        <a:lstStyle/>
        <a:p>
          <a:endParaRPr lang="en-US"/>
        </a:p>
      </dgm:t>
    </dgm:pt>
    <dgm:pt modelId="{04456E98-841D-40A0-97EF-BC3566465A01}" type="sibTrans" cxnId="{B18BF838-13CA-40A3-B3CF-219D4B17B0B6}">
      <dgm:prSet/>
      <dgm:spPr/>
      <dgm:t>
        <a:bodyPr/>
        <a:lstStyle/>
        <a:p>
          <a:endParaRPr lang="en-US"/>
        </a:p>
      </dgm:t>
    </dgm:pt>
    <dgm:pt modelId="{3025ADC3-A130-4D6C-BB11-83CD9DFD0CE9}">
      <dgm:prSet phldrT="[Text]"/>
      <dgm:spPr/>
      <dgm:t>
        <a:bodyPr/>
        <a:lstStyle/>
        <a:p>
          <a:r>
            <a:rPr lang="en-US" dirty="0" smtClean="0"/>
            <a:t>Modules</a:t>
          </a:r>
        </a:p>
      </dgm:t>
    </dgm:pt>
    <dgm:pt modelId="{AAF74095-6DC4-4928-B206-C4D77485B075}" type="parTrans" cxnId="{11DEE587-9368-4C00-B454-8F5D1BD85046}">
      <dgm:prSet/>
      <dgm:spPr/>
      <dgm:t>
        <a:bodyPr/>
        <a:lstStyle/>
        <a:p>
          <a:endParaRPr lang="en-US"/>
        </a:p>
      </dgm:t>
    </dgm:pt>
    <dgm:pt modelId="{63CF556C-9A84-4715-A099-876AADA18EB3}" type="sibTrans" cxnId="{11DEE587-9368-4C00-B454-8F5D1BD85046}">
      <dgm:prSet/>
      <dgm:spPr/>
      <dgm:t>
        <a:bodyPr/>
        <a:lstStyle/>
        <a:p>
          <a:endParaRPr lang="en-US"/>
        </a:p>
      </dgm:t>
    </dgm:pt>
    <dgm:pt modelId="{4B5B370E-7134-4A51-A986-15E473C0D1E2}">
      <dgm:prSet phldrT="[Text]"/>
      <dgm:spPr/>
      <dgm:t>
        <a:bodyPr/>
        <a:lstStyle/>
        <a:p>
          <a:r>
            <a:rPr lang="en-US" dirty="0" smtClean="0"/>
            <a:t>Controllers</a:t>
          </a:r>
        </a:p>
      </dgm:t>
    </dgm:pt>
    <dgm:pt modelId="{1A0C7741-3100-4834-8405-BD9EFC828CAE}" type="parTrans" cxnId="{8945C8C3-3BC1-43FB-B09F-D1568ECA67F9}">
      <dgm:prSet/>
      <dgm:spPr/>
      <dgm:t>
        <a:bodyPr/>
        <a:lstStyle/>
        <a:p>
          <a:endParaRPr lang="en-US"/>
        </a:p>
      </dgm:t>
    </dgm:pt>
    <dgm:pt modelId="{59C328DC-B35C-4D17-8471-9BB674301B2D}" type="sibTrans" cxnId="{8945C8C3-3BC1-43FB-B09F-D1568ECA67F9}">
      <dgm:prSet/>
      <dgm:spPr/>
      <dgm:t>
        <a:bodyPr/>
        <a:lstStyle/>
        <a:p>
          <a:endParaRPr lang="en-US"/>
        </a:p>
      </dgm:t>
    </dgm:pt>
    <dgm:pt modelId="{F41B07E8-CE51-4EB5-AC86-1069DF8D3EB9}">
      <dgm:prSet/>
      <dgm:spPr/>
      <dgm:t>
        <a:bodyPr/>
        <a:lstStyle/>
        <a:p>
          <a:r>
            <a:rPr lang="en-US" dirty="0" smtClean="0"/>
            <a:t>Filters</a:t>
          </a:r>
        </a:p>
      </dgm:t>
    </dgm:pt>
    <dgm:pt modelId="{BA7CDF15-71CA-4873-9CF7-53333CC9BBF5}" type="parTrans" cxnId="{6AA29FE5-6783-45E7-B4BA-17F9CF90517E}">
      <dgm:prSet/>
      <dgm:spPr/>
      <dgm:t>
        <a:bodyPr/>
        <a:lstStyle/>
        <a:p>
          <a:endParaRPr lang="en-US"/>
        </a:p>
      </dgm:t>
    </dgm:pt>
    <dgm:pt modelId="{0DDF59B4-0209-494D-9D7B-7B8C9E0BD700}" type="sibTrans" cxnId="{6AA29FE5-6783-45E7-B4BA-17F9CF90517E}">
      <dgm:prSet/>
      <dgm:spPr/>
      <dgm:t>
        <a:bodyPr/>
        <a:lstStyle/>
        <a:p>
          <a:endParaRPr lang="en-US"/>
        </a:p>
      </dgm:t>
    </dgm:pt>
    <dgm:pt modelId="{3BBF73CD-F668-49E0-ADB7-2567D7DBB54A}">
      <dgm:prSet/>
      <dgm:spPr/>
      <dgm:t>
        <a:bodyPr/>
        <a:lstStyle/>
        <a:p>
          <a:r>
            <a:rPr lang="en-US" dirty="0" smtClean="0"/>
            <a:t>Providers</a:t>
          </a:r>
        </a:p>
      </dgm:t>
    </dgm:pt>
    <dgm:pt modelId="{0D36FCC9-7992-4A05-A4C6-4A4B61F11DA7}" type="parTrans" cxnId="{4D0608FA-6F9A-43AA-86C4-56D28CBB9468}">
      <dgm:prSet/>
      <dgm:spPr/>
      <dgm:t>
        <a:bodyPr/>
        <a:lstStyle/>
        <a:p>
          <a:endParaRPr lang="en-US"/>
        </a:p>
      </dgm:t>
    </dgm:pt>
    <dgm:pt modelId="{D072A2D0-2F85-46A6-9FA4-18408550C7B5}" type="sibTrans" cxnId="{4D0608FA-6F9A-43AA-86C4-56D28CBB9468}">
      <dgm:prSet/>
      <dgm:spPr/>
      <dgm:t>
        <a:bodyPr/>
        <a:lstStyle/>
        <a:p>
          <a:endParaRPr lang="en-US"/>
        </a:p>
      </dgm:t>
    </dgm:pt>
    <dgm:pt modelId="{EDDE4F84-BDE9-41F3-B305-78E2F72EAFF3}">
      <dgm:prSet/>
      <dgm:spPr/>
      <dgm:t>
        <a:bodyPr/>
        <a:lstStyle/>
        <a:p>
          <a:r>
            <a:rPr lang="en-US" dirty="0" smtClean="0"/>
            <a:t>Form Validation</a:t>
          </a:r>
          <a:endParaRPr lang="en-US" dirty="0"/>
        </a:p>
      </dgm:t>
    </dgm:pt>
    <dgm:pt modelId="{E271BFCB-BAFA-4675-B257-9B0456A05F61}" type="parTrans" cxnId="{77743982-50F4-48D0-84A9-B4039572DB5E}">
      <dgm:prSet/>
      <dgm:spPr/>
      <dgm:t>
        <a:bodyPr/>
        <a:lstStyle/>
        <a:p>
          <a:endParaRPr lang="en-US"/>
        </a:p>
      </dgm:t>
    </dgm:pt>
    <dgm:pt modelId="{1640D815-FAF3-4854-A34C-E0A6E0DE70CB}" type="sibTrans" cxnId="{77743982-50F4-48D0-84A9-B4039572DB5E}">
      <dgm:prSet/>
      <dgm:spPr/>
      <dgm:t>
        <a:bodyPr/>
        <a:lstStyle/>
        <a:p>
          <a:endParaRPr lang="en-US"/>
        </a:p>
      </dgm:t>
    </dgm:pt>
    <dgm:pt modelId="{45BA28B1-98AE-4B64-B5D4-6498818003DD}">
      <dgm:prSet phldrT="[Text]"/>
      <dgm:spPr/>
      <dgm:t>
        <a:bodyPr/>
        <a:lstStyle/>
        <a:p>
          <a:r>
            <a:rPr lang="en-US" dirty="0" smtClean="0"/>
            <a:t>Routing</a:t>
          </a:r>
        </a:p>
      </dgm:t>
    </dgm:pt>
    <dgm:pt modelId="{913C0523-FD3D-44BE-BDF1-81C7D39722DA}" type="parTrans" cxnId="{3A1F60B3-FF8B-4A37-8D04-96417ADF1192}">
      <dgm:prSet/>
      <dgm:spPr/>
      <dgm:t>
        <a:bodyPr/>
        <a:lstStyle/>
        <a:p>
          <a:endParaRPr lang="en-US"/>
        </a:p>
      </dgm:t>
    </dgm:pt>
    <dgm:pt modelId="{6EE391C9-5720-43DD-B73F-EE3BD9C77AAA}" type="sibTrans" cxnId="{3A1F60B3-FF8B-4A37-8D04-96417ADF1192}">
      <dgm:prSet/>
      <dgm:spPr/>
      <dgm:t>
        <a:bodyPr/>
        <a:lstStyle/>
        <a:p>
          <a:endParaRPr lang="en-US"/>
        </a:p>
      </dgm:t>
    </dgm:pt>
    <dgm:pt modelId="{850DAB8A-16A1-494A-B2B8-60A0046933E1}">
      <dgm:prSet phldrT="[Text]"/>
      <dgm:spPr/>
      <dgm:t>
        <a:bodyPr/>
        <a:lstStyle/>
        <a:p>
          <a:r>
            <a:rPr lang="en-US" dirty="0" smtClean="0"/>
            <a:t>Two-way Data Binding</a:t>
          </a:r>
          <a:endParaRPr lang="en-US" dirty="0"/>
        </a:p>
      </dgm:t>
    </dgm:pt>
    <dgm:pt modelId="{6DC0221B-80AE-4159-994B-BEEA07C76DF1}" type="parTrans" cxnId="{579B70AD-2C03-4D25-9F04-CFAF408B14B5}">
      <dgm:prSet/>
      <dgm:spPr/>
      <dgm:t>
        <a:bodyPr/>
        <a:lstStyle/>
        <a:p>
          <a:endParaRPr lang="en-US"/>
        </a:p>
      </dgm:t>
    </dgm:pt>
    <dgm:pt modelId="{E62192A4-A6A7-4838-A77E-1278112858C0}" type="sibTrans" cxnId="{579B70AD-2C03-4D25-9F04-CFAF408B14B5}">
      <dgm:prSet/>
      <dgm:spPr/>
      <dgm:t>
        <a:bodyPr/>
        <a:lstStyle/>
        <a:p>
          <a:endParaRPr lang="en-US"/>
        </a:p>
      </dgm:t>
    </dgm:pt>
    <dgm:pt modelId="{19BB7DFE-6F51-4047-86E4-40AC3D4A80E3}">
      <dgm:prSet/>
      <dgm:spPr/>
      <dgm:t>
        <a:bodyPr/>
        <a:lstStyle/>
        <a:p>
          <a:r>
            <a:rPr lang="en-US" dirty="0" smtClean="0"/>
            <a:t>Directives</a:t>
          </a:r>
        </a:p>
      </dgm:t>
    </dgm:pt>
    <dgm:pt modelId="{CB917F8B-B05F-45D9-A7D5-99FE5F667DDE}" type="parTrans" cxnId="{4B12D50A-D5A9-4D78-A48E-34CE038385F9}">
      <dgm:prSet/>
      <dgm:spPr/>
      <dgm:t>
        <a:bodyPr/>
        <a:lstStyle/>
        <a:p>
          <a:endParaRPr lang="en-US"/>
        </a:p>
      </dgm:t>
    </dgm:pt>
    <dgm:pt modelId="{B532DE6D-C6E8-4230-9F86-B0EF381C9790}" type="sibTrans" cxnId="{4B12D50A-D5A9-4D78-A48E-34CE038385F9}">
      <dgm:prSet/>
      <dgm:spPr/>
      <dgm:t>
        <a:bodyPr/>
        <a:lstStyle/>
        <a:p>
          <a:endParaRPr lang="en-US"/>
        </a:p>
      </dgm:t>
    </dgm:pt>
    <dgm:pt modelId="{28AFA611-41E9-4E66-87AD-35D10BC19D0B}">
      <dgm:prSet phldrT="[Text]"/>
      <dgm:spPr/>
      <dgm:t>
        <a:bodyPr/>
        <a:lstStyle/>
        <a:p>
          <a:r>
            <a:rPr lang="en-US" dirty="0" smtClean="0"/>
            <a:t>Great for SPA’s</a:t>
          </a:r>
          <a:endParaRPr lang="en-US" dirty="0"/>
        </a:p>
      </dgm:t>
    </dgm:pt>
    <dgm:pt modelId="{89EA7704-96A3-4185-80F8-5D15F6476DBD}" type="parTrans" cxnId="{EDB03684-6CB6-4B17-88B5-7BC6EE79D85F}">
      <dgm:prSet/>
      <dgm:spPr/>
      <dgm:t>
        <a:bodyPr/>
        <a:lstStyle/>
        <a:p>
          <a:endParaRPr lang="en-US"/>
        </a:p>
      </dgm:t>
    </dgm:pt>
    <dgm:pt modelId="{08E77CD5-0715-4416-B8D7-23FCAD189E32}" type="sibTrans" cxnId="{EDB03684-6CB6-4B17-88B5-7BC6EE79D85F}">
      <dgm:prSet/>
      <dgm:spPr/>
      <dgm:t>
        <a:bodyPr/>
        <a:lstStyle/>
        <a:p>
          <a:endParaRPr lang="en-US"/>
        </a:p>
      </dgm:t>
    </dgm:pt>
    <dgm:pt modelId="{437E6AB7-F632-45EF-9260-F25F0F7069F6}" type="pres">
      <dgm:prSet presAssocID="{2AFC2AC9-681A-43C2-A090-A226C85310D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DA206A-66D4-4CB9-AD9B-54A2785435CF}" type="pres">
      <dgm:prSet presAssocID="{E5F5AC6F-D135-4AFA-89CE-3AF4AC7111D7}" presName="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0F2F27-FCAD-405D-8869-7FDDBCB983C6}" type="pres">
      <dgm:prSet presAssocID="{E2F26C29-B56D-4F9B-B89A-2D76142730E3}" presName="sibTrans" presStyleCnt="0"/>
      <dgm:spPr/>
      <dgm:t>
        <a:bodyPr/>
        <a:lstStyle/>
        <a:p>
          <a:endParaRPr lang="en-US"/>
        </a:p>
      </dgm:t>
    </dgm:pt>
    <dgm:pt modelId="{79C4F599-DAA5-4B64-B839-E136F05674D1}" type="pres">
      <dgm:prSet presAssocID="{28AFA611-41E9-4E66-87AD-35D10BC19D0B}" presName="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ADA717-2AA4-43DE-95AB-BEC16CA06948}" type="pres">
      <dgm:prSet presAssocID="{08E77CD5-0715-4416-B8D7-23FCAD189E32}" presName="sibTrans" presStyleCnt="0"/>
      <dgm:spPr/>
      <dgm:t>
        <a:bodyPr/>
        <a:lstStyle/>
        <a:p>
          <a:endParaRPr lang="en-US"/>
        </a:p>
      </dgm:t>
    </dgm:pt>
    <dgm:pt modelId="{323D8D7F-73C3-4AE0-ADFF-DEA47ACAEAEC}" type="pres">
      <dgm:prSet presAssocID="{850DAB8A-16A1-494A-B2B8-60A0046933E1}" presName="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4196A-D03A-4194-938C-A2E9797F4A3F}" type="pres">
      <dgm:prSet presAssocID="{E62192A4-A6A7-4838-A77E-1278112858C0}" presName="sibTrans" presStyleCnt="0"/>
      <dgm:spPr/>
      <dgm:t>
        <a:bodyPr/>
        <a:lstStyle/>
        <a:p>
          <a:endParaRPr lang="en-US"/>
        </a:p>
      </dgm:t>
    </dgm:pt>
    <dgm:pt modelId="{F42622AE-00E9-46E6-B25C-7610AB5BE17A}" type="pres">
      <dgm:prSet presAssocID="{5E51C237-245B-4509-BE76-57CB7A2B3BEE}" presName="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DDF6CB-13C2-4B0D-BC84-856EF461D413}" type="pres">
      <dgm:prSet presAssocID="{64B75F6E-4AF9-42E1-8C4D-B915FFCA0070}" presName="sibTrans" presStyleCnt="0"/>
      <dgm:spPr/>
      <dgm:t>
        <a:bodyPr/>
        <a:lstStyle/>
        <a:p>
          <a:endParaRPr lang="en-US"/>
        </a:p>
      </dgm:t>
    </dgm:pt>
    <dgm:pt modelId="{CEE8964B-4B00-4631-A3E8-5C19D9F55D5D}" type="pres">
      <dgm:prSet presAssocID="{C5AD34E3-69A0-4E85-8B74-23013B4A8897}" presName="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3D1F6-9035-4760-9ECF-C72A2B37792A}" type="pres">
      <dgm:prSet presAssocID="{E0ADA356-DEB5-43E5-BC31-1412161FCEC4}" presName="sibTrans" presStyleCnt="0"/>
      <dgm:spPr/>
      <dgm:t>
        <a:bodyPr/>
        <a:lstStyle/>
        <a:p>
          <a:endParaRPr lang="en-US"/>
        </a:p>
      </dgm:t>
    </dgm:pt>
    <dgm:pt modelId="{132B08A8-E421-4EA4-B062-31BC0FD62343}" type="pres">
      <dgm:prSet presAssocID="{61383F6C-EAAF-46DC-8500-93CCBCC381B9}" presName="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03B5C1-A877-44B8-8576-5CC733B773EF}" type="pres">
      <dgm:prSet presAssocID="{D65351EB-19BE-46FB-BDEE-C7EF51B340A8}" presName="sibTrans" presStyleCnt="0"/>
      <dgm:spPr/>
      <dgm:t>
        <a:bodyPr/>
        <a:lstStyle/>
        <a:p>
          <a:endParaRPr lang="en-US"/>
        </a:p>
      </dgm:t>
    </dgm:pt>
    <dgm:pt modelId="{17459AAF-06DC-4C23-A450-BCC558EF88A4}" type="pres">
      <dgm:prSet presAssocID="{E7A4F49D-4B0B-48D8-B592-16CCDE2525A0}" presName="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59450-5558-4837-9C87-557DCBE03D07}" type="pres">
      <dgm:prSet presAssocID="{C7EE804F-F903-4C5C-B76D-CB09B7CD8243}" presName="sibTrans" presStyleCnt="0"/>
      <dgm:spPr/>
      <dgm:t>
        <a:bodyPr/>
        <a:lstStyle/>
        <a:p>
          <a:endParaRPr lang="en-US"/>
        </a:p>
      </dgm:t>
    </dgm:pt>
    <dgm:pt modelId="{CCBB4DFD-6C6B-4CC4-8737-4A003FB9F0DE}" type="pres">
      <dgm:prSet presAssocID="{F33875E6-1369-465C-B9A1-72069991454D}" presName="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E0D53-E11D-4D79-AA03-87C2502B1888}" type="pres">
      <dgm:prSet presAssocID="{04456E98-841D-40A0-97EF-BC3566465A01}" presName="sibTrans" presStyleCnt="0"/>
      <dgm:spPr/>
      <dgm:t>
        <a:bodyPr/>
        <a:lstStyle/>
        <a:p>
          <a:endParaRPr lang="en-US"/>
        </a:p>
      </dgm:t>
    </dgm:pt>
    <dgm:pt modelId="{9211F004-41C9-436B-9C68-0C8CD2CE5223}" type="pres">
      <dgm:prSet presAssocID="{3025ADC3-A130-4D6C-BB11-83CD9DFD0CE9}" presName="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F169A-81F1-43D7-9F77-8937748EF6E5}" type="pres">
      <dgm:prSet presAssocID="{63CF556C-9A84-4715-A099-876AADA18EB3}" presName="sibTrans" presStyleCnt="0"/>
      <dgm:spPr/>
      <dgm:t>
        <a:bodyPr/>
        <a:lstStyle/>
        <a:p>
          <a:endParaRPr lang="en-US"/>
        </a:p>
      </dgm:t>
    </dgm:pt>
    <dgm:pt modelId="{99A5D91A-2D6B-4309-9471-E46BFB3D929C}" type="pres">
      <dgm:prSet presAssocID="{4B5B370E-7134-4A51-A986-15E473C0D1E2}" presName="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134C2-3EAF-4E23-9C6D-2617EF1D9A6A}" type="pres">
      <dgm:prSet presAssocID="{59C328DC-B35C-4D17-8471-9BB674301B2D}" presName="sibTrans" presStyleCnt="0"/>
      <dgm:spPr/>
      <dgm:t>
        <a:bodyPr/>
        <a:lstStyle/>
        <a:p>
          <a:endParaRPr lang="en-US"/>
        </a:p>
      </dgm:t>
    </dgm:pt>
    <dgm:pt modelId="{C3DB7B56-D373-4A48-9A71-A46DD7871267}" type="pres">
      <dgm:prSet presAssocID="{F41B07E8-CE51-4EB5-AC86-1069DF8D3EB9}" presName="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23B62-0A8D-4D5B-987F-1C191AA4FD03}" type="pres">
      <dgm:prSet presAssocID="{0DDF59B4-0209-494D-9D7B-7B8C9E0BD700}" presName="sibTrans" presStyleCnt="0"/>
      <dgm:spPr/>
      <dgm:t>
        <a:bodyPr/>
        <a:lstStyle/>
        <a:p>
          <a:endParaRPr lang="en-US"/>
        </a:p>
      </dgm:t>
    </dgm:pt>
    <dgm:pt modelId="{82CDDC58-85B7-463A-BAD0-FBFCA0712F1C}" type="pres">
      <dgm:prSet presAssocID="{3BBF73CD-F668-49E0-ADB7-2567D7DBB54A}" presName="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BAE51-89EE-4C11-A75C-D53681C24FDA}" type="pres">
      <dgm:prSet presAssocID="{D072A2D0-2F85-46A6-9FA4-18408550C7B5}" presName="sibTrans" presStyleCnt="0"/>
      <dgm:spPr/>
      <dgm:t>
        <a:bodyPr/>
        <a:lstStyle/>
        <a:p>
          <a:endParaRPr lang="en-US"/>
        </a:p>
      </dgm:t>
    </dgm:pt>
    <dgm:pt modelId="{EB310276-7406-4F8F-B311-738501754F41}" type="pres">
      <dgm:prSet presAssocID="{19BB7DFE-6F51-4047-86E4-40AC3D4A80E3}" presName="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2547A4-1C63-40A4-B34F-95700C1C73B4}" type="pres">
      <dgm:prSet presAssocID="{B532DE6D-C6E8-4230-9F86-B0EF381C9790}" presName="sibTrans" presStyleCnt="0"/>
      <dgm:spPr/>
      <dgm:t>
        <a:bodyPr/>
        <a:lstStyle/>
        <a:p>
          <a:endParaRPr lang="en-US"/>
        </a:p>
      </dgm:t>
    </dgm:pt>
    <dgm:pt modelId="{60FA720F-99B1-498C-8299-B803124EC0FD}" type="pres">
      <dgm:prSet presAssocID="{45BA28B1-98AE-4B64-B5D4-6498818003DD}" presName="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8BA4B-5129-45F5-9150-3E43762959EA}" type="pres">
      <dgm:prSet presAssocID="{6EE391C9-5720-43DD-B73F-EE3BD9C77AAA}" presName="sibTrans" presStyleCnt="0"/>
      <dgm:spPr/>
      <dgm:t>
        <a:bodyPr/>
        <a:lstStyle/>
        <a:p>
          <a:endParaRPr lang="en-US"/>
        </a:p>
      </dgm:t>
    </dgm:pt>
    <dgm:pt modelId="{38748953-EDFB-447D-B8F3-BDDEF5DFCCC7}" type="pres">
      <dgm:prSet presAssocID="{EDDE4F84-BDE9-41F3-B305-78E2F72EAFF3}" presName="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86F089-68B1-4A4A-81C4-A15BFDFBB0A9}" type="presOf" srcId="{F33875E6-1369-465C-B9A1-72069991454D}" destId="{CCBB4DFD-6C6B-4CC4-8737-4A003FB9F0DE}" srcOrd="0" destOrd="0" presId="urn:microsoft.com/office/officeart/2005/8/layout/default"/>
    <dgm:cxn modelId="{11CFCD56-D338-F24C-A182-B5EFEC1B6D4D}" type="presOf" srcId="{850DAB8A-16A1-494A-B2B8-60A0046933E1}" destId="{323D8D7F-73C3-4AE0-ADFF-DEA47ACAEAEC}" srcOrd="0" destOrd="0" presId="urn:microsoft.com/office/officeart/2005/8/layout/default"/>
    <dgm:cxn modelId="{A43FB41B-8B1F-4DD8-A968-AC1B38B7F0CF}" srcId="{2AFC2AC9-681A-43C2-A090-A226C85310DB}" destId="{C5AD34E3-69A0-4E85-8B74-23013B4A8897}" srcOrd="4" destOrd="0" parTransId="{2DEA4963-BB9A-4457-A21B-92BEB6E323C1}" sibTransId="{E0ADA356-DEB5-43E5-BC31-1412161FCEC4}"/>
    <dgm:cxn modelId="{94ABBE88-B691-4A59-85CA-CA0FF682F15B}" srcId="{2AFC2AC9-681A-43C2-A090-A226C85310DB}" destId="{E5F5AC6F-D135-4AFA-89CE-3AF4AC7111D7}" srcOrd="0" destOrd="0" parTransId="{4FC1029D-BDBB-4857-8367-C67DA0D1E2F4}" sibTransId="{E2F26C29-B56D-4F9B-B89A-2D76142730E3}"/>
    <dgm:cxn modelId="{37DA0280-F8ED-3D42-8FD5-E72A17C5D60D}" type="presOf" srcId="{45BA28B1-98AE-4B64-B5D4-6498818003DD}" destId="{60FA720F-99B1-498C-8299-B803124EC0FD}" srcOrd="0" destOrd="0" presId="urn:microsoft.com/office/officeart/2005/8/layout/default"/>
    <dgm:cxn modelId="{4B12D50A-D5A9-4D78-A48E-34CE038385F9}" srcId="{2AFC2AC9-681A-43C2-A090-A226C85310DB}" destId="{19BB7DFE-6F51-4047-86E4-40AC3D4A80E3}" srcOrd="12" destOrd="0" parTransId="{CB917F8B-B05F-45D9-A7D5-99FE5F667DDE}" sibTransId="{B532DE6D-C6E8-4230-9F86-B0EF381C9790}"/>
    <dgm:cxn modelId="{E96A77A6-4019-5041-8F14-C74F0853A75D}" type="presOf" srcId="{2AFC2AC9-681A-43C2-A090-A226C85310DB}" destId="{437E6AB7-F632-45EF-9260-F25F0F7069F6}" srcOrd="0" destOrd="0" presId="urn:microsoft.com/office/officeart/2005/8/layout/default"/>
    <dgm:cxn modelId="{2EDB7B02-5703-D64B-B8EF-75FB3B9CEC30}" type="presOf" srcId="{E5F5AC6F-D135-4AFA-89CE-3AF4AC7111D7}" destId="{CFDA206A-66D4-4CB9-AD9B-54A2785435CF}" srcOrd="0" destOrd="0" presId="urn:microsoft.com/office/officeart/2005/8/layout/default"/>
    <dgm:cxn modelId="{3A1F60B3-FF8B-4A37-8D04-96417ADF1192}" srcId="{2AFC2AC9-681A-43C2-A090-A226C85310DB}" destId="{45BA28B1-98AE-4B64-B5D4-6498818003DD}" srcOrd="13" destOrd="0" parTransId="{913C0523-FD3D-44BE-BDF1-81C7D39722DA}" sibTransId="{6EE391C9-5720-43DD-B73F-EE3BD9C77AAA}"/>
    <dgm:cxn modelId="{B18BF838-13CA-40A3-B3CF-219D4B17B0B6}" srcId="{2AFC2AC9-681A-43C2-A090-A226C85310DB}" destId="{F33875E6-1369-465C-B9A1-72069991454D}" srcOrd="7" destOrd="0" parTransId="{487AD158-EA8A-46C4-AD04-A838B6FD0090}" sibTransId="{04456E98-841D-40A0-97EF-BC3566465A01}"/>
    <dgm:cxn modelId="{77743982-50F4-48D0-84A9-B4039572DB5E}" srcId="{2AFC2AC9-681A-43C2-A090-A226C85310DB}" destId="{EDDE4F84-BDE9-41F3-B305-78E2F72EAFF3}" srcOrd="14" destOrd="0" parTransId="{E271BFCB-BAFA-4675-B257-9B0456A05F61}" sibTransId="{1640D815-FAF3-4854-A34C-E0A6E0DE70CB}"/>
    <dgm:cxn modelId="{B27316CD-F9AC-FD45-96F8-266C22AC3180}" type="presOf" srcId="{3025ADC3-A130-4D6C-BB11-83CD9DFD0CE9}" destId="{9211F004-41C9-436B-9C68-0C8CD2CE5223}" srcOrd="0" destOrd="0" presId="urn:microsoft.com/office/officeart/2005/8/layout/default"/>
    <dgm:cxn modelId="{7E2834EF-1FB6-1848-B43A-8F1873D177CF}" type="presOf" srcId="{3BBF73CD-F668-49E0-ADB7-2567D7DBB54A}" destId="{82CDDC58-85B7-463A-BAD0-FBFCA0712F1C}" srcOrd="0" destOrd="0" presId="urn:microsoft.com/office/officeart/2005/8/layout/default"/>
    <dgm:cxn modelId="{4D0608FA-6F9A-43AA-86C4-56D28CBB9468}" srcId="{2AFC2AC9-681A-43C2-A090-A226C85310DB}" destId="{3BBF73CD-F668-49E0-ADB7-2567D7DBB54A}" srcOrd="11" destOrd="0" parTransId="{0D36FCC9-7992-4A05-A4C6-4A4B61F11DA7}" sibTransId="{D072A2D0-2F85-46A6-9FA4-18408550C7B5}"/>
    <dgm:cxn modelId="{EDB03684-6CB6-4B17-88B5-7BC6EE79D85F}" srcId="{2AFC2AC9-681A-43C2-A090-A226C85310DB}" destId="{28AFA611-41E9-4E66-87AD-35D10BC19D0B}" srcOrd="1" destOrd="0" parTransId="{89EA7704-96A3-4185-80F8-5D15F6476DBD}" sibTransId="{08E77CD5-0715-4416-B8D7-23FCAD189E32}"/>
    <dgm:cxn modelId="{0A93B384-6E23-504D-BF16-171B63F00594}" type="presOf" srcId="{28AFA611-41E9-4E66-87AD-35D10BC19D0B}" destId="{79C4F599-DAA5-4B64-B839-E136F05674D1}" srcOrd="0" destOrd="0" presId="urn:microsoft.com/office/officeart/2005/8/layout/default"/>
    <dgm:cxn modelId="{8945C8C3-3BC1-43FB-B09F-D1568ECA67F9}" srcId="{2AFC2AC9-681A-43C2-A090-A226C85310DB}" destId="{4B5B370E-7134-4A51-A986-15E473C0D1E2}" srcOrd="9" destOrd="0" parTransId="{1A0C7741-3100-4834-8405-BD9EFC828CAE}" sibTransId="{59C328DC-B35C-4D17-8471-9BB674301B2D}"/>
    <dgm:cxn modelId="{C4F92D3A-79C5-F047-A586-4424ED457B3E}" type="presOf" srcId="{19BB7DFE-6F51-4047-86E4-40AC3D4A80E3}" destId="{EB310276-7406-4F8F-B311-738501754F41}" srcOrd="0" destOrd="0" presId="urn:microsoft.com/office/officeart/2005/8/layout/default"/>
    <dgm:cxn modelId="{2B668EA1-DC42-FC4F-9F1A-2440C21FED07}" type="presOf" srcId="{C5AD34E3-69A0-4E85-8B74-23013B4A8897}" destId="{CEE8964B-4B00-4631-A3E8-5C19D9F55D5D}" srcOrd="0" destOrd="0" presId="urn:microsoft.com/office/officeart/2005/8/layout/default"/>
    <dgm:cxn modelId="{33C491D3-2BBE-451C-874A-AEC6812EAAE9}" srcId="{2AFC2AC9-681A-43C2-A090-A226C85310DB}" destId="{E7A4F49D-4B0B-48D8-B592-16CCDE2525A0}" srcOrd="6" destOrd="0" parTransId="{588E73C6-FE17-4709-8F55-7FF74B8A87FA}" sibTransId="{C7EE804F-F903-4C5C-B76D-CB09B7CD8243}"/>
    <dgm:cxn modelId="{46B89E97-35A6-B742-93AC-8600A36AC2C3}" type="presOf" srcId="{5E51C237-245B-4509-BE76-57CB7A2B3BEE}" destId="{F42622AE-00E9-46E6-B25C-7610AB5BE17A}" srcOrd="0" destOrd="0" presId="urn:microsoft.com/office/officeart/2005/8/layout/default"/>
    <dgm:cxn modelId="{A37D5393-86E6-1840-9EFC-52595F3E4394}" type="presOf" srcId="{EDDE4F84-BDE9-41F3-B305-78E2F72EAFF3}" destId="{38748953-EDFB-447D-B8F3-BDDEF5DFCCC7}" srcOrd="0" destOrd="0" presId="urn:microsoft.com/office/officeart/2005/8/layout/default"/>
    <dgm:cxn modelId="{401B7715-0052-324F-8B5F-9E6BD3B2E6AF}" type="presOf" srcId="{F41B07E8-CE51-4EB5-AC86-1069DF8D3EB9}" destId="{C3DB7B56-D373-4A48-9A71-A46DD7871267}" srcOrd="0" destOrd="0" presId="urn:microsoft.com/office/officeart/2005/8/layout/default"/>
    <dgm:cxn modelId="{11DEE587-9368-4C00-B454-8F5D1BD85046}" srcId="{2AFC2AC9-681A-43C2-A090-A226C85310DB}" destId="{3025ADC3-A130-4D6C-BB11-83CD9DFD0CE9}" srcOrd="8" destOrd="0" parTransId="{AAF74095-6DC4-4928-B206-C4D77485B075}" sibTransId="{63CF556C-9A84-4715-A099-876AADA18EB3}"/>
    <dgm:cxn modelId="{A670F09C-1B5F-0E47-9035-0667B649A1CE}" type="presOf" srcId="{E7A4F49D-4B0B-48D8-B592-16CCDE2525A0}" destId="{17459AAF-06DC-4C23-A450-BCC558EF88A4}" srcOrd="0" destOrd="0" presId="urn:microsoft.com/office/officeart/2005/8/layout/default"/>
    <dgm:cxn modelId="{0C69C55F-18BF-164E-9837-B88EB517DBA7}" type="presOf" srcId="{4B5B370E-7134-4A51-A986-15E473C0D1E2}" destId="{99A5D91A-2D6B-4309-9471-E46BFB3D929C}" srcOrd="0" destOrd="0" presId="urn:microsoft.com/office/officeart/2005/8/layout/default"/>
    <dgm:cxn modelId="{579B70AD-2C03-4D25-9F04-CFAF408B14B5}" srcId="{2AFC2AC9-681A-43C2-A090-A226C85310DB}" destId="{850DAB8A-16A1-494A-B2B8-60A0046933E1}" srcOrd="2" destOrd="0" parTransId="{6DC0221B-80AE-4159-994B-BEEA07C76DF1}" sibTransId="{E62192A4-A6A7-4838-A77E-1278112858C0}"/>
    <dgm:cxn modelId="{DDB71851-AC3F-444A-AF8E-84077F070351}" srcId="{2AFC2AC9-681A-43C2-A090-A226C85310DB}" destId="{61383F6C-EAAF-46DC-8500-93CCBCC381B9}" srcOrd="5" destOrd="0" parTransId="{B8F867A0-AC13-41AF-A4ED-D0383C187C3E}" sibTransId="{D65351EB-19BE-46FB-BDEE-C7EF51B340A8}"/>
    <dgm:cxn modelId="{488A6A95-8EF5-9344-95C9-D0A96858A824}" type="presOf" srcId="{61383F6C-EAAF-46DC-8500-93CCBCC381B9}" destId="{132B08A8-E421-4EA4-B062-31BC0FD62343}" srcOrd="0" destOrd="0" presId="urn:microsoft.com/office/officeart/2005/8/layout/default"/>
    <dgm:cxn modelId="{6AA29FE5-6783-45E7-B4BA-17F9CF90517E}" srcId="{2AFC2AC9-681A-43C2-A090-A226C85310DB}" destId="{F41B07E8-CE51-4EB5-AC86-1069DF8D3EB9}" srcOrd="10" destOrd="0" parTransId="{BA7CDF15-71CA-4873-9CF7-53333CC9BBF5}" sibTransId="{0DDF59B4-0209-494D-9D7B-7B8C9E0BD700}"/>
    <dgm:cxn modelId="{B38AFBCE-B3AF-4A52-9397-B9F38A6DC85E}" srcId="{2AFC2AC9-681A-43C2-A090-A226C85310DB}" destId="{5E51C237-245B-4509-BE76-57CB7A2B3BEE}" srcOrd="3" destOrd="0" parTransId="{F27B6A63-920A-4B44-AB60-78A9BCFB6D0A}" sibTransId="{64B75F6E-4AF9-42E1-8C4D-B915FFCA0070}"/>
    <dgm:cxn modelId="{0E591160-EEB2-1E40-A196-C6C12A8CB6A6}" type="presParOf" srcId="{437E6AB7-F632-45EF-9260-F25F0F7069F6}" destId="{CFDA206A-66D4-4CB9-AD9B-54A2785435CF}" srcOrd="0" destOrd="0" presId="urn:microsoft.com/office/officeart/2005/8/layout/default"/>
    <dgm:cxn modelId="{38924DF6-6244-6940-9A15-4E7EBE025D09}" type="presParOf" srcId="{437E6AB7-F632-45EF-9260-F25F0F7069F6}" destId="{E70F2F27-FCAD-405D-8869-7FDDBCB983C6}" srcOrd="1" destOrd="0" presId="urn:microsoft.com/office/officeart/2005/8/layout/default"/>
    <dgm:cxn modelId="{F4341DEE-C9CF-9A47-80D8-3E147E536A28}" type="presParOf" srcId="{437E6AB7-F632-45EF-9260-F25F0F7069F6}" destId="{79C4F599-DAA5-4B64-B839-E136F05674D1}" srcOrd="2" destOrd="0" presId="urn:microsoft.com/office/officeart/2005/8/layout/default"/>
    <dgm:cxn modelId="{837C0690-229B-7646-B6CE-1350C4EF57FC}" type="presParOf" srcId="{437E6AB7-F632-45EF-9260-F25F0F7069F6}" destId="{24ADA717-2AA4-43DE-95AB-BEC16CA06948}" srcOrd="3" destOrd="0" presId="urn:microsoft.com/office/officeart/2005/8/layout/default"/>
    <dgm:cxn modelId="{741D07D9-F978-A34E-A021-C43324C1A6B6}" type="presParOf" srcId="{437E6AB7-F632-45EF-9260-F25F0F7069F6}" destId="{323D8D7F-73C3-4AE0-ADFF-DEA47ACAEAEC}" srcOrd="4" destOrd="0" presId="urn:microsoft.com/office/officeart/2005/8/layout/default"/>
    <dgm:cxn modelId="{F8E707BD-002D-0545-82E1-B81A3887FC18}" type="presParOf" srcId="{437E6AB7-F632-45EF-9260-F25F0F7069F6}" destId="{8AE4196A-D03A-4194-938C-A2E9797F4A3F}" srcOrd="5" destOrd="0" presId="urn:microsoft.com/office/officeart/2005/8/layout/default"/>
    <dgm:cxn modelId="{C8A673BA-A262-3146-B04B-2EA67804DB91}" type="presParOf" srcId="{437E6AB7-F632-45EF-9260-F25F0F7069F6}" destId="{F42622AE-00E9-46E6-B25C-7610AB5BE17A}" srcOrd="6" destOrd="0" presId="urn:microsoft.com/office/officeart/2005/8/layout/default"/>
    <dgm:cxn modelId="{F016E62E-66BE-454F-8094-A7E13B10AAF8}" type="presParOf" srcId="{437E6AB7-F632-45EF-9260-F25F0F7069F6}" destId="{F6DDF6CB-13C2-4B0D-BC84-856EF461D413}" srcOrd="7" destOrd="0" presId="urn:microsoft.com/office/officeart/2005/8/layout/default"/>
    <dgm:cxn modelId="{3E32EFF3-72F9-9945-A804-D66103FD118B}" type="presParOf" srcId="{437E6AB7-F632-45EF-9260-F25F0F7069F6}" destId="{CEE8964B-4B00-4631-A3E8-5C19D9F55D5D}" srcOrd="8" destOrd="0" presId="urn:microsoft.com/office/officeart/2005/8/layout/default"/>
    <dgm:cxn modelId="{68A2D0AE-D849-0C45-A2BC-43ADBAB203B6}" type="presParOf" srcId="{437E6AB7-F632-45EF-9260-F25F0F7069F6}" destId="{3D73D1F6-9035-4760-9ECF-C72A2B37792A}" srcOrd="9" destOrd="0" presId="urn:microsoft.com/office/officeart/2005/8/layout/default"/>
    <dgm:cxn modelId="{C69E4F7C-65A7-3B4D-974E-3CA36278A0D1}" type="presParOf" srcId="{437E6AB7-F632-45EF-9260-F25F0F7069F6}" destId="{132B08A8-E421-4EA4-B062-31BC0FD62343}" srcOrd="10" destOrd="0" presId="urn:microsoft.com/office/officeart/2005/8/layout/default"/>
    <dgm:cxn modelId="{3EB409CF-4598-2B4B-B73F-A5DBF2982D9C}" type="presParOf" srcId="{437E6AB7-F632-45EF-9260-F25F0F7069F6}" destId="{9203B5C1-A877-44B8-8576-5CC733B773EF}" srcOrd="11" destOrd="0" presId="urn:microsoft.com/office/officeart/2005/8/layout/default"/>
    <dgm:cxn modelId="{4AD6A749-ECD2-CB4F-9B58-18518FDDB13F}" type="presParOf" srcId="{437E6AB7-F632-45EF-9260-F25F0F7069F6}" destId="{17459AAF-06DC-4C23-A450-BCC558EF88A4}" srcOrd="12" destOrd="0" presId="urn:microsoft.com/office/officeart/2005/8/layout/default"/>
    <dgm:cxn modelId="{E3701916-ECC8-3142-B4EA-54713B884999}" type="presParOf" srcId="{437E6AB7-F632-45EF-9260-F25F0F7069F6}" destId="{0E559450-5558-4837-9C87-557DCBE03D07}" srcOrd="13" destOrd="0" presId="urn:microsoft.com/office/officeart/2005/8/layout/default"/>
    <dgm:cxn modelId="{5F6F005A-10F5-E844-8107-E854B225B133}" type="presParOf" srcId="{437E6AB7-F632-45EF-9260-F25F0F7069F6}" destId="{CCBB4DFD-6C6B-4CC4-8737-4A003FB9F0DE}" srcOrd="14" destOrd="0" presId="urn:microsoft.com/office/officeart/2005/8/layout/default"/>
    <dgm:cxn modelId="{9C744B7F-6F21-EC40-830D-5C3A70938710}" type="presParOf" srcId="{437E6AB7-F632-45EF-9260-F25F0F7069F6}" destId="{B58E0D53-E11D-4D79-AA03-87C2502B1888}" srcOrd="15" destOrd="0" presId="urn:microsoft.com/office/officeart/2005/8/layout/default"/>
    <dgm:cxn modelId="{8DB3A0A0-411E-6044-8ED8-BB8B85F20977}" type="presParOf" srcId="{437E6AB7-F632-45EF-9260-F25F0F7069F6}" destId="{9211F004-41C9-436B-9C68-0C8CD2CE5223}" srcOrd="16" destOrd="0" presId="urn:microsoft.com/office/officeart/2005/8/layout/default"/>
    <dgm:cxn modelId="{7A628C73-904F-BB43-803C-FF44E3D9BB24}" type="presParOf" srcId="{437E6AB7-F632-45EF-9260-F25F0F7069F6}" destId="{BDBF169A-81F1-43D7-9F77-8937748EF6E5}" srcOrd="17" destOrd="0" presId="urn:microsoft.com/office/officeart/2005/8/layout/default"/>
    <dgm:cxn modelId="{F83EC9E7-391A-214B-8FA7-927D2ABADDD0}" type="presParOf" srcId="{437E6AB7-F632-45EF-9260-F25F0F7069F6}" destId="{99A5D91A-2D6B-4309-9471-E46BFB3D929C}" srcOrd="18" destOrd="0" presId="urn:microsoft.com/office/officeart/2005/8/layout/default"/>
    <dgm:cxn modelId="{68A53CFC-915D-DA41-A7C3-A11942E21B8E}" type="presParOf" srcId="{437E6AB7-F632-45EF-9260-F25F0F7069F6}" destId="{848134C2-3EAF-4E23-9C6D-2617EF1D9A6A}" srcOrd="19" destOrd="0" presId="urn:microsoft.com/office/officeart/2005/8/layout/default"/>
    <dgm:cxn modelId="{10A6DBA8-3DEB-2145-9CE5-B1B64C31715A}" type="presParOf" srcId="{437E6AB7-F632-45EF-9260-F25F0F7069F6}" destId="{C3DB7B56-D373-4A48-9A71-A46DD7871267}" srcOrd="20" destOrd="0" presId="urn:microsoft.com/office/officeart/2005/8/layout/default"/>
    <dgm:cxn modelId="{F0D1CCD4-CD77-4B4D-9735-16822B95DA60}" type="presParOf" srcId="{437E6AB7-F632-45EF-9260-F25F0F7069F6}" destId="{A9623B62-0A8D-4D5B-987F-1C191AA4FD03}" srcOrd="21" destOrd="0" presId="urn:microsoft.com/office/officeart/2005/8/layout/default"/>
    <dgm:cxn modelId="{93B34ED5-3101-034B-8C7A-8FE12DBED0C8}" type="presParOf" srcId="{437E6AB7-F632-45EF-9260-F25F0F7069F6}" destId="{82CDDC58-85B7-463A-BAD0-FBFCA0712F1C}" srcOrd="22" destOrd="0" presId="urn:microsoft.com/office/officeart/2005/8/layout/default"/>
    <dgm:cxn modelId="{65F792AB-3E7F-6542-AC4F-2F3AAFA7E78E}" type="presParOf" srcId="{437E6AB7-F632-45EF-9260-F25F0F7069F6}" destId="{E40BAE51-89EE-4C11-A75C-D53681C24FDA}" srcOrd="23" destOrd="0" presId="urn:microsoft.com/office/officeart/2005/8/layout/default"/>
    <dgm:cxn modelId="{72AEE355-BC3E-314D-B3F8-5873A5E05BA1}" type="presParOf" srcId="{437E6AB7-F632-45EF-9260-F25F0F7069F6}" destId="{EB310276-7406-4F8F-B311-738501754F41}" srcOrd="24" destOrd="0" presId="urn:microsoft.com/office/officeart/2005/8/layout/default"/>
    <dgm:cxn modelId="{514A45EA-19FC-9644-BE57-26FB07475F8A}" type="presParOf" srcId="{437E6AB7-F632-45EF-9260-F25F0F7069F6}" destId="{DD2547A4-1C63-40A4-B34F-95700C1C73B4}" srcOrd="25" destOrd="0" presId="urn:microsoft.com/office/officeart/2005/8/layout/default"/>
    <dgm:cxn modelId="{62C70538-C909-BB46-A38A-A21856E8CCA0}" type="presParOf" srcId="{437E6AB7-F632-45EF-9260-F25F0F7069F6}" destId="{60FA720F-99B1-498C-8299-B803124EC0FD}" srcOrd="26" destOrd="0" presId="urn:microsoft.com/office/officeart/2005/8/layout/default"/>
    <dgm:cxn modelId="{C63A2022-1E31-704F-9AFF-B6462E967F79}" type="presParOf" srcId="{437E6AB7-F632-45EF-9260-F25F0F7069F6}" destId="{2B18BA4B-5129-45F5-9150-3E43762959EA}" srcOrd="27" destOrd="0" presId="urn:microsoft.com/office/officeart/2005/8/layout/default"/>
    <dgm:cxn modelId="{451C96BC-A6CC-F14A-8A2F-FF495F44A3AD}" type="presParOf" srcId="{437E6AB7-F632-45EF-9260-F25F0F7069F6}" destId="{38748953-EDFB-447D-B8F3-BDDEF5DFCCC7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DD539A-F877-455E-BA38-5257B23937A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C692392-5448-4268-AACF-F8CB9F314D56}">
      <dgm:prSet phldrT="[Text]"/>
      <dgm:spPr/>
      <dgm:t>
        <a:bodyPr/>
        <a:lstStyle/>
        <a:p>
          <a:r>
            <a:rPr lang="en-US" dirty="0" smtClean="0"/>
            <a:t>Constant</a:t>
          </a:r>
        </a:p>
        <a:p>
          <a:r>
            <a:rPr lang="en-US" dirty="0" smtClean="0"/>
            <a:t>Value injected anywhere</a:t>
          </a:r>
          <a:endParaRPr lang="en-US" dirty="0"/>
        </a:p>
      </dgm:t>
    </dgm:pt>
    <dgm:pt modelId="{3DE495E9-BB8D-45FF-8205-F36C43CDD58F}" type="parTrans" cxnId="{617B3FF4-999D-4366-A816-D767B2E60BD5}">
      <dgm:prSet/>
      <dgm:spPr/>
      <dgm:t>
        <a:bodyPr/>
        <a:lstStyle/>
        <a:p>
          <a:endParaRPr lang="en-US"/>
        </a:p>
      </dgm:t>
    </dgm:pt>
    <dgm:pt modelId="{0469ADFB-9853-4B4B-A052-3CCE678EFC7F}" type="sibTrans" cxnId="{617B3FF4-999D-4366-A816-D767B2E60BD5}">
      <dgm:prSet/>
      <dgm:spPr/>
      <dgm:t>
        <a:bodyPr/>
        <a:lstStyle/>
        <a:p>
          <a:endParaRPr lang="en-US"/>
        </a:p>
      </dgm:t>
    </dgm:pt>
    <dgm:pt modelId="{3A331718-9759-4065-9FAF-0A6B523E94DC}">
      <dgm:prSet phldrT="[Text]"/>
      <dgm:spPr/>
      <dgm:t>
        <a:bodyPr/>
        <a:lstStyle/>
        <a:p>
          <a:r>
            <a:rPr lang="en-US" dirty="0" smtClean="0"/>
            <a:t>Value</a:t>
          </a:r>
        </a:p>
        <a:p>
          <a:r>
            <a:rPr lang="en-US" dirty="0" smtClean="0"/>
            <a:t>Simple injectable value</a:t>
          </a:r>
          <a:endParaRPr lang="en-US" dirty="0"/>
        </a:p>
      </dgm:t>
    </dgm:pt>
    <dgm:pt modelId="{4607271A-95E8-46C6-879C-446A9A4025F8}" type="parTrans" cxnId="{08ECF8E1-367A-4877-8F6D-00661D679C89}">
      <dgm:prSet/>
      <dgm:spPr/>
      <dgm:t>
        <a:bodyPr/>
        <a:lstStyle/>
        <a:p>
          <a:endParaRPr lang="en-US"/>
        </a:p>
      </dgm:t>
    </dgm:pt>
    <dgm:pt modelId="{C7AF6095-50AD-46F4-A0AA-854F4085C34F}" type="sibTrans" cxnId="{08ECF8E1-367A-4877-8F6D-00661D679C89}">
      <dgm:prSet/>
      <dgm:spPr/>
      <dgm:t>
        <a:bodyPr/>
        <a:lstStyle/>
        <a:p>
          <a:endParaRPr lang="en-US"/>
        </a:p>
      </dgm:t>
    </dgm:pt>
    <dgm:pt modelId="{4E5EEB93-D25A-4C26-B97B-F1DA6030731E}">
      <dgm:prSet phldrT="[Text]"/>
      <dgm:spPr/>
      <dgm:t>
        <a:bodyPr/>
        <a:lstStyle/>
        <a:p>
          <a:r>
            <a:rPr lang="en-US" dirty="0" smtClean="0"/>
            <a:t>Factory</a:t>
          </a:r>
        </a:p>
        <a:p>
          <a:r>
            <a:rPr lang="en-US" dirty="0" smtClean="0"/>
            <a:t>Injectable function</a:t>
          </a:r>
          <a:endParaRPr lang="en-US" dirty="0"/>
        </a:p>
      </dgm:t>
    </dgm:pt>
    <dgm:pt modelId="{AEFCB906-8EC8-4A8D-BC51-630776CCC15B}" type="parTrans" cxnId="{C237022D-22E4-41C3-AF14-F97599A112C1}">
      <dgm:prSet/>
      <dgm:spPr/>
      <dgm:t>
        <a:bodyPr/>
        <a:lstStyle/>
        <a:p>
          <a:endParaRPr lang="en-US"/>
        </a:p>
      </dgm:t>
    </dgm:pt>
    <dgm:pt modelId="{59BC93D3-8E90-4E5F-B134-1E535B3A9429}" type="sibTrans" cxnId="{C237022D-22E4-41C3-AF14-F97599A112C1}">
      <dgm:prSet/>
      <dgm:spPr/>
      <dgm:t>
        <a:bodyPr/>
        <a:lstStyle/>
        <a:p>
          <a:endParaRPr lang="en-US"/>
        </a:p>
      </dgm:t>
    </dgm:pt>
    <dgm:pt modelId="{20CD6F3C-32D9-47A9-99BD-6D78B37814D7}">
      <dgm:prSet phldrT="[Text]"/>
      <dgm:spPr/>
      <dgm:t>
        <a:bodyPr/>
        <a:lstStyle/>
        <a:p>
          <a:r>
            <a:rPr lang="en-US" dirty="0" smtClean="0"/>
            <a:t>Service</a:t>
          </a:r>
        </a:p>
        <a:p>
          <a:r>
            <a:rPr lang="en-US" dirty="0" smtClean="0"/>
            <a:t>Injectable constructor</a:t>
          </a:r>
          <a:endParaRPr lang="en-US" dirty="0"/>
        </a:p>
      </dgm:t>
    </dgm:pt>
    <dgm:pt modelId="{B9FA245C-6D11-45AE-AE3C-36E36C0E3C9E}" type="parTrans" cxnId="{E5755225-A1F7-4AAC-9B1A-A7142F494F7C}">
      <dgm:prSet/>
      <dgm:spPr/>
      <dgm:t>
        <a:bodyPr/>
        <a:lstStyle/>
        <a:p>
          <a:endParaRPr lang="en-US"/>
        </a:p>
      </dgm:t>
    </dgm:pt>
    <dgm:pt modelId="{640962E3-36C2-4D1A-842D-68AE0FE38D9F}" type="sibTrans" cxnId="{E5755225-A1F7-4AAC-9B1A-A7142F494F7C}">
      <dgm:prSet/>
      <dgm:spPr/>
      <dgm:t>
        <a:bodyPr/>
        <a:lstStyle/>
        <a:p>
          <a:endParaRPr lang="en-US"/>
        </a:p>
      </dgm:t>
    </dgm:pt>
    <dgm:pt modelId="{AA547623-7AF8-4CF1-90FD-1EC76525C2F1}">
      <dgm:prSet phldrT="[Text]"/>
      <dgm:spPr/>
      <dgm:t>
        <a:bodyPr/>
        <a:lstStyle/>
        <a:p>
          <a:r>
            <a:rPr lang="en-US" dirty="0" smtClean="0"/>
            <a:t>Provider</a:t>
          </a:r>
        </a:p>
        <a:p>
          <a:r>
            <a:rPr lang="en-US" dirty="0" smtClean="0"/>
            <a:t>Configurable factory</a:t>
          </a:r>
          <a:endParaRPr lang="en-US" dirty="0"/>
        </a:p>
      </dgm:t>
    </dgm:pt>
    <dgm:pt modelId="{38EBAF72-1ED1-4379-BB73-BCC07C9EDFE9}" type="parTrans" cxnId="{DFF97C11-4032-40B0-B699-29E5C0842C0A}">
      <dgm:prSet/>
      <dgm:spPr/>
      <dgm:t>
        <a:bodyPr/>
        <a:lstStyle/>
        <a:p>
          <a:endParaRPr lang="en-US"/>
        </a:p>
      </dgm:t>
    </dgm:pt>
    <dgm:pt modelId="{85B5DE84-FB58-4A52-BE36-F41C652C9C98}" type="sibTrans" cxnId="{DFF97C11-4032-40B0-B699-29E5C0842C0A}">
      <dgm:prSet/>
      <dgm:spPr/>
      <dgm:t>
        <a:bodyPr/>
        <a:lstStyle/>
        <a:p>
          <a:endParaRPr lang="en-US"/>
        </a:p>
      </dgm:t>
    </dgm:pt>
    <dgm:pt modelId="{DB50E10C-AC49-4F71-B69B-539EA97F6889}" type="pres">
      <dgm:prSet presAssocID="{55DD539A-F877-455E-BA38-5257B23937A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44E2DE-A47D-4571-A3A9-CA7AEBC50503}" type="pres">
      <dgm:prSet presAssocID="{EC692392-5448-4268-AACF-F8CB9F314D5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43137-985E-48FB-9C1A-498CB24EBDB1}" type="pres">
      <dgm:prSet presAssocID="{0469ADFB-9853-4B4B-A052-3CCE678EFC7F}" presName="sibTrans" presStyleCnt="0"/>
      <dgm:spPr/>
      <dgm:t>
        <a:bodyPr/>
        <a:lstStyle/>
        <a:p>
          <a:endParaRPr lang="en-US"/>
        </a:p>
      </dgm:t>
    </dgm:pt>
    <dgm:pt modelId="{4F3F2962-F6D5-4FC5-81BB-FD355CAD4FB9}" type="pres">
      <dgm:prSet presAssocID="{3A331718-9759-4065-9FAF-0A6B523E94D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A46596-409C-417F-8DAE-CB3DCFD25213}" type="pres">
      <dgm:prSet presAssocID="{C7AF6095-50AD-46F4-A0AA-854F4085C34F}" presName="sibTrans" presStyleCnt="0"/>
      <dgm:spPr/>
      <dgm:t>
        <a:bodyPr/>
        <a:lstStyle/>
        <a:p>
          <a:endParaRPr lang="en-US"/>
        </a:p>
      </dgm:t>
    </dgm:pt>
    <dgm:pt modelId="{38BB4842-1519-49DF-873B-E9FD426DDE54}" type="pres">
      <dgm:prSet presAssocID="{4E5EEB93-D25A-4C26-B97B-F1DA6030731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E883D-6629-43E0-A5DD-D287B417BB84}" type="pres">
      <dgm:prSet presAssocID="{59BC93D3-8E90-4E5F-B134-1E535B3A9429}" presName="sibTrans" presStyleCnt="0"/>
      <dgm:spPr/>
      <dgm:t>
        <a:bodyPr/>
        <a:lstStyle/>
        <a:p>
          <a:endParaRPr lang="en-US"/>
        </a:p>
      </dgm:t>
    </dgm:pt>
    <dgm:pt modelId="{16A7048F-BA3E-4ACD-9935-C8D93F3348ED}" type="pres">
      <dgm:prSet presAssocID="{20CD6F3C-32D9-47A9-99BD-6D78B37814D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9E7A89-D3DE-4763-941D-6862906715EF}" type="pres">
      <dgm:prSet presAssocID="{640962E3-36C2-4D1A-842D-68AE0FE38D9F}" presName="sibTrans" presStyleCnt="0"/>
      <dgm:spPr/>
      <dgm:t>
        <a:bodyPr/>
        <a:lstStyle/>
        <a:p>
          <a:endParaRPr lang="en-US"/>
        </a:p>
      </dgm:t>
    </dgm:pt>
    <dgm:pt modelId="{35170A97-E2BC-4C89-A531-AA8880687368}" type="pres">
      <dgm:prSet presAssocID="{AA547623-7AF8-4CF1-90FD-1EC76525C2F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D29701-30D9-DF46-AAC5-7F41D1073032}" type="presOf" srcId="{3A331718-9759-4065-9FAF-0A6B523E94DC}" destId="{4F3F2962-F6D5-4FC5-81BB-FD355CAD4FB9}" srcOrd="0" destOrd="0" presId="urn:microsoft.com/office/officeart/2005/8/layout/default"/>
    <dgm:cxn modelId="{617B3FF4-999D-4366-A816-D767B2E60BD5}" srcId="{55DD539A-F877-455E-BA38-5257B23937A4}" destId="{EC692392-5448-4268-AACF-F8CB9F314D56}" srcOrd="0" destOrd="0" parTransId="{3DE495E9-BB8D-45FF-8205-F36C43CDD58F}" sibTransId="{0469ADFB-9853-4B4B-A052-3CCE678EFC7F}"/>
    <dgm:cxn modelId="{08ECF8E1-367A-4877-8F6D-00661D679C89}" srcId="{55DD539A-F877-455E-BA38-5257B23937A4}" destId="{3A331718-9759-4065-9FAF-0A6B523E94DC}" srcOrd="1" destOrd="0" parTransId="{4607271A-95E8-46C6-879C-446A9A4025F8}" sibTransId="{C7AF6095-50AD-46F4-A0AA-854F4085C34F}"/>
    <dgm:cxn modelId="{D43A9FCA-EAFE-384B-BFAC-D08995E289FF}" type="presOf" srcId="{AA547623-7AF8-4CF1-90FD-1EC76525C2F1}" destId="{35170A97-E2BC-4C89-A531-AA8880687368}" srcOrd="0" destOrd="0" presId="urn:microsoft.com/office/officeart/2005/8/layout/default"/>
    <dgm:cxn modelId="{DFF97C11-4032-40B0-B699-29E5C0842C0A}" srcId="{55DD539A-F877-455E-BA38-5257B23937A4}" destId="{AA547623-7AF8-4CF1-90FD-1EC76525C2F1}" srcOrd="4" destOrd="0" parTransId="{38EBAF72-1ED1-4379-BB73-BCC07C9EDFE9}" sibTransId="{85B5DE84-FB58-4A52-BE36-F41C652C9C98}"/>
    <dgm:cxn modelId="{E5755225-A1F7-4AAC-9B1A-A7142F494F7C}" srcId="{55DD539A-F877-455E-BA38-5257B23937A4}" destId="{20CD6F3C-32D9-47A9-99BD-6D78B37814D7}" srcOrd="3" destOrd="0" parTransId="{B9FA245C-6D11-45AE-AE3C-36E36C0E3C9E}" sibTransId="{640962E3-36C2-4D1A-842D-68AE0FE38D9F}"/>
    <dgm:cxn modelId="{05348ADE-A96C-3947-ABE1-DCAE199094FE}" type="presOf" srcId="{55DD539A-F877-455E-BA38-5257B23937A4}" destId="{DB50E10C-AC49-4F71-B69B-539EA97F6889}" srcOrd="0" destOrd="0" presId="urn:microsoft.com/office/officeart/2005/8/layout/default"/>
    <dgm:cxn modelId="{FB436F8D-3462-3C4F-9236-0D39EA432AB8}" type="presOf" srcId="{20CD6F3C-32D9-47A9-99BD-6D78B37814D7}" destId="{16A7048F-BA3E-4ACD-9935-C8D93F3348ED}" srcOrd="0" destOrd="0" presId="urn:microsoft.com/office/officeart/2005/8/layout/default"/>
    <dgm:cxn modelId="{528DC227-77F4-C242-A707-CB2BCE96F56F}" type="presOf" srcId="{4E5EEB93-D25A-4C26-B97B-F1DA6030731E}" destId="{38BB4842-1519-49DF-873B-E9FD426DDE54}" srcOrd="0" destOrd="0" presId="urn:microsoft.com/office/officeart/2005/8/layout/default"/>
    <dgm:cxn modelId="{B7ACC5D8-5FEF-9D42-95A5-928216983114}" type="presOf" srcId="{EC692392-5448-4268-AACF-F8CB9F314D56}" destId="{4D44E2DE-A47D-4571-A3A9-CA7AEBC50503}" srcOrd="0" destOrd="0" presId="urn:microsoft.com/office/officeart/2005/8/layout/default"/>
    <dgm:cxn modelId="{C237022D-22E4-41C3-AF14-F97599A112C1}" srcId="{55DD539A-F877-455E-BA38-5257B23937A4}" destId="{4E5EEB93-D25A-4C26-B97B-F1DA6030731E}" srcOrd="2" destOrd="0" parTransId="{AEFCB906-8EC8-4A8D-BC51-630776CCC15B}" sibTransId="{59BC93D3-8E90-4E5F-B134-1E535B3A9429}"/>
    <dgm:cxn modelId="{48BFF0B3-97AC-CC46-B67D-73307108BDD4}" type="presParOf" srcId="{DB50E10C-AC49-4F71-B69B-539EA97F6889}" destId="{4D44E2DE-A47D-4571-A3A9-CA7AEBC50503}" srcOrd="0" destOrd="0" presId="urn:microsoft.com/office/officeart/2005/8/layout/default"/>
    <dgm:cxn modelId="{1A0BC0EB-DE76-5341-88EB-E6169E54E013}" type="presParOf" srcId="{DB50E10C-AC49-4F71-B69B-539EA97F6889}" destId="{E1D43137-985E-48FB-9C1A-498CB24EBDB1}" srcOrd="1" destOrd="0" presId="urn:microsoft.com/office/officeart/2005/8/layout/default"/>
    <dgm:cxn modelId="{759E2B84-46DE-4942-98D7-A4E3F828DA2B}" type="presParOf" srcId="{DB50E10C-AC49-4F71-B69B-539EA97F6889}" destId="{4F3F2962-F6D5-4FC5-81BB-FD355CAD4FB9}" srcOrd="2" destOrd="0" presId="urn:microsoft.com/office/officeart/2005/8/layout/default"/>
    <dgm:cxn modelId="{D6D70A4D-6415-4D47-945F-6A6D6501B6F7}" type="presParOf" srcId="{DB50E10C-AC49-4F71-B69B-539EA97F6889}" destId="{D6A46596-409C-417F-8DAE-CB3DCFD25213}" srcOrd="3" destOrd="0" presId="urn:microsoft.com/office/officeart/2005/8/layout/default"/>
    <dgm:cxn modelId="{76C03B63-63D3-8D47-BBE1-44B3FC7BF69C}" type="presParOf" srcId="{DB50E10C-AC49-4F71-B69B-539EA97F6889}" destId="{38BB4842-1519-49DF-873B-E9FD426DDE54}" srcOrd="4" destOrd="0" presId="urn:microsoft.com/office/officeart/2005/8/layout/default"/>
    <dgm:cxn modelId="{0C6EB21E-2D69-324E-8692-B7CFD7A9FE33}" type="presParOf" srcId="{DB50E10C-AC49-4F71-B69B-539EA97F6889}" destId="{978E883D-6629-43E0-A5DD-D287B417BB84}" srcOrd="5" destOrd="0" presId="urn:microsoft.com/office/officeart/2005/8/layout/default"/>
    <dgm:cxn modelId="{493516F6-CFB1-8F4D-95BC-49E9C91BD90B}" type="presParOf" srcId="{DB50E10C-AC49-4F71-B69B-539EA97F6889}" destId="{16A7048F-BA3E-4ACD-9935-C8D93F3348ED}" srcOrd="6" destOrd="0" presId="urn:microsoft.com/office/officeart/2005/8/layout/default"/>
    <dgm:cxn modelId="{2B9059BE-E7D9-134B-AF00-54B4771A0AD6}" type="presParOf" srcId="{DB50E10C-AC49-4F71-B69B-539EA97F6889}" destId="{679E7A89-D3DE-4763-941D-6862906715EF}" srcOrd="7" destOrd="0" presId="urn:microsoft.com/office/officeart/2005/8/layout/default"/>
    <dgm:cxn modelId="{68DCA024-D079-0341-B36D-7202B12F2704}" type="presParOf" srcId="{DB50E10C-AC49-4F71-B69B-539EA97F6889}" destId="{35170A97-E2BC-4C89-A531-AA888068736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FB202A-8611-4DDC-831D-D12EB67B6CF7}" type="doc">
      <dgm:prSet loTypeId="urn:microsoft.com/office/officeart/2005/8/layout/list1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1888A7B-1E89-45E6-84F4-EF92B26189CD}">
      <dgm:prSet phldrT="[Text]"/>
      <dgm:spPr/>
      <dgm:t>
        <a:bodyPr/>
        <a:lstStyle/>
        <a:p>
          <a:r>
            <a:rPr lang="en-US" dirty="0" smtClean="0"/>
            <a:t>Developer</a:t>
          </a:r>
          <a:endParaRPr lang="en-US" dirty="0"/>
        </a:p>
      </dgm:t>
    </dgm:pt>
    <dgm:pt modelId="{6043087E-917B-44BC-97F8-41385FD50DC3}" type="parTrans" cxnId="{5376348D-4465-4E2E-9DB8-EA1F5276717B}">
      <dgm:prSet/>
      <dgm:spPr/>
      <dgm:t>
        <a:bodyPr/>
        <a:lstStyle/>
        <a:p>
          <a:endParaRPr lang="en-US"/>
        </a:p>
      </dgm:t>
    </dgm:pt>
    <dgm:pt modelId="{438F37F5-E676-4BB5-A241-95D895E1B43F}" type="sibTrans" cxnId="{5376348D-4465-4E2E-9DB8-EA1F5276717B}">
      <dgm:prSet/>
      <dgm:spPr/>
      <dgm:t>
        <a:bodyPr/>
        <a:lstStyle/>
        <a:p>
          <a:endParaRPr lang="en-US"/>
        </a:p>
      </dgm:t>
    </dgm:pt>
    <dgm:pt modelId="{712EDDD5-F1C9-457B-A81D-F94868058B44}">
      <dgm:prSet phldrT="[Text]"/>
      <dgm:spPr/>
      <dgm:t>
        <a:bodyPr/>
        <a:lstStyle/>
        <a:p>
          <a:r>
            <a:rPr lang="en-US" dirty="0" smtClean="0"/>
            <a:t>Administrator</a:t>
          </a:r>
          <a:endParaRPr lang="en-US" dirty="0"/>
        </a:p>
      </dgm:t>
    </dgm:pt>
    <dgm:pt modelId="{5E2CC1CB-7E12-4298-9BE5-B8F6683E4161}" type="parTrans" cxnId="{392AE56A-6939-469F-BFEC-2DEEC6ABC100}">
      <dgm:prSet/>
      <dgm:spPr/>
      <dgm:t>
        <a:bodyPr/>
        <a:lstStyle/>
        <a:p>
          <a:endParaRPr lang="en-US"/>
        </a:p>
      </dgm:t>
    </dgm:pt>
    <dgm:pt modelId="{630DB5C2-135D-425B-B7D5-1F5FFE12BF3B}" type="sibTrans" cxnId="{392AE56A-6939-469F-BFEC-2DEEC6ABC100}">
      <dgm:prSet/>
      <dgm:spPr/>
      <dgm:t>
        <a:bodyPr/>
        <a:lstStyle/>
        <a:p>
          <a:endParaRPr lang="en-US"/>
        </a:p>
      </dgm:t>
    </dgm:pt>
    <dgm:pt modelId="{356F6FEF-38C8-437A-8562-86A5ED3F5885}">
      <dgm:prSet phldrT="[Text]"/>
      <dgm:spPr/>
      <dgm:t>
        <a:bodyPr/>
        <a:lstStyle/>
        <a:p>
          <a:r>
            <a:rPr lang="en-US" dirty="0" smtClean="0"/>
            <a:t>Site Collection Owner</a:t>
          </a:r>
          <a:endParaRPr lang="en-US" dirty="0"/>
        </a:p>
      </dgm:t>
    </dgm:pt>
    <dgm:pt modelId="{BD9B34C9-939F-47F5-A040-1B30C9EEA310}" type="parTrans" cxnId="{8247D1A2-555D-4B39-B44D-5F2B5AE64242}">
      <dgm:prSet/>
      <dgm:spPr/>
      <dgm:t>
        <a:bodyPr/>
        <a:lstStyle/>
        <a:p>
          <a:endParaRPr lang="en-US"/>
        </a:p>
      </dgm:t>
    </dgm:pt>
    <dgm:pt modelId="{665399A3-A410-4656-8F7E-3FAB641DE891}" type="sibTrans" cxnId="{8247D1A2-555D-4B39-B44D-5F2B5AE64242}">
      <dgm:prSet/>
      <dgm:spPr/>
      <dgm:t>
        <a:bodyPr/>
        <a:lstStyle/>
        <a:p>
          <a:endParaRPr lang="en-US"/>
        </a:p>
      </dgm:t>
    </dgm:pt>
    <dgm:pt modelId="{640CA9BD-09C1-4472-8DAC-0F150EC5E678}">
      <dgm:prSet phldrT="[Text]"/>
      <dgm:spPr/>
      <dgm:t>
        <a:bodyPr/>
        <a:lstStyle/>
        <a:p>
          <a:r>
            <a:rPr lang="en-US" dirty="0" smtClean="0"/>
            <a:t>Activate and use customizations</a:t>
          </a:r>
          <a:endParaRPr lang="en-US" dirty="0"/>
        </a:p>
      </dgm:t>
    </dgm:pt>
    <dgm:pt modelId="{90609DF7-843B-4BEF-A3B5-89270E6B0951}" type="parTrans" cxnId="{957C551D-31A8-4286-A3AE-C5928DB663CE}">
      <dgm:prSet/>
      <dgm:spPr/>
      <dgm:t>
        <a:bodyPr/>
        <a:lstStyle/>
        <a:p>
          <a:endParaRPr lang="en-US"/>
        </a:p>
      </dgm:t>
    </dgm:pt>
    <dgm:pt modelId="{67B503AA-82FD-4AA4-8357-3D8B59D6160B}" type="sibTrans" cxnId="{957C551D-31A8-4286-A3AE-C5928DB663CE}">
      <dgm:prSet/>
      <dgm:spPr/>
      <dgm:t>
        <a:bodyPr/>
        <a:lstStyle/>
        <a:p>
          <a:endParaRPr lang="en-US"/>
        </a:p>
      </dgm:t>
    </dgm:pt>
    <dgm:pt modelId="{C65DEFF2-AA86-49F1-98AF-ECC7C9A55F8F}">
      <dgm:prSet phldrT="[Text]"/>
      <dgm:spPr/>
      <dgm:t>
        <a:bodyPr/>
        <a:lstStyle/>
        <a:p>
          <a:r>
            <a:rPr lang="en-US" dirty="0" smtClean="0"/>
            <a:t>Design, build, and test customizations</a:t>
          </a:r>
          <a:endParaRPr lang="en-US" dirty="0"/>
        </a:p>
      </dgm:t>
    </dgm:pt>
    <dgm:pt modelId="{8C366E53-622D-45E5-9076-7C960E3333CC}" type="parTrans" cxnId="{444BF4C1-45F8-4DAC-80A4-B20302E0D326}">
      <dgm:prSet/>
      <dgm:spPr/>
      <dgm:t>
        <a:bodyPr/>
        <a:lstStyle/>
        <a:p>
          <a:endParaRPr lang="en-US"/>
        </a:p>
      </dgm:t>
    </dgm:pt>
    <dgm:pt modelId="{2FD13AAE-85C2-4DED-BE23-DB3E95AF1C43}" type="sibTrans" cxnId="{444BF4C1-45F8-4DAC-80A4-B20302E0D326}">
      <dgm:prSet/>
      <dgm:spPr/>
      <dgm:t>
        <a:bodyPr/>
        <a:lstStyle/>
        <a:p>
          <a:endParaRPr lang="en-US"/>
        </a:p>
      </dgm:t>
    </dgm:pt>
    <dgm:pt modelId="{FD0C6DBE-1630-40B2-B624-EC1F16E42DB3}">
      <dgm:prSet phldrT="[Text]"/>
      <dgm:spPr/>
      <dgm:t>
        <a:bodyPr/>
        <a:lstStyle/>
        <a:p>
          <a:r>
            <a:rPr lang="en-US" dirty="0" smtClean="0"/>
            <a:t>Install and monitor customizations</a:t>
          </a:r>
          <a:endParaRPr lang="en-US" dirty="0"/>
        </a:p>
      </dgm:t>
    </dgm:pt>
    <dgm:pt modelId="{E36B8C3A-F1B5-43BA-A80E-BB09E617B100}" type="parTrans" cxnId="{B2BF21B1-CBE7-4C5C-AEA8-BEC7AD474AA5}">
      <dgm:prSet/>
      <dgm:spPr/>
      <dgm:t>
        <a:bodyPr/>
        <a:lstStyle/>
        <a:p>
          <a:endParaRPr lang="en-US"/>
        </a:p>
      </dgm:t>
    </dgm:pt>
    <dgm:pt modelId="{277B567A-A827-446E-9BF5-7F70AD3D8524}" type="sibTrans" cxnId="{B2BF21B1-CBE7-4C5C-AEA8-BEC7AD474AA5}">
      <dgm:prSet/>
      <dgm:spPr/>
      <dgm:t>
        <a:bodyPr/>
        <a:lstStyle/>
        <a:p>
          <a:endParaRPr lang="en-US"/>
        </a:p>
      </dgm:t>
    </dgm:pt>
    <dgm:pt modelId="{C451E4B4-999F-4453-A3DD-8163324A608E}" type="pres">
      <dgm:prSet presAssocID="{2EFB202A-8611-4DDC-831D-D12EB67B6CF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93A9EF-C215-42FA-A704-64EE0A15C16B}" type="pres">
      <dgm:prSet presAssocID="{11888A7B-1E89-45E6-84F4-EF92B26189CD}" presName="parentLin" presStyleCnt="0"/>
      <dgm:spPr/>
      <dgm:t>
        <a:bodyPr/>
        <a:lstStyle/>
        <a:p>
          <a:endParaRPr lang="en-US"/>
        </a:p>
      </dgm:t>
    </dgm:pt>
    <dgm:pt modelId="{75922BE6-701E-4BA9-A4D0-D411670A834F}" type="pres">
      <dgm:prSet presAssocID="{11888A7B-1E89-45E6-84F4-EF92B26189C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E18ED5F-9A71-45CE-87E6-C0921B5A24D6}" type="pres">
      <dgm:prSet presAssocID="{11888A7B-1E89-45E6-84F4-EF92B26189C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01EC1-3293-42A3-82D4-F06BDAA6E565}" type="pres">
      <dgm:prSet presAssocID="{11888A7B-1E89-45E6-84F4-EF92B26189CD}" presName="negativeSpace" presStyleCnt="0"/>
      <dgm:spPr/>
      <dgm:t>
        <a:bodyPr/>
        <a:lstStyle/>
        <a:p>
          <a:endParaRPr lang="en-US"/>
        </a:p>
      </dgm:t>
    </dgm:pt>
    <dgm:pt modelId="{D0247A5C-194D-40DD-ACBA-7E963F02BAC5}" type="pres">
      <dgm:prSet presAssocID="{11888A7B-1E89-45E6-84F4-EF92B26189C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B2732A-31D0-4A58-9326-C6D056DCB22A}" type="pres">
      <dgm:prSet presAssocID="{438F37F5-E676-4BB5-A241-95D895E1B43F}" presName="spaceBetweenRectangles" presStyleCnt="0"/>
      <dgm:spPr/>
      <dgm:t>
        <a:bodyPr/>
        <a:lstStyle/>
        <a:p>
          <a:endParaRPr lang="en-US"/>
        </a:p>
      </dgm:t>
    </dgm:pt>
    <dgm:pt modelId="{D79E9BFA-BD1B-4DC2-B0A4-427A3C69DC19}" type="pres">
      <dgm:prSet presAssocID="{712EDDD5-F1C9-457B-A81D-F94868058B44}" presName="parentLin" presStyleCnt="0"/>
      <dgm:spPr/>
      <dgm:t>
        <a:bodyPr/>
        <a:lstStyle/>
        <a:p>
          <a:endParaRPr lang="en-US"/>
        </a:p>
      </dgm:t>
    </dgm:pt>
    <dgm:pt modelId="{75A39EDD-D781-43E1-9360-E6E730441671}" type="pres">
      <dgm:prSet presAssocID="{712EDDD5-F1C9-457B-A81D-F94868058B4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CF0D767-27A0-4A0D-8AD7-1C805538B782}" type="pres">
      <dgm:prSet presAssocID="{712EDDD5-F1C9-457B-A81D-F94868058B4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CD8D4C-A426-4F19-B258-C6156D6EC340}" type="pres">
      <dgm:prSet presAssocID="{712EDDD5-F1C9-457B-A81D-F94868058B44}" presName="negativeSpace" presStyleCnt="0"/>
      <dgm:spPr/>
      <dgm:t>
        <a:bodyPr/>
        <a:lstStyle/>
        <a:p>
          <a:endParaRPr lang="en-US"/>
        </a:p>
      </dgm:t>
    </dgm:pt>
    <dgm:pt modelId="{B014BCF9-3CF0-4932-9F01-C8EDA8E469DD}" type="pres">
      <dgm:prSet presAssocID="{712EDDD5-F1C9-457B-A81D-F94868058B44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188212-4E55-485A-B563-1289987D8DA5}" type="pres">
      <dgm:prSet presAssocID="{630DB5C2-135D-425B-B7D5-1F5FFE12BF3B}" presName="spaceBetweenRectangles" presStyleCnt="0"/>
      <dgm:spPr/>
      <dgm:t>
        <a:bodyPr/>
        <a:lstStyle/>
        <a:p>
          <a:endParaRPr lang="en-US"/>
        </a:p>
      </dgm:t>
    </dgm:pt>
    <dgm:pt modelId="{68435F73-00A8-4DBF-9E3C-46B933A8DB10}" type="pres">
      <dgm:prSet presAssocID="{356F6FEF-38C8-437A-8562-86A5ED3F5885}" presName="parentLin" presStyleCnt="0"/>
      <dgm:spPr/>
      <dgm:t>
        <a:bodyPr/>
        <a:lstStyle/>
        <a:p>
          <a:endParaRPr lang="en-US"/>
        </a:p>
      </dgm:t>
    </dgm:pt>
    <dgm:pt modelId="{1F18BCE3-3253-48F7-AD42-D7032F677CFA}" type="pres">
      <dgm:prSet presAssocID="{356F6FEF-38C8-437A-8562-86A5ED3F588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25AD4B18-A6F3-4E52-A6B5-53F7A9EAF766}" type="pres">
      <dgm:prSet presAssocID="{356F6FEF-38C8-437A-8562-86A5ED3F588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089C04-94A6-4D8E-9814-3A19506A4967}" type="pres">
      <dgm:prSet presAssocID="{356F6FEF-38C8-437A-8562-86A5ED3F5885}" presName="negativeSpace" presStyleCnt="0"/>
      <dgm:spPr/>
      <dgm:t>
        <a:bodyPr/>
        <a:lstStyle/>
        <a:p>
          <a:endParaRPr lang="en-US"/>
        </a:p>
      </dgm:t>
    </dgm:pt>
    <dgm:pt modelId="{065ED812-3110-45CB-BF60-C55BC725AA59}" type="pres">
      <dgm:prSet presAssocID="{356F6FEF-38C8-437A-8562-86A5ED3F588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645FFD-E1EE-8340-BF5E-1799C3E49089}" type="presOf" srcId="{356F6FEF-38C8-437A-8562-86A5ED3F5885}" destId="{1F18BCE3-3253-48F7-AD42-D7032F677CFA}" srcOrd="0" destOrd="0" presId="urn:microsoft.com/office/officeart/2005/8/layout/list1"/>
    <dgm:cxn modelId="{186FB36C-58E7-5C47-BDBE-5BFA9A029079}" type="presOf" srcId="{FD0C6DBE-1630-40B2-B624-EC1F16E42DB3}" destId="{B014BCF9-3CF0-4932-9F01-C8EDA8E469DD}" srcOrd="0" destOrd="0" presId="urn:microsoft.com/office/officeart/2005/8/layout/list1"/>
    <dgm:cxn modelId="{58F11EE8-A7E0-F049-AC08-C31620CAEAD1}" type="presOf" srcId="{356F6FEF-38C8-437A-8562-86A5ED3F5885}" destId="{25AD4B18-A6F3-4E52-A6B5-53F7A9EAF766}" srcOrd="1" destOrd="0" presId="urn:microsoft.com/office/officeart/2005/8/layout/list1"/>
    <dgm:cxn modelId="{392AE56A-6939-469F-BFEC-2DEEC6ABC100}" srcId="{2EFB202A-8611-4DDC-831D-D12EB67B6CF7}" destId="{712EDDD5-F1C9-457B-A81D-F94868058B44}" srcOrd="1" destOrd="0" parTransId="{5E2CC1CB-7E12-4298-9BE5-B8F6683E4161}" sibTransId="{630DB5C2-135D-425B-B7D5-1F5FFE12BF3B}"/>
    <dgm:cxn modelId="{B2BF21B1-CBE7-4C5C-AEA8-BEC7AD474AA5}" srcId="{712EDDD5-F1C9-457B-A81D-F94868058B44}" destId="{FD0C6DBE-1630-40B2-B624-EC1F16E42DB3}" srcOrd="0" destOrd="0" parTransId="{E36B8C3A-F1B5-43BA-A80E-BB09E617B100}" sibTransId="{277B567A-A827-446E-9BF5-7F70AD3D8524}"/>
    <dgm:cxn modelId="{10F41B51-DAE8-784F-84DA-ED88E270048E}" type="presOf" srcId="{2EFB202A-8611-4DDC-831D-D12EB67B6CF7}" destId="{C451E4B4-999F-4453-A3DD-8163324A608E}" srcOrd="0" destOrd="0" presId="urn:microsoft.com/office/officeart/2005/8/layout/list1"/>
    <dgm:cxn modelId="{5376348D-4465-4E2E-9DB8-EA1F5276717B}" srcId="{2EFB202A-8611-4DDC-831D-D12EB67B6CF7}" destId="{11888A7B-1E89-45E6-84F4-EF92B26189CD}" srcOrd="0" destOrd="0" parTransId="{6043087E-917B-44BC-97F8-41385FD50DC3}" sibTransId="{438F37F5-E676-4BB5-A241-95D895E1B43F}"/>
    <dgm:cxn modelId="{444BF4C1-45F8-4DAC-80A4-B20302E0D326}" srcId="{11888A7B-1E89-45E6-84F4-EF92B26189CD}" destId="{C65DEFF2-AA86-49F1-98AF-ECC7C9A55F8F}" srcOrd="0" destOrd="0" parTransId="{8C366E53-622D-45E5-9076-7C960E3333CC}" sibTransId="{2FD13AAE-85C2-4DED-BE23-DB3E95AF1C43}"/>
    <dgm:cxn modelId="{8247D1A2-555D-4B39-B44D-5F2B5AE64242}" srcId="{2EFB202A-8611-4DDC-831D-D12EB67B6CF7}" destId="{356F6FEF-38C8-437A-8562-86A5ED3F5885}" srcOrd="2" destOrd="0" parTransId="{BD9B34C9-939F-47F5-A040-1B30C9EEA310}" sibTransId="{665399A3-A410-4656-8F7E-3FAB641DE891}"/>
    <dgm:cxn modelId="{957C551D-31A8-4286-A3AE-C5928DB663CE}" srcId="{356F6FEF-38C8-437A-8562-86A5ED3F5885}" destId="{640CA9BD-09C1-4472-8DAC-0F150EC5E678}" srcOrd="0" destOrd="0" parTransId="{90609DF7-843B-4BEF-A3B5-89270E6B0951}" sibTransId="{67B503AA-82FD-4AA4-8357-3D8B59D6160B}"/>
    <dgm:cxn modelId="{55FF5192-0C98-8B41-9F54-4DA897EF9F28}" type="presOf" srcId="{11888A7B-1E89-45E6-84F4-EF92B26189CD}" destId="{75922BE6-701E-4BA9-A4D0-D411670A834F}" srcOrd="0" destOrd="0" presId="urn:microsoft.com/office/officeart/2005/8/layout/list1"/>
    <dgm:cxn modelId="{ECCA33AE-4A81-684A-96A4-A97FED9DAB2F}" type="presOf" srcId="{712EDDD5-F1C9-457B-A81D-F94868058B44}" destId="{1CF0D767-27A0-4A0D-8AD7-1C805538B782}" srcOrd="1" destOrd="0" presId="urn:microsoft.com/office/officeart/2005/8/layout/list1"/>
    <dgm:cxn modelId="{511C5F14-5FB7-BD4F-9600-7834CF8241C9}" type="presOf" srcId="{712EDDD5-F1C9-457B-A81D-F94868058B44}" destId="{75A39EDD-D781-43E1-9360-E6E730441671}" srcOrd="0" destOrd="0" presId="urn:microsoft.com/office/officeart/2005/8/layout/list1"/>
    <dgm:cxn modelId="{EB6DFD28-3CBA-3A4D-83D9-C436E2E214E9}" type="presOf" srcId="{C65DEFF2-AA86-49F1-98AF-ECC7C9A55F8F}" destId="{D0247A5C-194D-40DD-ACBA-7E963F02BAC5}" srcOrd="0" destOrd="0" presId="urn:microsoft.com/office/officeart/2005/8/layout/list1"/>
    <dgm:cxn modelId="{39AFAAD3-373F-4B4C-B46A-95E6C38C5C57}" type="presOf" srcId="{11888A7B-1E89-45E6-84F4-EF92B26189CD}" destId="{FE18ED5F-9A71-45CE-87E6-C0921B5A24D6}" srcOrd="1" destOrd="0" presId="urn:microsoft.com/office/officeart/2005/8/layout/list1"/>
    <dgm:cxn modelId="{D0C350DC-05D8-BD47-945F-08E27E80D121}" type="presOf" srcId="{640CA9BD-09C1-4472-8DAC-0F150EC5E678}" destId="{065ED812-3110-45CB-BF60-C55BC725AA59}" srcOrd="0" destOrd="0" presId="urn:microsoft.com/office/officeart/2005/8/layout/list1"/>
    <dgm:cxn modelId="{921AADE5-D826-2640-A865-E01CC85195D7}" type="presParOf" srcId="{C451E4B4-999F-4453-A3DD-8163324A608E}" destId="{6293A9EF-C215-42FA-A704-64EE0A15C16B}" srcOrd="0" destOrd="0" presId="urn:microsoft.com/office/officeart/2005/8/layout/list1"/>
    <dgm:cxn modelId="{8B7D64E3-C318-F046-934C-AE66DA70F87E}" type="presParOf" srcId="{6293A9EF-C215-42FA-A704-64EE0A15C16B}" destId="{75922BE6-701E-4BA9-A4D0-D411670A834F}" srcOrd="0" destOrd="0" presId="urn:microsoft.com/office/officeart/2005/8/layout/list1"/>
    <dgm:cxn modelId="{C8C20EB9-5ABD-EE4B-8622-425F541972B6}" type="presParOf" srcId="{6293A9EF-C215-42FA-A704-64EE0A15C16B}" destId="{FE18ED5F-9A71-45CE-87E6-C0921B5A24D6}" srcOrd="1" destOrd="0" presId="urn:microsoft.com/office/officeart/2005/8/layout/list1"/>
    <dgm:cxn modelId="{66B28B84-22D9-B14B-B4EA-D88B46FD2463}" type="presParOf" srcId="{C451E4B4-999F-4453-A3DD-8163324A608E}" destId="{2D001EC1-3293-42A3-82D4-F06BDAA6E565}" srcOrd="1" destOrd="0" presId="urn:microsoft.com/office/officeart/2005/8/layout/list1"/>
    <dgm:cxn modelId="{2C5133A9-78E7-554F-BB61-3D7612C30302}" type="presParOf" srcId="{C451E4B4-999F-4453-A3DD-8163324A608E}" destId="{D0247A5C-194D-40DD-ACBA-7E963F02BAC5}" srcOrd="2" destOrd="0" presId="urn:microsoft.com/office/officeart/2005/8/layout/list1"/>
    <dgm:cxn modelId="{3BD92110-5A04-814B-81E9-8FAECD60F6F3}" type="presParOf" srcId="{C451E4B4-999F-4453-A3DD-8163324A608E}" destId="{4DB2732A-31D0-4A58-9326-C6D056DCB22A}" srcOrd="3" destOrd="0" presId="urn:microsoft.com/office/officeart/2005/8/layout/list1"/>
    <dgm:cxn modelId="{2563DCDF-37CA-6647-8EDA-36F7445B3A60}" type="presParOf" srcId="{C451E4B4-999F-4453-A3DD-8163324A608E}" destId="{D79E9BFA-BD1B-4DC2-B0A4-427A3C69DC19}" srcOrd="4" destOrd="0" presId="urn:microsoft.com/office/officeart/2005/8/layout/list1"/>
    <dgm:cxn modelId="{9E027564-ED5B-9445-9C4D-4C910A63172E}" type="presParOf" srcId="{D79E9BFA-BD1B-4DC2-B0A4-427A3C69DC19}" destId="{75A39EDD-D781-43E1-9360-E6E730441671}" srcOrd="0" destOrd="0" presId="urn:microsoft.com/office/officeart/2005/8/layout/list1"/>
    <dgm:cxn modelId="{61146951-3B34-594E-A554-7409D0DEDC52}" type="presParOf" srcId="{D79E9BFA-BD1B-4DC2-B0A4-427A3C69DC19}" destId="{1CF0D767-27A0-4A0D-8AD7-1C805538B782}" srcOrd="1" destOrd="0" presId="urn:microsoft.com/office/officeart/2005/8/layout/list1"/>
    <dgm:cxn modelId="{F35F62D9-CFA5-E945-88D5-6B9E830050D9}" type="presParOf" srcId="{C451E4B4-999F-4453-A3DD-8163324A608E}" destId="{71CD8D4C-A426-4F19-B258-C6156D6EC340}" srcOrd="5" destOrd="0" presId="urn:microsoft.com/office/officeart/2005/8/layout/list1"/>
    <dgm:cxn modelId="{0E29AAE8-AC32-7D4A-8FDB-F66BF00F7F75}" type="presParOf" srcId="{C451E4B4-999F-4453-A3DD-8163324A608E}" destId="{B014BCF9-3CF0-4932-9F01-C8EDA8E469DD}" srcOrd="6" destOrd="0" presId="urn:microsoft.com/office/officeart/2005/8/layout/list1"/>
    <dgm:cxn modelId="{CCE961C0-272B-D14D-ADB8-969F1F01402B}" type="presParOf" srcId="{C451E4B4-999F-4453-A3DD-8163324A608E}" destId="{98188212-4E55-485A-B563-1289987D8DA5}" srcOrd="7" destOrd="0" presId="urn:microsoft.com/office/officeart/2005/8/layout/list1"/>
    <dgm:cxn modelId="{0574714F-421B-3F43-9E6E-F3479D1195A4}" type="presParOf" srcId="{C451E4B4-999F-4453-A3DD-8163324A608E}" destId="{68435F73-00A8-4DBF-9E3C-46B933A8DB10}" srcOrd="8" destOrd="0" presId="urn:microsoft.com/office/officeart/2005/8/layout/list1"/>
    <dgm:cxn modelId="{5B385812-384B-AA42-93E8-E93923F737F1}" type="presParOf" srcId="{68435F73-00A8-4DBF-9E3C-46B933A8DB10}" destId="{1F18BCE3-3253-48F7-AD42-D7032F677CFA}" srcOrd="0" destOrd="0" presId="urn:microsoft.com/office/officeart/2005/8/layout/list1"/>
    <dgm:cxn modelId="{77336955-1842-EE4D-9AD7-5A204D8943F8}" type="presParOf" srcId="{68435F73-00A8-4DBF-9E3C-46B933A8DB10}" destId="{25AD4B18-A6F3-4E52-A6B5-53F7A9EAF766}" srcOrd="1" destOrd="0" presId="urn:microsoft.com/office/officeart/2005/8/layout/list1"/>
    <dgm:cxn modelId="{F65B3EBA-FEA0-934D-953B-34A1192EFDAA}" type="presParOf" srcId="{C451E4B4-999F-4453-A3DD-8163324A608E}" destId="{BB089C04-94A6-4D8E-9814-3A19506A4967}" srcOrd="9" destOrd="0" presId="urn:microsoft.com/office/officeart/2005/8/layout/list1"/>
    <dgm:cxn modelId="{7979F5D9-A6BB-3149-87B4-78E6D77C0DE3}" type="presParOf" srcId="{C451E4B4-999F-4453-A3DD-8163324A608E}" destId="{065ED812-3110-45CB-BF60-C55BC725AA5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FB202A-8611-4DDC-831D-D12EB67B6CF7}" type="doc">
      <dgm:prSet loTypeId="urn:microsoft.com/office/officeart/2005/8/layout/list1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1888A7B-1E89-45E6-84F4-EF92B26189CD}">
      <dgm:prSet phldrT="[Text]"/>
      <dgm:spPr/>
      <dgm:t>
        <a:bodyPr/>
        <a:lstStyle/>
        <a:p>
          <a:r>
            <a:rPr lang="en-US" dirty="0" smtClean="0"/>
            <a:t>Developer</a:t>
          </a:r>
          <a:endParaRPr lang="en-US" dirty="0"/>
        </a:p>
      </dgm:t>
    </dgm:pt>
    <dgm:pt modelId="{6043087E-917B-44BC-97F8-41385FD50DC3}" type="parTrans" cxnId="{5376348D-4465-4E2E-9DB8-EA1F5276717B}">
      <dgm:prSet/>
      <dgm:spPr/>
      <dgm:t>
        <a:bodyPr/>
        <a:lstStyle/>
        <a:p>
          <a:endParaRPr lang="en-US"/>
        </a:p>
      </dgm:t>
    </dgm:pt>
    <dgm:pt modelId="{438F37F5-E676-4BB5-A241-95D895E1B43F}" type="sibTrans" cxnId="{5376348D-4465-4E2E-9DB8-EA1F5276717B}">
      <dgm:prSet/>
      <dgm:spPr/>
      <dgm:t>
        <a:bodyPr/>
        <a:lstStyle/>
        <a:p>
          <a:endParaRPr lang="en-US"/>
        </a:p>
      </dgm:t>
    </dgm:pt>
    <dgm:pt modelId="{712EDDD5-F1C9-457B-A81D-F94868058B44}">
      <dgm:prSet phldrT="[Text]"/>
      <dgm:spPr/>
      <dgm:t>
        <a:bodyPr/>
        <a:lstStyle/>
        <a:p>
          <a:r>
            <a:rPr lang="en-US" dirty="0" smtClean="0"/>
            <a:t>Administrator</a:t>
          </a:r>
          <a:endParaRPr lang="en-US" dirty="0"/>
        </a:p>
      </dgm:t>
    </dgm:pt>
    <dgm:pt modelId="{5E2CC1CB-7E12-4298-9BE5-B8F6683E4161}" type="parTrans" cxnId="{392AE56A-6939-469F-BFEC-2DEEC6ABC100}">
      <dgm:prSet/>
      <dgm:spPr/>
      <dgm:t>
        <a:bodyPr/>
        <a:lstStyle/>
        <a:p>
          <a:endParaRPr lang="en-US"/>
        </a:p>
      </dgm:t>
    </dgm:pt>
    <dgm:pt modelId="{630DB5C2-135D-425B-B7D5-1F5FFE12BF3B}" type="sibTrans" cxnId="{392AE56A-6939-469F-BFEC-2DEEC6ABC100}">
      <dgm:prSet/>
      <dgm:spPr/>
      <dgm:t>
        <a:bodyPr/>
        <a:lstStyle/>
        <a:p>
          <a:endParaRPr lang="en-US"/>
        </a:p>
      </dgm:t>
    </dgm:pt>
    <dgm:pt modelId="{356F6FEF-38C8-437A-8562-86A5ED3F5885}">
      <dgm:prSet phldrT="[Text]"/>
      <dgm:spPr/>
      <dgm:t>
        <a:bodyPr/>
        <a:lstStyle/>
        <a:p>
          <a:r>
            <a:rPr lang="en-US" dirty="0" smtClean="0"/>
            <a:t>Site Collection Owner</a:t>
          </a:r>
          <a:endParaRPr lang="en-US" dirty="0"/>
        </a:p>
      </dgm:t>
    </dgm:pt>
    <dgm:pt modelId="{BD9B34C9-939F-47F5-A040-1B30C9EEA310}" type="parTrans" cxnId="{8247D1A2-555D-4B39-B44D-5F2B5AE64242}">
      <dgm:prSet/>
      <dgm:spPr/>
      <dgm:t>
        <a:bodyPr/>
        <a:lstStyle/>
        <a:p>
          <a:endParaRPr lang="en-US"/>
        </a:p>
      </dgm:t>
    </dgm:pt>
    <dgm:pt modelId="{665399A3-A410-4656-8F7E-3FAB641DE891}" type="sibTrans" cxnId="{8247D1A2-555D-4B39-B44D-5F2B5AE64242}">
      <dgm:prSet/>
      <dgm:spPr/>
      <dgm:t>
        <a:bodyPr/>
        <a:lstStyle/>
        <a:p>
          <a:endParaRPr lang="en-US"/>
        </a:p>
      </dgm:t>
    </dgm:pt>
    <dgm:pt modelId="{640CA9BD-09C1-4472-8DAC-0F150EC5E678}">
      <dgm:prSet phldrT="[Text]"/>
      <dgm:spPr/>
      <dgm:t>
        <a:bodyPr/>
        <a:lstStyle/>
        <a:p>
          <a:r>
            <a:rPr lang="en-US" dirty="0" smtClean="0"/>
            <a:t>Install customizations</a:t>
          </a:r>
          <a:endParaRPr lang="en-US" dirty="0"/>
        </a:p>
      </dgm:t>
    </dgm:pt>
    <dgm:pt modelId="{90609DF7-843B-4BEF-A3B5-89270E6B0951}" type="parTrans" cxnId="{957C551D-31A8-4286-A3AE-C5928DB663CE}">
      <dgm:prSet/>
      <dgm:spPr/>
      <dgm:t>
        <a:bodyPr/>
        <a:lstStyle/>
        <a:p>
          <a:endParaRPr lang="en-US"/>
        </a:p>
      </dgm:t>
    </dgm:pt>
    <dgm:pt modelId="{67B503AA-82FD-4AA4-8357-3D8B59D6160B}" type="sibTrans" cxnId="{957C551D-31A8-4286-A3AE-C5928DB663CE}">
      <dgm:prSet/>
      <dgm:spPr/>
      <dgm:t>
        <a:bodyPr/>
        <a:lstStyle/>
        <a:p>
          <a:endParaRPr lang="en-US"/>
        </a:p>
      </dgm:t>
    </dgm:pt>
    <dgm:pt modelId="{C65DEFF2-AA86-49F1-98AF-ECC7C9A55F8F}">
      <dgm:prSet phldrT="[Text]"/>
      <dgm:spPr/>
      <dgm:t>
        <a:bodyPr/>
        <a:lstStyle/>
        <a:p>
          <a:r>
            <a:rPr lang="en-US" dirty="0" smtClean="0"/>
            <a:t>Design, build, and test customizations</a:t>
          </a:r>
          <a:endParaRPr lang="en-US" dirty="0"/>
        </a:p>
      </dgm:t>
    </dgm:pt>
    <dgm:pt modelId="{8C366E53-622D-45E5-9076-7C960E3333CC}" type="parTrans" cxnId="{444BF4C1-45F8-4DAC-80A4-B20302E0D326}">
      <dgm:prSet/>
      <dgm:spPr/>
      <dgm:t>
        <a:bodyPr/>
        <a:lstStyle/>
        <a:p>
          <a:endParaRPr lang="en-US"/>
        </a:p>
      </dgm:t>
    </dgm:pt>
    <dgm:pt modelId="{2FD13AAE-85C2-4DED-BE23-DB3E95AF1C43}" type="sibTrans" cxnId="{444BF4C1-45F8-4DAC-80A4-B20302E0D326}">
      <dgm:prSet/>
      <dgm:spPr/>
      <dgm:t>
        <a:bodyPr/>
        <a:lstStyle/>
        <a:p>
          <a:endParaRPr lang="en-US"/>
        </a:p>
      </dgm:t>
    </dgm:pt>
    <dgm:pt modelId="{FD0C6DBE-1630-40B2-B624-EC1F16E42DB3}">
      <dgm:prSet phldrT="[Text]"/>
      <dgm:spPr/>
      <dgm:t>
        <a:bodyPr/>
        <a:lstStyle/>
        <a:p>
          <a:r>
            <a:rPr lang="en-US" dirty="0" smtClean="0"/>
            <a:t>Set quotas and monitor customizations</a:t>
          </a:r>
          <a:endParaRPr lang="en-US" dirty="0"/>
        </a:p>
      </dgm:t>
    </dgm:pt>
    <dgm:pt modelId="{E36B8C3A-F1B5-43BA-A80E-BB09E617B100}" type="parTrans" cxnId="{B2BF21B1-CBE7-4C5C-AEA8-BEC7AD474AA5}">
      <dgm:prSet/>
      <dgm:spPr/>
      <dgm:t>
        <a:bodyPr/>
        <a:lstStyle/>
        <a:p>
          <a:endParaRPr lang="en-US"/>
        </a:p>
      </dgm:t>
    </dgm:pt>
    <dgm:pt modelId="{277B567A-A827-446E-9BF5-7F70AD3D8524}" type="sibTrans" cxnId="{B2BF21B1-CBE7-4C5C-AEA8-BEC7AD474AA5}">
      <dgm:prSet/>
      <dgm:spPr/>
      <dgm:t>
        <a:bodyPr/>
        <a:lstStyle/>
        <a:p>
          <a:endParaRPr lang="en-US"/>
        </a:p>
      </dgm:t>
    </dgm:pt>
    <dgm:pt modelId="{77C3ADDA-CBFC-4773-939B-B820C1A52764}">
      <dgm:prSet phldrT="[Text]"/>
      <dgm:spPr/>
      <dgm:t>
        <a:bodyPr/>
        <a:lstStyle/>
        <a:p>
          <a:r>
            <a:rPr lang="en-US" dirty="0" smtClean="0"/>
            <a:t>Activate and use customizations</a:t>
          </a:r>
          <a:endParaRPr lang="en-US" dirty="0"/>
        </a:p>
      </dgm:t>
    </dgm:pt>
    <dgm:pt modelId="{3B3B282E-7AC6-4347-8A0C-2E7D6FE9EC7F}" type="parTrans" cxnId="{CD3DBCEC-EEDA-4109-81A5-6979404266EF}">
      <dgm:prSet/>
      <dgm:spPr/>
      <dgm:t>
        <a:bodyPr/>
        <a:lstStyle/>
        <a:p>
          <a:endParaRPr lang="en-US"/>
        </a:p>
      </dgm:t>
    </dgm:pt>
    <dgm:pt modelId="{A98AC8CF-021B-48F8-A127-D60CBE6EB071}" type="sibTrans" cxnId="{CD3DBCEC-EEDA-4109-81A5-6979404266EF}">
      <dgm:prSet/>
      <dgm:spPr/>
      <dgm:t>
        <a:bodyPr/>
        <a:lstStyle/>
        <a:p>
          <a:endParaRPr lang="en-US"/>
        </a:p>
      </dgm:t>
    </dgm:pt>
    <dgm:pt modelId="{C451E4B4-999F-4453-A3DD-8163324A608E}" type="pres">
      <dgm:prSet presAssocID="{2EFB202A-8611-4DDC-831D-D12EB67B6CF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93A9EF-C215-42FA-A704-64EE0A15C16B}" type="pres">
      <dgm:prSet presAssocID="{11888A7B-1E89-45E6-84F4-EF92B26189CD}" presName="parentLin" presStyleCnt="0"/>
      <dgm:spPr/>
      <dgm:t>
        <a:bodyPr/>
        <a:lstStyle/>
        <a:p>
          <a:endParaRPr lang="en-US"/>
        </a:p>
      </dgm:t>
    </dgm:pt>
    <dgm:pt modelId="{75922BE6-701E-4BA9-A4D0-D411670A834F}" type="pres">
      <dgm:prSet presAssocID="{11888A7B-1E89-45E6-84F4-EF92B26189C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E18ED5F-9A71-45CE-87E6-C0921B5A24D6}" type="pres">
      <dgm:prSet presAssocID="{11888A7B-1E89-45E6-84F4-EF92B26189C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01EC1-3293-42A3-82D4-F06BDAA6E565}" type="pres">
      <dgm:prSet presAssocID="{11888A7B-1E89-45E6-84F4-EF92B26189CD}" presName="negativeSpace" presStyleCnt="0"/>
      <dgm:spPr/>
      <dgm:t>
        <a:bodyPr/>
        <a:lstStyle/>
        <a:p>
          <a:endParaRPr lang="en-US"/>
        </a:p>
      </dgm:t>
    </dgm:pt>
    <dgm:pt modelId="{D0247A5C-194D-40DD-ACBA-7E963F02BAC5}" type="pres">
      <dgm:prSet presAssocID="{11888A7B-1E89-45E6-84F4-EF92B26189C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B2732A-31D0-4A58-9326-C6D056DCB22A}" type="pres">
      <dgm:prSet presAssocID="{438F37F5-E676-4BB5-A241-95D895E1B43F}" presName="spaceBetweenRectangles" presStyleCnt="0"/>
      <dgm:spPr/>
      <dgm:t>
        <a:bodyPr/>
        <a:lstStyle/>
        <a:p>
          <a:endParaRPr lang="en-US"/>
        </a:p>
      </dgm:t>
    </dgm:pt>
    <dgm:pt modelId="{D79E9BFA-BD1B-4DC2-B0A4-427A3C69DC19}" type="pres">
      <dgm:prSet presAssocID="{712EDDD5-F1C9-457B-A81D-F94868058B44}" presName="parentLin" presStyleCnt="0"/>
      <dgm:spPr/>
      <dgm:t>
        <a:bodyPr/>
        <a:lstStyle/>
        <a:p>
          <a:endParaRPr lang="en-US"/>
        </a:p>
      </dgm:t>
    </dgm:pt>
    <dgm:pt modelId="{75A39EDD-D781-43E1-9360-E6E730441671}" type="pres">
      <dgm:prSet presAssocID="{712EDDD5-F1C9-457B-A81D-F94868058B4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CF0D767-27A0-4A0D-8AD7-1C805538B782}" type="pres">
      <dgm:prSet presAssocID="{712EDDD5-F1C9-457B-A81D-F94868058B4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CD8D4C-A426-4F19-B258-C6156D6EC340}" type="pres">
      <dgm:prSet presAssocID="{712EDDD5-F1C9-457B-A81D-F94868058B44}" presName="negativeSpace" presStyleCnt="0"/>
      <dgm:spPr/>
      <dgm:t>
        <a:bodyPr/>
        <a:lstStyle/>
        <a:p>
          <a:endParaRPr lang="en-US"/>
        </a:p>
      </dgm:t>
    </dgm:pt>
    <dgm:pt modelId="{B014BCF9-3CF0-4932-9F01-C8EDA8E469DD}" type="pres">
      <dgm:prSet presAssocID="{712EDDD5-F1C9-457B-A81D-F94868058B44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188212-4E55-485A-B563-1289987D8DA5}" type="pres">
      <dgm:prSet presAssocID="{630DB5C2-135D-425B-B7D5-1F5FFE12BF3B}" presName="spaceBetweenRectangles" presStyleCnt="0"/>
      <dgm:spPr/>
      <dgm:t>
        <a:bodyPr/>
        <a:lstStyle/>
        <a:p>
          <a:endParaRPr lang="en-US"/>
        </a:p>
      </dgm:t>
    </dgm:pt>
    <dgm:pt modelId="{68435F73-00A8-4DBF-9E3C-46B933A8DB10}" type="pres">
      <dgm:prSet presAssocID="{356F6FEF-38C8-437A-8562-86A5ED3F5885}" presName="parentLin" presStyleCnt="0"/>
      <dgm:spPr/>
      <dgm:t>
        <a:bodyPr/>
        <a:lstStyle/>
        <a:p>
          <a:endParaRPr lang="en-US"/>
        </a:p>
      </dgm:t>
    </dgm:pt>
    <dgm:pt modelId="{1F18BCE3-3253-48F7-AD42-D7032F677CFA}" type="pres">
      <dgm:prSet presAssocID="{356F6FEF-38C8-437A-8562-86A5ED3F588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25AD4B18-A6F3-4E52-A6B5-53F7A9EAF766}" type="pres">
      <dgm:prSet presAssocID="{356F6FEF-38C8-437A-8562-86A5ED3F588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089C04-94A6-4D8E-9814-3A19506A4967}" type="pres">
      <dgm:prSet presAssocID="{356F6FEF-38C8-437A-8562-86A5ED3F5885}" presName="negativeSpace" presStyleCnt="0"/>
      <dgm:spPr/>
      <dgm:t>
        <a:bodyPr/>
        <a:lstStyle/>
        <a:p>
          <a:endParaRPr lang="en-US"/>
        </a:p>
      </dgm:t>
    </dgm:pt>
    <dgm:pt modelId="{065ED812-3110-45CB-BF60-C55BC725AA59}" type="pres">
      <dgm:prSet presAssocID="{356F6FEF-38C8-437A-8562-86A5ED3F588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68C809-6038-814A-8F27-0EF193B44068}" type="presOf" srcId="{356F6FEF-38C8-437A-8562-86A5ED3F5885}" destId="{25AD4B18-A6F3-4E52-A6B5-53F7A9EAF766}" srcOrd="1" destOrd="0" presId="urn:microsoft.com/office/officeart/2005/8/layout/list1"/>
    <dgm:cxn modelId="{40DDB729-5BFE-0946-B758-D7DE95E87BD5}" type="presOf" srcId="{2EFB202A-8611-4DDC-831D-D12EB67B6CF7}" destId="{C451E4B4-999F-4453-A3DD-8163324A608E}" srcOrd="0" destOrd="0" presId="urn:microsoft.com/office/officeart/2005/8/layout/list1"/>
    <dgm:cxn modelId="{727AD903-4D54-8C48-B8D8-58A5B20F3D56}" type="presOf" srcId="{C65DEFF2-AA86-49F1-98AF-ECC7C9A55F8F}" destId="{D0247A5C-194D-40DD-ACBA-7E963F02BAC5}" srcOrd="0" destOrd="0" presId="urn:microsoft.com/office/officeart/2005/8/layout/list1"/>
    <dgm:cxn modelId="{392AE56A-6939-469F-BFEC-2DEEC6ABC100}" srcId="{2EFB202A-8611-4DDC-831D-D12EB67B6CF7}" destId="{712EDDD5-F1C9-457B-A81D-F94868058B44}" srcOrd="1" destOrd="0" parTransId="{5E2CC1CB-7E12-4298-9BE5-B8F6683E4161}" sibTransId="{630DB5C2-135D-425B-B7D5-1F5FFE12BF3B}"/>
    <dgm:cxn modelId="{2E956294-21B1-A948-9EA7-DC1DC949E398}" type="presOf" srcId="{712EDDD5-F1C9-457B-A81D-F94868058B44}" destId="{1CF0D767-27A0-4A0D-8AD7-1C805538B782}" srcOrd="1" destOrd="0" presId="urn:microsoft.com/office/officeart/2005/8/layout/list1"/>
    <dgm:cxn modelId="{B2BF21B1-CBE7-4C5C-AEA8-BEC7AD474AA5}" srcId="{712EDDD5-F1C9-457B-A81D-F94868058B44}" destId="{FD0C6DBE-1630-40B2-B624-EC1F16E42DB3}" srcOrd="0" destOrd="0" parTransId="{E36B8C3A-F1B5-43BA-A80E-BB09E617B100}" sibTransId="{277B567A-A827-446E-9BF5-7F70AD3D8524}"/>
    <dgm:cxn modelId="{03BE3AA6-00F4-8C42-89AA-11EE81ED336E}" type="presOf" srcId="{11888A7B-1E89-45E6-84F4-EF92B26189CD}" destId="{75922BE6-701E-4BA9-A4D0-D411670A834F}" srcOrd="0" destOrd="0" presId="urn:microsoft.com/office/officeart/2005/8/layout/list1"/>
    <dgm:cxn modelId="{CD3DBCEC-EEDA-4109-81A5-6979404266EF}" srcId="{356F6FEF-38C8-437A-8562-86A5ED3F5885}" destId="{77C3ADDA-CBFC-4773-939B-B820C1A52764}" srcOrd="1" destOrd="0" parTransId="{3B3B282E-7AC6-4347-8A0C-2E7D6FE9EC7F}" sibTransId="{A98AC8CF-021B-48F8-A127-D60CBE6EB071}"/>
    <dgm:cxn modelId="{5376348D-4465-4E2E-9DB8-EA1F5276717B}" srcId="{2EFB202A-8611-4DDC-831D-D12EB67B6CF7}" destId="{11888A7B-1E89-45E6-84F4-EF92B26189CD}" srcOrd="0" destOrd="0" parTransId="{6043087E-917B-44BC-97F8-41385FD50DC3}" sibTransId="{438F37F5-E676-4BB5-A241-95D895E1B43F}"/>
    <dgm:cxn modelId="{444BF4C1-45F8-4DAC-80A4-B20302E0D326}" srcId="{11888A7B-1E89-45E6-84F4-EF92B26189CD}" destId="{C65DEFF2-AA86-49F1-98AF-ECC7C9A55F8F}" srcOrd="0" destOrd="0" parTransId="{8C366E53-622D-45E5-9076-7C960E3333CC}" sibTransId="{2FD13AAE-85C2-4DED-BE23-DB3E95AF1C43}"/>
    <dgm:cxn modelId="{8247D1A2-555D-4B39-B44D-5F2B5AE64242}" srcId="{2EFB202A-8611-4DDC-831D-D12EB67B6CF7}" destId="{356F6FEF-38C8-437A-8562-86A5ED3F5885}" srcOrd="2" destOrd="0" parTransId="{BD9B34C9-939F-47F5-A040-1B30C9EEA310}" sibTransId="{665399A3-A410-4656-8F7E-3FAB641DE891}"/>
    <dgm:cxn modelId="{33A5C39F-0B9B-984B-B92C-65E4E489C4D5}" type="presOf" srcId="{712EDDD5-F1C9-457B-A81D-F94868058B44}" destId="{75A39EDD-D781-43E1-9360-E6E730441671}" srcOrd="0" destOrd="0" presId="urn:microsoft.com/office/officeart/2005/8/layout/list1"/>
    <dgm:cxn modelId="{957C551D-31A8-4286-A3AE-C5928DB663CE}" srcId="{356F6FEF-38C8-437A-8562-86A5ED3F5885}" destId="{640CA9BD-09C1-4472-8DAC-0F150EC5E678}" srcOrd="0" destOrd="0" parTransId="{90609DF7-843B-4BEF-A3B5-89270E6B0951}" sibTransId="{67B503AA-82FD-4AA4-8357-3D8B59D6160B}"/>
    <dgm:cxn modelId="{DAD803E1-141B-CC45-A4A3-A7C99A576A67}" type="presOf" srcId="{77C3ADDA-CBFC-4773-939B-B820C1A52764}" destId="{065ED812-3110-45CB-BF60-C55BC725AA59}" srcOrd="0" destOrd="1" presId="urn:microsoft.com/office/officeart/2005/8/layout/list1"/>
    <dgm:cxn modelId="{BEDE787E-A3E6-EF4A-8425-F37785E4A6C1}" type="presOf" srcId="{FD0C6DBE-1630-40B2-B624-EC1F16E42DB3}" destId="{B014BCF9-3CF0-4932-9F01-C8EDA8E469DD}" srcOrd="0" destOrd="0" presId="urn:microsoft.com/office/officeart/2005/8/layout/list1"/>
    <dgm:cxn modelId="{C043D7B2-5452-B049-9C5E-81189B30385A}" type="presOf" srcId="{11888A7B-1E89-45E6-84F4-EF92B26189CD}" destId="{FE18ED5F-9A71-45CE-87E6-C0921B5A24D6}" srcOrd="1" destOrd="0" presId="urn:microsoft.com/office/officeart/2005/8/layout/list1"/>
    <dgm:cxn modelId="{6E94C877-EF0D-D041-9D23-595A338BE844}" type="presOf" srcId="{640CA9BD-09C1-4472-8DAC-0F150EC5E678}" destId="{065ED812-3110-45CB-BF60-C55BC725AA59}" srcOrd="0" destOrd="0" presId="urn:microsoft.com/office/officeart/2005/8/layout/list1"/>
    <dgm:cxn modelId="{D0E7616F-F890-074B-B13A-04031D20F71F}" type="presOf" srcId="{356F6FEF-38C8-437A-8562-86A5ED3F5885}" destId="{1F18BCE3-3253-48F7-AD42-D7032F677CFA}" srcOrd="0" destOrd="0" presId="urn:microsoft.com/office/officeart/2005/8/layout/list1"/>
    <dgm:cxn modelId="{32DDD191-0D01-A54C-BC1E-D5B564536A31}" type="presParOf" srcId="{C451E4B4-999F-4453-A3DD-8163324A608E}" destId="{6293A9EF-C215-42FA-A704-64EE0A15C16B}" srcOrd="0" destOrd="0" presId="urn:microsoft.com/office/officeart/2005/8/layout/list1"/>
    <dgm:cxn modelId="{64601637-F774-EF44-AD9E-2CD00A8DCFB1}" type="presParOf" srcId="{6293A9EF-C215-42FA-A704-64EE0A15C16B}" destId="{75922BE6-701E-4BA9-A4D0-D411670A834F}" srcOrd="0" destOrd="0" presId="urn:microsoft.com/office/officeart/2005/8/layout/list1"/>
    <dgm:cxn modelId="{483563C6-C39D-724F-A18C-68A2E7FA99A8}" type="presParOf" srcId="{6293A9EF-C215-42FA-A704-64EE0A15C16B}" destId="{FE18ED5F-9A71-45CE-87E6-C0921B5A24D6}" srcOrd="1" destOrd="0" presId="urn:microsoft.com/office/officeart/2005/8/layout/list1"/>
    <dgm:cxn modelId="{5A35A860-E75A-5049-B625-55D40156ECE4}" type="presParOf" srcId="{C451E4B4-999F-4453-A3DD-8163324A608E}" destId="{2D001EC1-3293-42A3-82D4-F06BDAA6E565}" srcOrd="1" destOrd="0" presId="urn:microsoft.com/office/officeart/2005/8/layout/list1"/>
    <dgm:cxn modelId="{5AC062EF-1734-3D42-899F-27EB3CFEA9AA}" type="presParOf" srcId="{C451E4B4-999F-4453-A3DD-8163324A608E}" destId="{D0247A5C-194D-40DD-ACBA-7E963F02BAC5}" srcOrd="2" destOrd="0" presId="urn:microsoft.com/office/officeart/2005/8/layout/list1"/>
    <dgm:cxn modelId="{CBAD6F91-DDAD-FA40-9553-256D30BBB366}" type="presParOf" srcId="{C451E4B4-999F-4453-A3DD-8163324A608E}" destId="{4DB2732A-31D0-4A58-9326-C6D056DCB22A}" srcOrd="3" destOrd="0" presId="urn:microsoft.com/office/officeart/2005/8/layout/list1"/>
    <dgm:cxn modelId="{7C8F92F1-B201-574D-B930-BB9EBCC7EC0E}" type="presParOf" srcId="{C451E4B4-999F-4453-A3DD-8163324A608E}" destId="{D79E9BFA-BD1B-4DC2-B0A4-427A3C69DC19}" srcOrd="4" destOrd="0" presId="urn:microsoft.com/office/officeart/2005/8/layout/list1"/>
    <dgm:cxn modelId="{D81788DB-B73A-C54C-8F04-CE951CF8385A}" type="presParOf" srcId="{D79E9BFA-BD1B-4DC2-B0A4-427A3C69DC19}" destId="{75A39EDD-D781-43E1-9360-E6E730441671}" srcOrd="0" destOrd="0" presId="urn:microsoft.com/office/officeart/2005/8/layout/list1"/>
    <dgm:cxn modelId="{0B14F41E-BE3B-5846-85C6-5649AF7C050D}" type="presParOf" srcId="{D79E9BFA-BD1B-4DC2-B0A4-427A3C69DC19}" destId="{1CF0D767-27A0-4A0D-8AD7-1C805538B782}" srcOrd="1" destOrd="0" presId="urn:microsoft.com/office/officeart/2005/8/layout/list1"/>
    <dgm:cxn modelId="{AE1DC6EF-59BF-C648-B951-D7B36CEB52ED}" type="presParOf" srcId="{C451E4B4-999F-4453-A3DD-8163324A608E}" destId="{71CD8D4C-A426-4F19-B258-C6156D6EC340}" srcOrd="5" destOrd="0" presId="urn:microsoft.com/office/officeart/2005/8/layout/list1"/>
    <dgm:cxn modelId="{CF5B6948-C416-5F41-8368-106658D83DEE}" type="presParOf" srcId="{C451E4B4-999F-4453-A3DD-8163324A608E}" destId="{B014BCF9-3CF0-4932-9F01-C8EDA8E469DD}" srcOrd="6" destOrd="0" presId="urn:microsoft.com/office/officeart/2005/8/layout/list1"/>
    <dgm:cxn modelId="{A36ECFEB-54FF-C245-A10B-735BFF576201}" type="presParOf" srcId="{C451E4B4-999F-4453-A3DD-8163324A608E}" destId="{98188212-4E55-485A-B563-1289987D8DA5}" srcOrd="7" destOrd="0" presId="urn:microsoft.com/office/officeart/2005/8/layout/list1"/>
    <dgm:cxn modelId="{07DC0D02-83E9-074D-A452-0EEBCDBCDDCB}" type="presParOf" srcId="{C451E4B4-999F-4453-A3DD-8163324A608E}" destId="{68435F73-00A8-4DBF-9E3C-46B933A8DB10}" srcOrd="8" destOrd="0" presId="urn:microsoft.com/office/officeart/2005/8/layout/list1"/>
    <dgm:cxn modelId="{875300CE-0DA4-FC40-9AF7-8D12782F096B}" type="presParOf" srcId="{68435F73-00A8-4DBF-9E3C-46B933A8DB10}" destId="{1F18BCE3-3253-48F7-AD42-D7032F677CFA}" srcOrd="0" destOrd="0" presId="urn:microsoft.com/office/officeart/2005/8/layout/list1"/>
    <dgm:cxn modelId="{9CAFDF2C-58AE-5C47-9783-B2612400B2A7}" type="presParOf" srcId="{68435F73-00A8-4DBF-9E3C-46B933A8DB10}" destId="{25AD4B18-A6F3-4E52-A6B5-53F7A9EAF766}" srcOrd="1" destOrd="0" presId="urn:microsoft.com/office/officeart/2005/8/layout/list1"/>
    <dgm:cxn modelId="{A65DAD79-D1FC-604F-8BFB-765702DD7F20}" type="presParOf" srcId="{C451E4B4-999F-4453-A3DD-8163324A608E}" destId="{BB089C04-94A6-4D8E-9814-3A19506A4967}" srcOrd="9" destOrd="0" presId="urn:microsoft.com/office/officeart/2005/8/layout/list1"/>
    <dgm:cxn modelId="{0C2F72A3-702F-5145-A2EB-9D3E064B275C}" type="presParOf" srcId="{C451E4B4-999F-4453-A3DD-8163324A608E}" destId="{065ED812-3110-45CB-BF60-C55BC725AA5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94517DC-23D3-4C6E-992F-A04A315A2919}" type="doc">
      <dgm:prSet loTypeId="urn:microsoft.com/office/officeart/2005/8/layout/pList2" loCatId="list" qsTypeId="urn:microsoft.com/office/officeart/2005/8/quickstyle/simple1" qsCatId="simple" csTypeId="urn:microsoft.com/office/officeart/2005/8/colors/accent0_1" csCatId="mainScheme" phldr="1"/>
      <dgm:spPr/>
    </dgm:pt>
    <dgm:pt modelId="{0AC1F386-F0D2-4C39-B972-A91062DE947B}">
      <dgm:prSet phldrT="[Text]" custT="1"/>
      <dgm:spPr/>
      <dgm:t>
        <a:bodyPr/>
        <a:lstStyle/>
        <a:p>
          <a:pPr algn="ctr"/>
          <a:r>
            <a:rPr lang="en-US" sz="2000" b="1" dirty="0" smtClean="0">
              <a:latin typeface="Effra"/>
            </a:rPr>
            <a:t>Infrastructure</a:t>
          </a:r>
        </a:p>
      </dgm:t>
    </dgm:pt>
    <dgm:pt modelId="{43AE1BAB-3E74-4C4B-B3BF-773881CB444B}" type="parTrans" cxnId="{7676BB39-6875-4C2B-B693-2C0D980A8EA9}">
      <dgm:prSet/>
      <dgm:spPr/>
      <dgm:t>
        <a:bodyPr/>
        <a:lstStyle/>
        <a:p>
          <a:endParaRPr lang="en-US"/>
        </a:p>
      </dgm:t>
    </dgm:pt>
    <dgm:pt modelId="{B3CE47E1-204F-4D5C-AEA4-1ACA601682DB}" type="sibTrans" cxnId="{7676BB39-6875-4C2B-B693-2C0D980A8EA9}">
      <dgm:prSet/>
      <dgm:spPr/>
      <dgm:t>
        <a:bodyPr/>
        <a:lstStyle/>
        <a:p>
          <a:endParaRPr lang="en-US"/>
        </a:p>
      </dgm:t>
    </dgm:pt>
    <dgm:pt modelId="{55F5860B-939A-4CBC-8295-B955936C5E35}">
      <dgm:prSet phldrT="[Text]" custT="1"/>
      <dgm:spPr/>
      <dgm:t>
        <a:bodyPr/>
        <a:lstStyle/>
        <a:p>
          <a:pPr algn="ctr"/>
          <a:r>
            <a:rPr lang="en-US" sz="2000" b="1" dirty="0" smtClean="0">
              <a:latin typeface="Effra"/>
            </a:rPr>
            <a:t>Developers</a:t>
          </a:r>
        </a:p>
      </dgm:t>
    </dgm:pt>
    <dgm:pt modelId="{DEBBB8C5-5185-47EF-B4C3-505E4FF2736A}" type="parTrans" cxnId="{6398157A-6DB1-4F37-A7C3-930B3FA30BB8}">
      <dgm:prSet/>
      <dgm:spPr/>
      <dgm:t>
        <a:bodyPr/>
        <a:lstStyle/>
        <a:p>
          <a:endParaRPr lang="en-US"/>
        </a:p>
      </dgm:t>
    </dgm:pt>
    <dgm:pt modelId="{ED9F0BCA-59E9-4527-AB0A-25C9342E61F9}" type="sibTrans" cxnId="{6398157A-6DB1-4F37-A7C3-930B3FA30BB8}">
      <dgm:prSet/>
      <dgm:spPr/>
      <dgm:t>
        <a:bodyPr/>
        <a:lstStyle/>
        <a:p>
          <a:endParaRPr lang="en-US"/>
        </a:p>
      </dgm:t>
    </dgm:pt>
    <dgm:pt modelId="{361CF532-1150-46C6-A85B-883231321164}">
      <dgm:prSet phldrT="[Text]" custT="1"/>
      <dgm:spPr/>
      <dgm:t>
        <a:bodyPr/>
        <a:lstStyle/>
        <a:p>
          <a:pPr algn="ctr"/>
          <a:r>
            <a:rPr lang="en-US" sz="2000" b="1" dirty="0" smtClean="0">
              <a:latin typeface="Effra"/>
            </a:rPr>
            <a:t>Users</a:t>
          </a:r>
        </a:p>
      </dgm:t>
    </dgm:pt>
    <dgm:pt modelId="{0E0CF608-14BD-4372-B982-9523BCE7A619}" type="parTrans" cxnId="{93C5C8C7-98D0-4208-AC07-8A7BAB18518B}">
      <dgm:prSet/>
      <dgm:spPr/>
      <dgm:t>
        <a:bodyPr/>
        <a:lstStyle/>
        <a:p>
          <a:endParaRPr lang="en-US"/>
        </a:p>
      </dgm:t>
    </dgm:pt>
    <dgm:pt modelId="{6A57F9A9-BAF3-408D-8AFE-2DAA84BEE13D}" type="sibTrans" cxnId="{93C5C8C7-98D0-4208-AC07-8A7BAB18518B}">
      <dgm:prSet/>
      <dgm:spPr/>
      <dgm:t>
        <a:bodyPr/>
        <a:lstStyle/>
        <a:p>
          <a:endParaRPr lang="en-US"/>
        </a:p>
      </dgm:t>
    </dgm:pt>
    <dgm:pt modelId="{C922FA5C-03CD-4A44-84F5-01953AA4F57D}" type="pres">
      <dgm:prSet presAssocID="{994517DC-23D3-4C6E-992F-A04A315A2919}" presName="Name0" presStyleCnt="0">
        <dgm:presLayoutVars>
          <dgm:dir/>
          <dgm:resizeHandles val="exact"/>
        </dgm:presLayoutVars>
      </dgm:prSet>
      <dgm:spPr/>
    </dgm:pt>
    <dgm:pt modelId="{A59FDD59-C845-48EE-8066-00A34A52D86B}" type="pres">
      <dgm:prSet presAssocID="{994517DC-23D3-4C6E-992F-A04A315A2919}" presName="bkgdShp" presStyleLbl="alignAccFollowNode1" presStyleIdx="0" presStyleCnt="1" custLinFactNeighborY="-12656"/>
      <dgm:spPr/>
    </dgm:pt>
    <dgm:pt modelId="{8D866271-871E-4425-A476-C1870805FDA1}" type="pres">
      <dgm:prSet presAssocID="{994517DC-23D3-4C6E-992F-A04A315A2919}" presName="linComp" presStyleCnt="0"/>
      <dgm:spPr/>
    </dgm:pt>
    <dgm:pt modelId="{40B23C17-D79C-4CE1-8D99-2F8B1DDDAA1A}" type="pres">
      <dgm:prSet presAssocID="{0AC1F386-F0D2-4C39-B972-A91062DE947B}" presName="compNode" presStyleCnt="0"/>
      <dgm:spPr/>
    </dgm:pt>
    <dgm:pt modelId="{55FCEC3D-61D9-4D5A-9134-49B382579D09}" type="pres">
      <dgm:prSet presAssocID="{0AC1F386-F0D2-4C39-B972-A91062DE947B}" presName="node" presStyleLbl="node1" presStyleIdx="0" presStyleCnt="3" custLinFactNeighborY="6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01DF6B-1CB9-47BE-88C7-B7BB85405E19}" type="pres">
      <dgm:prSet presAssocID="{0AC1F386-F0D2-4C39-B972-A91062DE947B}" presName="invisiNode" presStyleLbl="node1" presStyleIdx="0" presStyleCnt="3"/>
      <dgm:spPr/>
    </dgm:pt>
    <dgm:pt modelId="{BD27DE20-0AD9-469D-8823-E453E4477F2C}" type="pres">
      <dgm:prSet presAssocID="{0AC1F386-F0D2-4C39-B972-A91062DE947B}" presName="imagNode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23CBDC4-3C15-4FF6-BE69-7C113226B390}" type="pres">
      <dgm:prSet presAssocID="{B3CE47E1-204F-4D5C-AEA4-1ACA601682D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78117B4-9EA1-4A17-B186-3C21B02C603D}" type="pres">
      <dgm:prSet presAssocID="{55F5860B-939A-4CBC-8295-B955936C5E35}" presName="compNode" presStyleCnt="0"/>
      <dgm:spPr/>
    </dgm:pt>
    <dgm:pt modelId="{A5F7BD0E-6659-47E3-A5FA-DFC3DD5F56B0}" type="pres">
      <dgm:prSet presAssocID="{55F5860B-939A-4CBC-8295-B955936C5E35}" presName="node" presStyleLbl="node1" presStyleIdx="1" presStyleCnt="3" custLinFactNeighborX="-476" custLinFactNeighborY="6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F2710-55F3-4F1D-A5C8-47B323879F9C}" type="pres">
      <dgm:prSet presAssocID="{55F5860B-939A-4CBC-8295-B955936C5E35}" presName="invisiNode" presStyleLbl="node1" presStyleIdx="1" presStyleCnt="3"/>
      <dgm:spPr/>
    </dgm:pt>
    <dgm:pt modelId="{B0E764A7-B5C8-41CB-A789-340FD2E71147}" type="pres">
      <dgm:prSet presAssocID="{55F5860B-939A-4CBC-8295-B955936C5E35}" presName="imagNode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C19A8820-4420-4E6B-AA09-1B98BB030FE5}" type="pres">
      <dgm:prSet presAssocID="{ED9F0BCA-59E9-4527-AB0A-25C9342E61F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94C7780-E123-4520-8D54-A10175384490}" type="pres">
      <dgm:prSet presAssocID="{361CF532-1150-46C6-A85B-883231321164}" presName="compNode" presStyleCnt="0"/>
      <dgm:spPr/>
    </dgm:pt>
    <dgm:pt modelId="{523E0811-2C40-44EF-86EE-740F30A20B69}" type="pres">
      <dgm:prSet presAssocID="{361CF532-1150-46C6-A85B-883231321164}" presName="node" presStyleLbl="node1" presStyleIdx="2" presStyleCnt="3" custLinFactNeighborY="6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7C64B6-9E44-4A7B-9DF5-B71D306D69A8}" type="pres">
      <dgm:prSet presAssocID="{361CF532-1150-46C6-A85B-883231321164}" presName="invisiNode" presStyleLbl="node1" presStyleIdx="2" presStyleCnt="3"/>
      <dgm:spPr/>
    </dgm:pt>
    <dgm:pt modelId="{DED4691C-BB07-417F-A195-95EB39A4D2D8}" type="pres">
      <dgm:prSet presAssocID="{361CF532-1150-46C6-A85B-883231321164}" presName="imagNode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970E93CC-91BA-8B42-A35C-FD3BD29A708D}" type="presOf" srcId="{55F5860B-939A-4CBC-8295-B955936C5E35}" destId="{A5F7BD0E-6659-47E3-A5FA-DFC3DD5F56B0}" srcOrd="0" destOrd="0" presId="urn:microsoft.com/office/officeart/2005/8/layout/pList2"/>
    <dgm:cxn modelId="{93C5C8C7-98D0-4208-AC07-8A7BAB18518B}" srcId="{994517DC-23D3-4C6E-992F-A04A315A2919}" destId="{361CF532-1150-46C6-A85B-883231321164}" srcOrd="2" destOrd="0" parTransId="{0E0CF608-14BD-4372-B982-9523BCE7A619}" sibTransId="{6A57F9A9-BAF3-408D-8AFE-2DAA84BEE13D}"/>
    <dgm:cxn modelId="{C750FA22-6118-A04E-9A6C-4FD582F36BAF}" type="presOf" srcId="{0AC1F386-F0D2-4C39-B972-A91062DE947B}" destId="{55FCEC3D-61D9-4D5A-9134-49B382579D09}" srcOrd="0" destOrd="0" presId="urn:microsoft.com/office/officeart/2005/8/layout/pList2"/>
    <dgm:cxn modelId="{6398157A-6DB1-4F37-A7C3-930B3FA30BB8}" srcId="{994517DC-23D3-4C6E-992F-A04A315A2919}" destId="{55F5860B-939A-4CBC-8295-B955936C5E35}" srcOrd="1" destOrd="0" parTransId="{DEBBB8C5-5185-47EF-B4C3-505E4FF2736A}" sibTransId="{ED9F0BCA-59E9-4527-AB0A-25C9342E61F9}"/>
    <dgm:cxn modelId="{7676BB39-6875-4C2B-B693-2C0D980A8EA9}" srcId="{994517DC-23D3-4C6E-992F-A04A315A2919}" destId="{0AC1F386-F0D2-4C39-B972-A91062DE947B}" srcOrd="0" destOrd="0" parTransId="{43AE1BAB-3E74-4C4B-B3BF-773881CB444B}" sibTransId="{B3CE47E1-204F-4D5C-AEA4-1ACA601682DB}"/>
    <dgm:cxn modelId="{E8B05946-FB5B-1B49-A7E7-39E6BC913322}" type="presOf" srcId="{ED9F0BCA-59E9-4527-AB0A-25C9342E61F9}" destId="{C19A8820-4420-4E6B-AA09-1B98BB030FE5}" srcOrd="0" destOrd="0" presId="urn:microsoft.com/office/officeart/2005/8/layout/pList2"/>
    <dgm:cxn modelId="{A355E9AE-BC4D-DE41-889F-6C9C6FCBE8D3}" type="presOf" srcId="{994517DC-23D3-4C6E-992F-A04A315A2919}" destId="{C922FA5C-03CD-4A44-84F5-01953AA4F57D}" srcOrd="0" destOrd="0" presId="urn:microsoft.com/office/officeart/2005/8/layout/pList2"/>
    <dgm:cxn modelId="{7D6ABEAE-B66A-3C44-8B09-0D09B0B0D90F}" type="presOf" srcId="{B3CE47E1-204F-4D5C-AEA4-1ACA601682DB}" destId="{D23CBDC4-3C15-4FF6-BE69-7C113226B390}" srcOrd="0" destOrd="0" presId="urn:microsoft.com/office/officeart/2005/8/layout/pList2"/>
    <dgm:cxn modelId="{D0B37947-71AB-4741-8619-9F23E221A2E2}" type="presOf" srcId="{361CF532-1150-46C6-A85B-883231321164}" destId="{523E0811-2C40-44EF-86EE-740F30A20B69}" srcOrd="0" destOrd="0" presId="urn:microsoft.com/office/officeart/2005/8/layout/pList2"/>
    <dgm:cxn modelId="{2F286FBB-3A31-CA4A-A8CE-6628EC25B3CD}" type="presParOf" srcId="{C922FA5C-03CD-4A44-84F5-01953AA4F57D}" destId="{A59FDD59-C845-48EE-8066-00A34A52D86B}" srcOrd="0" destOrd="0" presId="urn:microsoft.com/office/officeart/2005/8/layout/pList2"/>
    <dgm:cxn modelId="{71F4E3F8-5A86-5B49-8E48-0755D7C8EDEB}" type="presParOf" srcId="{C922FA5C-03CD-4A44-84F5-01953AA4F57D}" destId="{8D866271-871E-4425-A476-C1870805FDA1}" srcOrd="1" destOrd="0" presId="urn:microsoft.com/office/officeart/2005/8/layout/pList2"/>
    <dgm:cxn modelId="{85FE5CFE-8F81-5D4E-A4E5-C64ED14E10BC}" type="presParOf" srcId="{8D866271-871E-4425-A476-C1870805FDA1}" destId="{40B23C17-D79C-4CE1-8D99-2F8B1DDDAA1A}" srcOrd="0" destOrd="0" presId="urn:microsoft.com/office/officeart/2005/8/layout/pList2"/>
    <dgm:cxn modelId="{929269CD-6E84-C049-B6E5-F772CCBF5513}" type="presParOf" srcId="{40B23C17-D79C-4CE1-8D99-2F8B1DDDAA1A}" destId="{55FCEC3D-61D9-4D5A-9134-49B382579D09}" srcOrd="0" destOrd="0" presId="urn:microsoft.com/office/officeart/2005/8/layout/pList2"/>
    <dgm:cxn modelId="{E7A1393E-8D34-C547-8BB0-B5277709847A}" type="presParOf" srcId="{40B23C17-D79C-4CE1-8D99-2F8B1DDDAA1A}" destId="{3801DF6B-1CB9-47BE-88C7-B7BB85405E19}" srcOrd="1" destOrd="0" presId="urn:microsoft.com/office/officeart/2005/8/layout/pList2"/>
    <dgm:cxn modelId="{EF1D0BB6-AC1B-CF44-923D-A3625175DDFE}" type="presParOf" srcId="{40B23C17-D79C-4CE1-8D99-2F8B1DDDAA1A}" destId="{BD27DE20-0AD9-469D-8823-E453E4477F2C}" srcOrd="2" destOrd="0" presId="urn:microsoft.com/office/officeart/2005/8/layout/pList2"/>
    <dgm:cxn modelId="{E820F93F-25CC-5147-A152-C91D874B43DE}" type="presParOf" srcId="{8D866271-871E-4425-A476-C1870805FDA1}" destId="{D23CBDC4-3C15-4FF6-BE69-7C113226B390}" srcOrd="1" destOrd="0" presId="urn:microsoft.com/office/officeart/2005/8/layout/pList2"/>
    <dgm:cxn modelId="{2D71E231-6509-7849-ADC8-B88BA3AD3487}" type="presParOf" srcId="{8D866271-871E-4425-A476-C1870805FDA1}" destId="{978117B4-9EA1-4A17-B186-3C21B02C603D}" srcOrd="2" destOrd="0" presId="urn:microsoft.com/office/officeart/2005/8/layout/pList2"/>
    <dgm:cxn modelId="{1E813B76-8E65-1047-AB83-B6B33B66FBBC}" type="presParOf" srcId="{978117B4-9EA1-4A17-B186-3C21B02C603D}" destId="{A5F7BD0E-6659-47E3-A5FA-DFC3DD5F56B0}" srcOrd="0" destOrd="0" presId="urn:microsoft.com/office/officeart/2005/8/layout/pList2"/>
    <dgm:cxn modelId="{E767F909-34E1-584C-9B70-3DF505CB3558}" type="presParOf" srcId="{978117B4-9EA1-4A17-B186-3C21B02C603D}" destId="{10FF2710-55F3-4F1D-A5C8-47B323879F9C}" srcOrd="1" destOrd="0" presId="urn:microsoft.com/office/officeart/2005/8/layout/pList2"/>
    <dgm:cxn modelId="{DA9F74E1-EB8F-4247-AEB4-0C90A670408F}" type="presParOf" srcId="{978117B4-9EA1-4A17-B186-3C21B02C603D}" destId="{B0E764A7-B5C8-41CB-A789-340FD2E71147}" srcOrd="2" destOrd="0" presId="urn:microsoft.com/office/officeart/2005/8/layout/pList2"/>
    <dgm:cxn modelId="{C8103FDD-C931-8B4C-AB45-537EA24BEE0D}" type="presParOf" srcId="{8D866271-871E-4425-A476-C1870805FDA1}" destId="{C19A8820-4420-4E6B-AA09-1B98BB030FE5}" srcOrd="3" destOrd="0" presId="urn:microsoft.com/office/officeart/2005/8/layout/pList2"/>
    <dgm:cxn modelId="{C5E2FC3E-2CF2-D142-A488-AE77D60006BB}" type="presParOf" srcId="{8D866271-871E-4425-A476-C1870805FDA1}" destId="{094C7780-E123-4520-8D54-A10175384490}" srcOrd="4" destOrd="0" presId="urn:microsoft.com/office/officeart/2005/8/layout/pList2"/>
    <dgm:cxn modelId="{5AC679B6-351D-7F45-BD7F-D0A015CFA684}" type="presParOf" srcId="{094C7780-E123-4520-8D54-A10175384490}" destId="{523E0811-2C40-44EF-86EE-740F30A20B69}" srcOrd="0" destOrd="0" presId="urn:microsoft.com/office/officeart/2005/8/layout/pList2"/>
    <dgm:cxn modelId="{9220C16B-2EC3-FD40-BD78-A39236EADF5D}" type="presParOf" srcId="{094C7780-E123-4520-8D54-A10175384490}" destId="{307C64B6-9E44-4A7B-9DF5-B71D306D69A8}" srcOrd="1" destOrd="0" presId="urn:microsoft.com/office/officeart/2005/8/layout/pList2"/>
    <dgm:cxn modelId="{0BD81E46-67E8-F646-AFE7-EC3650401865}" type="presParOf" srcId="{094C7780-E123-4520-8D54-A10175384490}" destId="{DED4691C-BB07-417F-A195-95EB39A4D2D8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A2F766-9D02-45F9-8F0E-E4477259B64E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</dgm:pt>
    <dgm:pt modelId="{BF062759-82A3-4EE6-8B7D-352DA80FED78}">
      <dgm:prSet phldrT="[Text]"/>
      <dgm:spPr/>
      <dgm:t>
        <a:bodyPr/>
        <a:lstStyle/>
        <a:p>
          <a:r>
            <a:rPr lang="en-US" dirty="0" smtClean="0"/>
            <a:t>Create Custom Page Layout</a:t>
          </a:r>
          <a:endParaRPr lang="en-US" dirty="0"/>
        </a:p>
      </dgm:t>
    </dgm:pt>
    <dgm:pt modelId="{967E591C-3001-4FDF-9A4F-79B1C87ECC17}" type="parTrans" cxnId="{962049B7-5730-4DFB-9E37-E0FAFE2094E5}">
      <dgm:prSet/>
      <dgm:spPr/>
      <dgm:t>
        <a:bodyPr/>
        <a:lstStyle/>
        <a:p>
          <a:endParaRPr lang="en-US"/>
        </a:p>
      </dgm:t>
    </dgm:pt>
    <dgm:pt modelId="{EC6FF272-E018-4238-963A-5A4C7C8C5210}" type="sibTrans" cxnId="{962049B7-5730-4DFB-9E37-E0FAFE2094E5}">
      <dgm:prSet/>
      <dgm:spPr/>
      <dgm:t>
        <a:bodyPr/>
        <a:lstStyle/>
        <a:p>
          <a:endParaRPr lang="en-US"/>
        </a:p>
      </dgm:t>
    </dgm:pt>
    <dgm:pt modelId="{06ABEAEB-0AB1-4B03-9DB2-1747D846F76E}">
      <dgm:prSet phldrT="[Text]"/>
      <dgm:spPr/>
      <dgm:t>
        <a:bodyPr/>
        <a:lstStyle/>
        <a:p>
          <a:r>
            <a:rPr lang="en-US" dirty="0" smtClean="0"/>
            <a:t>Upload Source Code to Pages library</a:t>
          </a:r>
          <a:endParaRPr lang="en-US" dirty="0"/>
        </a:p>
      </dgm:t>
    </dgm:pt>
    <dgm:pt modelId="{39D41540-6B5A-4F2C-B728-B10955AEA6F0}" type="parTrans" cxnId="{4B256FB0-F8A6-4FC7-9768-1B5644FB9597}">
      <dgm:prSet/>
      <dgm:spPr/>
      <dgm:t>
        <a:bodyPr/>
        <a:lstStyle/>
        <a:p>
          <a:endParaRPr lang="en-US"/>
        </a:p>
      </dgm:t>
    </dgm:pt>
    <dgm:pt modelId="{31BEE491-4EB9-4240-BAFF-E839945F6CC2}" type="sibTrans" cxnId="{4B256FB0-F8A6-4FC7-9768-1B5644FB9597}">
      <dgm:prSet/>
      <dgm:spPr/>
      <dgm:t>
        <a:bodyPr/>
        <a:lstStyle/>
        <a:p>
          <a:endParaRPr lang="en-US"/>
        </a:p>
      </dgm:t>
    </dgm:pt>
    <dgm:pt modelId="{58D83055-D030-43E5-9416-99E2EA94DAE9}">
      <dgm:prSet phldrT="[Text]"/>
      <dgm:spPr/>
      <dgm:t>
        <a:bodyPr/>
        <a:lstStyle/>
        <a:p>
          <a:r>
            <a:rPr lang="en-US" dirty="0" smtClean="0"/>
            <a:t>Style and script references</a:t>
          </a:r>
          <a:endParaRPr lang="en-US" dirty="0"/>
        </a:p>
      </dgm:t>
    </dgm:pt>
    <dgm:pt modelId="{C830BC5C-B99A-4851-9221-DB92EC30C18C}" type="parTrans" cxnId="{2450A74E-017D-4228-843D-4B58F429494F}">
      <dgm:prSet/>
      <dgm:spPr/>
      <dgm:t>
        <a:bodyPr/>
        <a:lstStyle/>
        <a:p>
          <a:endParaRPr lang="en-US"/>
        </a:p>
      </dgm:t>
    </dgm:pt>
    <dgm:pt modelId="{78F890E6-46BC-4337-8533-14B6EEC84A4C}" type="sibTrans" cxnId="{2450A74E-017D-4228-843D-4B58F429494F}">
      <dgm:prSet/>
      <dgm:spPr/>
      <dgm:t>
        <a:bodyPr/>
        <a:lstStyle/>
        <a:p>
          <a:endParaRPr lang="en-US"/>
        </a:p>
      </dgm:t>
    </dgm:pt>
    <dgm:pt modelId="{D7B1ABCD-8C30-499D-8D95-BEA6D47792FA}">
      <dgm:prSet phldrT="[Text]"/>
      <dgm:spPr/>
      <dgm:t>
        <a:bodyPr/>
        <a:lstStyle/>
        <a:p>
          <a:r>
            <a:rPr lang="en-US" dirty="0" smtClean="0"/>
            <a:t>Base HTML referencing ng-app</a:t>
          </a:r>
          <a:endParaRPr lang="en-US" dirty="0"/>
        </a:p>
      </dgm:t>
    </dgm:pt>
    <dgm:pt modelId="{45C13BCD-3CFC-4E2D-A9CF-258903BEB1AD}" type="parTrans" cxnId="{040B02EA-E474-4CAF-AD6B-79C4C83470BA}">
      <dgm:prSet/>
      <dgm:spPr/>
      <dgm:t>
        <a:bodyPr/>
        <a:lstStyle/>
        <a:p>
          <a:endParaRPr lang="en-US"/>
        </a:p>
      </dgm:t>
    </dgm:pt>
    <dgm:pt modelId="{A68727A1-8171-454F-96B9-D72E9ADD0696}" type="sibTrans" cxnId="{040B02EA-E474-4CAF-AD6B-79C4C83470BA}">
      <dgm:prSet/>
      <dgm:spPr/>
      <dgm:t>
        <a:bodyPr/>
        <a:lstStyle/>
        <a:p>
          <a:endParaRPr lang="en-US"/>
        </a:p>
      </dgm:t>
    </dgm:pt>
    <dgm:pt modelId="{ED8C6F13-9AE5-48F3-9E7D-DFFA59D5DA38}">
      <dgm:prSet phldrT="[Text]"/>
      <dgm:spPr/>
      <dgm:t>
        <a:bodyPr/>
        <a:lstStyle/>
        <a:p>
          <a:r>
            <a:rPr lang="en-US" dirty="0" smtClean="0"/>
            <a:t>Same folder structure as local environment</a:t>
          </a:r>
          <a:endParaRPr lang="en-US" dirty="0"/>
        </a:p>
      </dgm:t>
    </dgm:pt>
    <dgm:pt modelId="{BD649F77-EC7D-4E4C-8F6D-DE5197B642CF}" type="parTrans" cxnId="{0F63B6E7-FE4E-41E7-AF6A-DC5BF6790EF8}">
      <dgm:prSet/>
      <dgm:spPr/>
      <dgm:t>
        <a:bodyPr/>
        <a:lstStyle/>
        <a:p>
          <a:endParaRPr lang="en-US"/>
        </a:p>
      </dgm:t>
    </dgm:pt>
    <dgm:pt modelId="{F7DE48FB-30BE-402B-82EB-2615866D79FA}" type="sibTrans" cxnId="{0F63B6E7-FE4E-41E7-AF6A-DC5BF6790EF8}">
      <dgm:prSet/>
      <dgm:spPr/>
      <dgm:t>
        <a:bodyPr/>
        <a:lstStyle/>
        <a:p>
          <a:endParaRPr lang="en-US"/>
        </a:p>
      </dgm:t>
    </dgm:pt>
    <dgm:pt modelId="{7F458D31-EC2B-4CAB-B19E-F7C40C9ABA16}">
      <dgm:prSet phldrT="[Text]"/>
      <dgm:spPr/>
      <dgm:t>
        <a:bodyPr/>
        <a:lstStyle/>
        <a:p>
          <a:r>
            <a:rPr lang="en-US" dirty="0" smtClean="0"/>
            <a:t>Upload source code</a:t>
          </a:r>
          <a:endParaRPr lang="en-US" dirty="0"/>
        </a:p>
      </dgm:t>
    </dgm:pt>
    <dgm:pt modelId="{ECE3180D-2FC0-4CFB-AE90-A09F89AFE409}" type="parTrans" cxnId="{4FABC529-A5C2-4BD8-95E9-D873CF0D16C1}">
      <dgm:prSet/>
      <dgm:spPr/>
      <dgm:t>
        <a:bodyPr/>
        <a:lstStyle/>
        <a:p>
          <a:endParaRPr lang="en-US"/>
        </a:p>
      </dgm:t>
    </dgm:pt>
    <dgm:pt modelId="{3C2C19E8-FA57-41DC-A53F-5A326E3903BC}" type="sibTrans" cxnId="{4FABC529-A5C2-4BD8-95E9-D873CF0D16C1}">
      <dgm:prSet/>
      <dgm:spPr/>
      <dgm:t>
        <a:bodyPr/>
        <a:lstStyle/>
        <a:p>
          <a:endParaRPr lang="en-US"/>
        </a:p>
      </dgm:t>
    </dgm:pt>
    <dgm:pt modelId="{ABE8702E-C85F-4DF3-BEE1-89127B3D166E}">
      <dgm:prSet phldrT="[Text]"/>
      <dgm:spPr/>
      <dgm:t>
        <a:bodyPr/>
        <a:lstStyle/>
        <a:p>
          <a:r>
            <a:rPr lang="en-US" dirty="0" smtClean="0"/>
            <a:t>SharePoint Deployment &amp; Test</a:t>
          </a:r>
          <a:endParaRPr lang="en-US" dirty="0"/>
        </a:p>
      </dgm:t>
    </dgm:pt>
    <dgm:pt modelId="{1A83ADD3-FE8B-4D5B-B98E-CDB103B5D1B8}" type="parTrans" cxnId="{C9FA1EB8-5B24-40AF-8C62-2AE1AFD2A8CC}">
      <dgm:prSet/>
      <dgm:spPr/>
      <dgm:t>
        <a:bodyPr/>
        <a:lstStyle/>
        <a:p>
          <a:endParaRPr lang="en-US"/>
        </a:p>
      </dgm:t>
    </dgm:pt>
    <dgm:pt modelId="{8F224685-50DB-4839-85D6-BA3606041EBF}" type="sibTrans" cxnId="{C9FA1EB8-5B24-40AF-8C62-2AE1AFD2A8CC}">
      <dgm:prSet/>
      <dgm:spPr/>
      <dgm:t>
        <a:bodyPr/>
        <a:lstStyle/>
        <a:p>
          <a:endParaRPr lang="en-US"/>
        </a:p>
      </dgm:t>
    </dgm:pt>
    <dgm:pt modelId="{BBB5467D-2CE7-4259-9D21-F873ADD52653}">
      <dgm:prSet phldrT="[Text]"/>
      <dgm:spPr/>
      <dgm:t>
        <a:bodyPr/>
        <a:lstStyle/>
        <a:p>
          <a:r>
            <a:rPr lang="en-US" dirty="0" smtClean="0"/>
            <a:t>Enable Publishing features</a:t>
          </a:r>
          <a:endParaRPr lang="en-US" dirty="0"/>
        </a:p>
      </dgm:t>
    </dgm:pt>
    <dgm:pt modelId="{55B3F986-24D3-4C04-AED5-8CE564E37CB2}" type="parTrans" cxnId="{1D35C6CD-0B03-4A37-A4FF-23571B440958}">
      <dgm:prSet/>
      <dgm:spPr/>
      <dgm:t>
        <a:bodyPr/>
        <a:lstStyle/>
        <a:p>
          <a:endParaRPr lang="en-US"/>
        </a:p>
      </dgm:t>
    </dgm:pt>
    <dgm:pt modelId="{FFD4E923-5A3F-4E67-9CC4-5FBD035A3DE4}" type="sibTrans" cxnId="{1D35C6CD-0B03-4A37-A4FF-23571B440958}">
      <dgm:prSet/>
      <dgm:spPr/>
      <dgm:t>
        <a:bodyPr/>
        <a:lstStyle/>
        <a:p>
          <a:endParaRPr lang="en-US"/>
        </a:p>
      </dgm:t>
    </dgm:pt>
    <dgm:pt modelId="{7FD1CCA4-8CE5-4749-8436-3CCFF026D0FE}">
      <dgm:prSet phldrT="[Text]"/>
      <dgm:spPr/>
      <dgm:t>
        <a:bodyPr/>
        <a:lstStyle/>
        <a:p>
          <a:r>
            <a:rPr lang="en-US" dirty="0" smtClean="0"/>
            <a:t>Upload to Master Page Gallery</a:t>
          </a:r>
          <a:endParaRPr lang="en-US" dirty="0"/>
        </a:p>
      </dgm:t>
    </dgm:pt>
    <dgm:pt modelId="{1FC35F6A-EFFD-4618-9009-EE6A969E3FC8}" type="parTrans" cxnId="{AFB530E7-5158-4BA8-B5DF-34C4C16E46CD}">
      <dgm:prSet/>
      <dgm:spPr/>
      <dgm:t>
        <a:bodyPr/>
        <a:lstStyle/>
        <a:p>
          <a:endParaRPr lang="en-US"/>
        </a:p>
      </dgm:t>
    </dgm:pt>
    <dgm:pt modelId="{A0DA64D4-0E0B-4529-B1CC-FFC823A11E9C}" type="sibTrans" cxnId="{AFB530E7-5158-4BA8-B5DF-34C4C16E46CD}">
      <dgm:prSet/>
      <dgm:spPr/>
      <dgm:t>
        <a:bodyPr/>
        <a:lstStyle/>
        <a:p>
          <a:endParaRPr lang="en-US"/>
        </a:p>
      </dgm:t>
    </dgm:pt>
    <dgm:pt modelId="{54E4D10D-9956-43BF-A898-E51BAEB96E54}">
      <dgm:prSet phldrT="[Text]"/>
      <dgm:spPr/>
      <dgm:t>
        <a:bodyPr/>
        <a:lstStyle/>
        <a:p>
          <a:r>
            <a:rPr lang="en-US" dirty="0" smtClean="0"/>
            <a:t>Update and upload custom page (if necessary)</a:t>
          </a:r>
          <a:endParaRPr lang="en-US" dirty="0"/>
        </a:p>
      </dgm:t>
    </dgm:pt>
    <dgm:pt modelId="{B450279D-6E08-4D91-94E8-ADB70DE61604}" type="parTrans" cxnId="{15A76101-54F1-4204-B220-F7E0A51EBDDF}">
      <dgm:prSet/>
      <dgm:spPr/>
      <dgm:t>
        <a:bodyPr/>
        <a:lstStyle/>
        <a:p>
          <a:endParaRPr lang="en-US"/>
        </a:p>
      </dgm:t>
    </dgm:pt>
    <dgm:pt modelId="{05DDF8D0-F5A0-41BD-B88A-6AF088F6FE35}" type="sibTrans" cxnId="{15A76101-54F1-4204-B220-F7E0A51EBDDF}">
      <dgm:prSet/>
      <dgm:spPr/>
      <dgm:t>
        <a:bodyPr/>
        <a:lstStyle/>
        <a:p>
          <a:endParaRPr lang="en-US"/>
        </a:p>
      </dgm:t>
    </dgm:pt>
    <dgm:pt modelId="{19780FB9-F640-477D-8EBB-AA1833FE98F4}">
      <dgm:prSet phldrT="[Text]"/>
      <dgm:spPr/>
      <dgm:t>
        <a:bodyPr/>
        <a:lstStyle/>
        <a:p>
          <a:r>
            <a:rPr lang="en-US" dirty="0" smtClean="0"/>
            <a:t>Upload source code to Pages library</a:t>
          </a:r>
          <a:endParaRPr lang="en-US" dirty="0"/>
        </a:p>
      </dgm:t>
    </dgm:pt>
    <dgm:pt modelId="{696747B4-73AC-4923-B2AF-0B24180240F3}" type="parTrans" cxnId="{1D18664A-1349-4004-8982-DF8E93BE35A8}">
      <dgm:prSet/>
      <dgm:spPr/>
      <dgm:t>
        <a:bodyPr/>
        <a:lstStyle/>
        <a:p>
          <a:endParaRPr lang="en-US"/>
        </a:p>
      </dgm:t>
    </dgm:pt>
    <dgm:pt modelId="{CDF2244A-28E3-49D3-8CA1-1FB79F42DB1F}" type="sibTrans" cxnId="{1D18664A-1349-4004-8982-DF8E93BE35A8}">
      <dgm:prSet/>
      <dgm:spPr/>
      <dgm:t>
        <a:bodyPr/>
        <a:lstStyle/>
        <a:p>
          <a:endParaRPr lang="en-US"/>
        </a:p>
      </dgm:t>
    </dgm:pt>
    <dgm:pt modelId="{7BAE7899-E3C2-4B98-B54B-7CF98FABE6C9}">
      <dgm:prSet phldrT="[Text]"/>
      <dgm:spPr/>
      <dgm:t>
        <a:bodyPr/>
        <a:lstStyle/>
        <a:p>
          <a:r>
            <a:rPr lang="en-US" dirty="0" smtClean="0"/>
            <a:t>Local Test</a:t>
          </a:r>
          <a:endParaRPr lang="en-US" dirty="0"/>
        </a:p>
      </dgm:t>
    </dgm:pt>
    <dgm:pt modelId="{6A4813D0-9A5E-4C8A-8814-6B3627CFB165}" type="parTrans" cxnId="{04F02849-7425-4E1F-898E-FA7DF4ED9666}">
      <dgm:prSet/>
      <dgm:spPr/>
      <dgm:t>
        <a:bodyPr/>
        <a:lstStyle/>
        <a:p>
          <a:endParaRPr lang="en-US"/>
        </a:p>
      </dgm:t>
    </dgm:pt>
    <dgm:pt modelId="{F555F416-CF8C-46B6-A6CB-31C043865330}" type="sibTrans" cxnId="{04F02849-7425-4E1F-898E-FA7DF4ED9666}">
      <dgm:prSet/>
      <dgm:spPr/>
      <dgm:t>
        <a:bodyPr/>
        <a:lstStyle/>
        <a:p>
          <a:endParaRPr lang="en-US"/>
        </a:p>
      </dgm:t>
    </dgm:pt>
    <dgm:pt modelId="{9D1C7FDD-1C7E-4F92-A303-4A4F612A191B}">
      <dgm:prSet phldrT="[Text]"/>
      <dgm:spPr/>
      <dgm:t>
        <a:bodyPr/>
        <a:lstStyle/>
        <a:p>
          <a:r>
            <a:rPr lang="en-US" dirty="0" smtClean="0"/>
            <a:t>Gulp tasks</a:t>
          </a:r>
          <a:endParaRPr lang="en-US" dirty="0"/>
        </a:p>
      </dgm:t>
    </dgm:pt>
    <dgm:pt modelId="{CE3951D3-C82F-4197-BB44-E4023C884400}" type="parTrans" cxnId="{0E8AE683-6858-4ECC-8F94-9CB028DF1605}">
      <dgm:prSet/>
      <dgm:spPr/>
      <dgm:t>
        <a:bodyPr/>
        <a:lstStyle/>
        <a:p>
          <a:endParaRPr lang="en-US"/>
        </a:p>
      </dgm:t>
    </dgm:pt>
    <dgm:pt modelId="{78BC0FB8-1233-449C-947F-C73B9E9738DF}" type="sibTrans" cxnId="{0E8AE683-6858-4ECC-8F94-9CB028DF1605}">
      <dgm:prSet/>
      <dgm:spPr/>
      <dgm:t>
        <a:bodyPr/>
        <a:lstStyle/>
        <a:p>
          <a:endParaRPr lang="en-US"/>
        </a:p>
      </dgm:t>
    </dgm:pt>
    <dgm:pt modelId="{3D2CA84F-7F83-488E-9CE9-2466A7E58E8C}">
      <dgm:prSet phldrT="[Text]"/>
      <dgm:spPr/>
      <dgm:t>
        <a:bodyPr/>
        <a:lstStyle/>
        <a:p>
          <a:r>
            <a:rPr lang="en-US" dirty="0" smtClean="0"/>
            <a:t>Functional testing</a:t>
          </a:r>
          <a:endParaRPr lang="en-US" dirty="0"/>
        </a:p>
      </dgm:t>
    </dgm:pt>
    <dgm:pt modelId="{3C3B9F91-AF82-4FDC-A060-EB2DDB1CD268}" type="parTrans" cxnId="{473F1D17-F827-4796-925C-E14CCBB35FFC}">
      <dgm:prSet/>
      <dgm:spPr/>
      <dgm:t>
        <a:bodyPr/>
        <a:lstStyle/>
        <a:p>
          <a:endParaRPr lang="en-US"/>
        </a:p>
      </dgm:t>
    </dgm:pt>
    <dgm:pt modelId="{1588283E-DB7A-402F-9F19-32C128DE5E57}" type="sibTrans" cxnId="{473F1D17-F827-4796-925C-E14CCBB35FFC}">
      <dgm:prSet/>
      <dgm:spPr/>
      <dgm:t>
        <a:bodyPr/>
        <a:lstStyle/>
        <a:p>
          <a:endParaRPr lang="en-US"/>
        </a:p>
      </dgm:t>
    </dgm:pt>
    <dgm:pt modelId="{4AC61540-7617-4732-ADAC-918FB94D7DDC}">
      <dgm:prSet phldrT="[Text]"/>
      <dgm:spPr/>
      <dgm:t>
        <a:bodyPr/>
        <a:lstStyle/>
        <a:p>
          <a:r>
            <a:rPr lang="en-US" smtClean="0"/>
            <a:t>Disable </a:t>
          </a:r>
          <a:r>
            <a:rPr lang="en-US" dirty="0" smtClean="0"/>
            <a:t>web security (--disable-web-security) errors in Chrome</a:t>
          </a:r>
          <a:endParaRPr lang="en-US" dirty="0"/>
        </a:p>
      </dgm:t>
    </dgm:pt>
    <dgm:pt modelId="{1E487906-A4AF-47F5-812F-9A3398C165E2}" type="parTrans" cxnId="{3EC882FA-6183-448F-BC80-19515F55D921}">
      <dgm:prSet/>
      <dgm:spPr/>
      <dgm:t>
        <a:bodyPr/>
        <a:lstStyle/>
        <a:p>
          <a:endParaRPr lang="en-US"/>
        </a:p>
      </dgm:t>
    </dgm:pt>
    <dgm:pt modelId="{8E22819A-3FF2-405D-B575-CA25288F4BD6}" type="sibTrans" cxnId="{3EC882FA-6183-448F-BC80-19515F55D921}">
      <dgm:prSet/>
      <dgm:spPr/>
      <dgm:t>
        <a:bodyPr/>
        <a:lstStyle/>
        <a:p>
          <a:endParaRPr lang="en-US"/>
        </a:p>
      </dgm:t>
    </dgm:pt>
    <dgm:pt modelId="{36030709-E562-4714-B0C0-DCA3882F4A95}">
      <dgm:prSet phldrT="[Text]"/>
      <dgm:spPr/>
      <dgm:t>
        <a:bodyPr/>
        <a:lstStyle/>
        <a:p>
          <a:r>
            <a:rPr lang="en-US" dirty="0" smtClean="0"/>
            <a:t>Functional testing</a:t>
          </a:r>
          <a:endParaRPr lang="en-US" dirty="0"/>
        </a:p>
      </dgm:t>
    </dgm:pt>
    <dgm:pt modelId="{B98F7A53-9514-4901-81B1-230DE5562BA5}" type="parTrans" cxnId="{F0BD69C2-9231-4D6F-8114-C8DA2E529A54}">
      <dgm:prSet/>
      <dgm:spPr/>
    </dgm:pt>
    <dgm:pt modelId="{3D39F57E-541B-4389-BC0C-C2BA0CCED165}" type="sibTrans" cxnId="{F0BD69C2-9231-4D6F-8114-C8DA2E529A54}">
      <dgm:prSet/>
      <dgm:spPr/>
    </dgm:pt>
    <dgm:pt modelId="{FE3B62F3-16B2-4505-A781-2C5EA89C0A75}">
      <dgm:prSet phldrT="[Text]"/>
      <dgm:spPr/>
      <dgm:t>
        <a:bodyPr/>
        <a:lstStyle/>
        <a:p>
          <a:r>
            <a:rPr lang="en-US" dirty="0" smtClean="0"/>
            <a:t>Only the build files are needed</a:t>
          </a:r>
          <a:endParaRPr lang="en-US" dirty="0"/>
        </a:p>
      </dgm:t>
    </dgm:pt>
    <dgm:pt modelId="{FCE8BF76-8459-44A6-AF47-516739743B79}" type="parTrans" cxnId="{7DB6483A-B80D-42D2-BF45-8FC42D52B7C2}">
      <dgm:prSet/>
      <dgm:spPr/>
    </dgm:pt>
    <dgm:pt modelId="{BBFF9749-C9E0-4A6F-93AB-6AB20DBCFFA6}" type="sibTrans" cxnId="{7DB6483A-B80D-42D2-BF45-8FC42D52B7C2}">
      <dgm:prSet/>
      <dgm:spPr/>
    </dgm:pt>
    <dgm:pt modelId="{74FB470A-E441-467D-956F-2FC796E4BDC8}">
      <dgm:prSet phldrT="[Text]"/>
      <dgm:spPr/>
      <dgm:t>
        <a:bodyPr/>
        <a:lstStyle/>
        <a:p>
          <a:r>
            <a:rPr lang="en-US" dirty="0" smtClean="0"/>
            <a:t>Update page layout (if needed)</a:t>
          </a:r>
          <a:endParaRPr lang="en-US" dirty="0"/>
        </a:p>
      </dgm:t>
    </dgm:pt>
    <dgm:pt modelId="{0355E365-3799-4385-B097-C5DA766BFC7C}" type="parTrans" cxnId="{EEBD650F-A538-45EE-8FE9-74AAACFC99F0}">
      <dgm:prSet/>
      <dgm:spPr/>
    </dgm:pt>
    <dgm:pt modelId="{333944FA-4967-42F0-AD64-79DB6EA3E66F}" type="sibTrans" cxnId="{EEBD650F-A538-45EE-8FE9-74AAACFC99F0}">
      <dgm:prSet/>
      <dgm:spPr/>
    </dgm:pt>
    <dgm:pt modelId="{00FBBFAD-D4C0-4377-829A-C2558C4FF800}" type="pres">
      <dgm:prSet presAssocID="{95A2F766-9D02-45F9-8F0E-E4477259B64E}" presName="CompostProcess" presStyleCnt="0">
        <dgm:presLayoutVars>
          <dgm:dir/>
          <dgm:resizeHandles val="exact"/>
        </dgm:presLayoutVars>
      </dgm:prSet>
      <dgm:spPr/>
    </dgm:pt>
    <dgm:pt modelId="{E35DFE24-70FD-43AD-A695-3D2B18C1E436}" type="pres">
      <dgm:prSet presAssocID="{95A2F766-9D02-45F9-8F0E-E4477259B64E}" presName="arrow" presStyleLbl="bgShp" presStyleIdx="0" presStyleCnt="1"/>
      <dgm:spPr/>
    </dgm:pt>
    <dgm:pt modelId="{C247645C-4C2A-4EE1-9C60-AE50FD08E8F3}" type="pres">
      <dgm:prSet presAssocID="{95A2F766-9D02-45F9-8F0E-E4477259B64E}" presName="linearProcess" presStyleCnt="0"/>
      <dgm:spPr/>
    </dgm:pt>
    <dgm:pt modelId="{C5C479F1-027C-425C-A0B3-5734FC2D9DF4}" type="pres">
      <dgm:prSet presAssocID="{7BAE7899-E3C2-4B98-B54B-7CF98FABE6C9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6EE0D8-F5B3-4585-8648-4921FF54835D}" type="pres">
      <dgm:prSet presAssocID="{F555F416-CF8C-46B6-A6CB-31C043865330}" presName="sibTrans" presStyleCnt="0"/>
      <dgm:spPr/>
    </dgm:pt>
    <dgm:pt modelId="{D0577E72-B23A-4C93-BA9C-507338C3954E}" type="pres">
      <dgm:prSet presAssocID="{BF062759-82A3-4EE6-8B7D-352DA80FED78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58C8D-23BE-42F8-A56F-3E21A9482389}" type="pres">
      <dgm:prSet presAssocID="{EC6FF272-E018-4238-963A-5A4C7C8C5210}" presName="sibTrans" presStyleCnt="0"/>
      <dgm:spPr/>
    </dgm:pt>
    <dgm:pt modelId="{8B253DC2-B939-4DFC-A16E-B01B88769EE1}" type="pres">
      <dgm:prSet presAssocID="{06ABEAEB-0AB1-4B03-9DB2-1747D846F76E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EBD167-A555-48F7-96E4-AA86E57E59A5}" type="pres">
      <dgm:prSet presAssocID="{31BEE491-4EB9-4240-BAFF-E839945F6CC2}" presName="sibTrans" presStyleCnt="0"/>
      <dgm:spPr/>
    </dgm:pt>
    <dgm:pt modelId="{F8F803D2-F894-4A68-9008-99F98DB3F7B5}" type="pres">
      <dgm:prSet presAssocID="{ABE8702E-C85F-4DF3-BEE1-89127B3D166E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50A74E-017D-4228-843D-4B58F429494F}" srcId="{BF062759-82A3-4EE6-8B7D-352DA80FED78}" destId="{58D83055-D030-43E5-9416-99E2EA94DAE9}" srcOrd="0" destOrd="0" parTransId="{C830BC5C-B99A-4851-9221-DB92EC30C18C}" sibTransId="{78F890E6-46BC-4337-8533-14B6EEC84A4C}"/>
    <dgm:cxn modelId="{25179955-2854-724D-800F-FC6B233375D9}" type="presOf" srcId="{D7B1ABCD-8C30-499D-8D95-BEA6D47792FA}" destId="{D0577E72-B23A-4C93-BA9C-507338C3954E}" srcOrd="0" destOrd="2" presId="urn:microsoft.com/office/officeart/2005/8/layout/hProcess9"/>
    <dgm:cxn modelId="{8E76E4D6-2E5C-3F4A-B001-C57DF5FC248D}" type="presOf" srcId="{4AC61540-7617-4732-ADAC-918FB94D7DDC}" destId="{C5C479F1-027C-425C-A0B3-5734FC2D9DF4}" srcOrd="0" destOrd="2" presId="urn:microsoft.com/office/officeart/2005/8/layout/hProcess9"/>
    <dgm:cxn modelId="{484E6D90-1A48-0F4D-A15F-25DB0CEBD943}" type="presOf" srcId="{36030709-E562-4714-B0C0-DCA3882F4A95}" destId="{F8F803D2-F894-4A68-9008-99F98DB3F7B5}" srcOrd="0" destOrd="3" presId="urn:microsoft.com/office/officeart/2005/8/layout/hProcess9"/>
    <dgm:cxn modelId="{59B0AD58-9564-A946-8BAB-CD11509E5C28}" type="presOf" srcId="{FE3B62F3-16B2-4505-A781-2C5EA89C0A75}" destId="{8B253DC2-B939-4DFC-A16E-B01B88769EE1}" srcOrd="0" destOrd="2" presId="urn:microsoft.com/office/officeart/2005/8/layout/hProcess9"/>
    <dgm:cxn modelId="{E944A282-6C73-AE46-83EE-990A35DF98B5}" type="presOf" srcId="{ABE8702E-C85F-4DF3-BEE1-89127B3D166E}" destId="{F8F803D2-F894-4A68-9008-99F98DB3F7B5}" srcOrd="0" destOrd="0" presId="urn:microsoft.com/office/officeart/2005/8/layout/hProcess9"/>
    <dgm:cxn modelId="{7DB6483A-B80D-42D2-BF45-8FC42D52B7C2}" srcId="{06ABEAEB-0AB1-4B03-9DB2-1747D846F76E}" destId="{FE3B62F3-16B2-4505-A781-2C5EA89C0A75}" srcOrd="1" destOrd="0" parTransId="{FCE8BF76-8459-44A6-AF47-516739743B79}" sibTransId="{BBFF9749-C9E0-4A6F-93AB-6AB20DBCFFA6}"/>
    <dgm:cxn modelId="{040B02EA-E474-4CAF-AD6B-79C4C83470BA}" srcId="{BF062759-82A3-4EE6-8B7D-352DA80FED78}" destId="{D7B1ABCD-8C30-499D-8D95-BEA6D47792FA}" srcOrd="1" destOrd="0" parTransId="{45C13BCD-3CFC-4E2D-A9CF-258903BEB1AD}" sibTransId="{A68727A1-8171-454F-96B9-D72E9ADD0696}"/>
    <dgm:cxn modelId="{D63F7F86-6986-9043-8516-C39D383A055A}" type="presOf" srcId="{BF062759-82A3-4EE6-8B7D-352DA80FED78}" destId="{D0577E72-B23A-4C93-BA9C-507338C3954E}" srcOrd="0" destOrd="0" presId="urn:microsoft.com/office/officeart/2005/8/layout/hProcess9"/>
    <dgm:cxn modelId="{3EC882FA-6183-448F-BC80-19515F55D921}" srcId="{7BAE7899-E3C2-4B98-B54B-7CF98FABE6C9}" destId="{4AC61540-7617-4732-ADAC-918FB94D7DDC}" srcOrd="1" destOrd="0" parTransId="{1E487906-A4AF-47F5-812F-9A3398C165E2}" sibTransId="{8E22819A-3FF2-405D-B575-CA25288F4BD6}"/>
    <dgm:cxn modelId="{F0BD69C2-9231-4D6F-8114-C8DA2E529A54}" srcId="{ABE8702E-C85F-4DF3-BEE1-89127B3D166E}" destId="{36030709-E562-4714-B0C0-DCA3882F4A95}" srcOrd="2" destOrd="0" parTransId="{B98F7A53-9514-4901-81B1-230DE5562BA5}" sibTransId="{3D39F57E-541B-4389-BC0C-C2BA0CCED165}"/>
    <dgm:cxn modelId="{366208EB-6298-CA47-B3AA-BF112F98E530}" type="presOf" srcId="{7BAE7899-E3C2-4B98-B54B-7CF98FABE6C9}" destId="{C5C479F1-027C-425C-A0B3-5734FC2D9DF4}" srcOrd="0" destOrd="0" presId="urn:microsoft.com/office/officeart/2005/8/layout/hProcess9"/>
    <dgm:cxn modelId="{24AB987A-E071-4342-B448-BE8F73810B03}" type="presOf" srcId="{ED8C6F13-9AE5-48F3-9E7D-DFFA59D5DA38}" destId="{8B253DC2-B939-4DFC-A16E-B01B88769EE1}" srcOrd="0" destOrd="1" presId="urn:microsoft.com/office/officeart/2005/8/layout/hProcess9"/>
    <dgm:cxn modelId="{0E8AE683-6858-4ECC-8F94-9CB028DF1605}" srcId="{7BAE7899-E3C2-4B98-B54B-7CF98FABE6C9}" destId="{9D1C7FDD-1C7E-4F92-A303-4A4F612A191B}" srcOrd="0" destOrd="0" parTransId="{CE3951D3-C82F-4197-BB44-E4023C884400}" sibTransId="{78BC0FB8-1233-449C-947F-C73B9E9738DF}"/>
    <dgm:cxn modelId="{CD9A4531-C4FA-294C-9FAC-E46A5D2956E7}" type="presOf" srcId="{95A2F766-9D02-45F9-8F0E-E4477259B64E}" destId="{00FBBFAD-D4C0-4377-829A-C2558C4FF800}" srcOrd="0" destOrd="0" presId="urn:microsoft.com/office/officeart/2005/8/layout/hProcess9"/>
    <dgm:cxn modelId="{B994F418-8A3E-9B42-9A78-D5458E1D5A7A}" type="presOf" srcId="{7FD1CCA4-8CE5-4749-8436-3CCFF026D0FE}" destId="{D0577E72-B23A-4C93-BA9C-507338C3954E}" srcOrd="0" destOrd="4" presId="urn:microsoft.com/office/officeart/2005/8/layout/hProcess9"/>
    <dgm:cxn modelId="{827A0127-AFCA-7D4B-9972-8BBD1E938A61}" type="presOf" srcId="{7F458D31-EC2B-4CAB-B19E-F7C40C9ABA16}" destId="{8B253DC2-B939-4DFC-A16E-B01B88769EE1}" srcOrd="0" destOrd="4" presId="urn:microsoft.com/office/officeart/2005/8/layout/hProcess9"/>
    <dgm:cxn modelId="{C9FA1EB8-5B24-40AF-8C62-2AE1AFD2A8CC}" srcId="{95A2F766-9D02-45F9-8F0E-E4477259B64E}" destId="{ABE8702E-C85F-4DF3-BEE1-89127B3D166E}" srcOrd="3" destOrd="0" parTransId="{1A83ADD3-FE8B-4D5B-B98E-CDB103B5D1B8}" sibTransId="{8F224685-50DB-4839-85D6-BA3606041EBF}"/>
    <dgm:cxn modelId="{1D18664A-1349-4004-8982-DF8E93BE35A8}" srcId="{ABE8702E-C85F-4DF3-BEE1-89127B3D166E}" destId="{19780FB9-F640-477D-8EBB-AA1833FE98F4}" srcOrd="1" destOrd="0" parTransId="{696747B4-73AC-4923-B2AF-0B24180240F3}" sibTransId="{CDF2244A-28E3-49D3-8CA1-1FB79F42DB1F}"/>
    <dgm:cxn modelId="{4B256FB0-F8A6-4FC7-9768-1B5644FB9597}" srcId="{95A2F766-9D02-45F9-8F0E-E4477259B64E}" destId="{06ABEAEB-0AB1-4B03-9DB2-1747D846F76E}" srcOrd="2" destOrd="0" parTransId="{39D41540-6B5A-4F2C-B728-B10955AEA6F0}" sibTransId="{31BEE491-4EB9-4240-BAFF-E839945F6CC2}"/>
    <dgm:cxn modelId="{CE9A3FB9-5929-9C42-9D54-C7FCDEF434B2}" type="presOf" srcId="{54E4D10D-9956-43BF-A898-E51BAEB96E54}" destId="{F8F803D2-F894-4A68-9008-99F98DB3F7B5}" srcOrd="0" destOrd="1" presId="urn:microsoft.com/office/officeart/2005/8/layout/hProcess9"/>
    <dgm:cxn modelId="{473F1D17-F827-4796-925C-E14CCBB35FFC}" srcId="{7BAE7899-E3C2-4B98-B54B-7CF98FABE6C9}" destId="{3D2CA84F-7F83-488E-9CE9-2466A7E58E8C}" srcOrd="2" destOrd="0" parTransId="{3C3B9F91-AF82-4FDC-A060-EB2DDB1CD268}" sibTransId="{1588283E-DB7A-402F-9F19-32C128DE5E57}"/>
    <dgm:cxn modelId="{02C707EA-0438-B646-A0A5-80B002599522}" type="presOf" srcId="{06ABEAEB-0AB1-4B03-9DB2-1747D846F76E}" destId="{8B253DC2-B939-4DFC-A16E-B01B88769EE1}" srcOrd="0" destOrd="0" presId="urn:microsoft.com/office/officeart/2005/8/layout/hProcess9"/>
    <dgm:cxn modelId="{4FABC529-A5C2-4BD8-95E9-D873CF0D16C1}" srcId="{06ABEAEB-0AB1-4B03-9DB2-1747D846F76E}" destId="{7F458D31-EC2B-4CAB-B19E-F7C40C9ABA16}" srcOrd="3" destOrd="0" parTransId="{ECE3180D-2FC0-4CFB-AE90-A09F89AFE409}" sibTransId="{3C2C19E8-FA57-41DC-A53F-5A326E3903BC}"/>
    <dgm:cxn modelId="{04F02849-7425-4E1F-898E-FA7DF4ED9666}" srcId="{95A2F766-9D02-45F9-8F0E-E4477259B64E}" destId="{7BAE7899-E3C2-4B98-B54B-7CF98FABE6C9}" srcOrd="0" destOrd="0" parTransId="{6A4813D0-9A5E-4C8A-8814-6B3627CFB165}" sibTransId="{F555F416-CF8C-46B6-A6CB-31C043865330}"/>
    <dgm:cxn modelId="{962049B7-5730-4DFB-9E37-E0FAFE2094E5}" srcId="{95A2F766-9D02-45F9-8F0E-E4477259B64E}" destId="{BF062759-82A3-4EE6-8B7D-352DA80FED78}" srcOrd="1" destOrd="0" parTransId="{967E591C-3001-4FDF-9A4F-79B1C87ECC17}" sibTransId="{EC6FF272-E018-4238-963A-5A4C7C8C5210}"/>
    <dgm:cxn modelId="{1D35C6CD-0B03-4A37-A4FF-23571B440958}" srcId="{BF062759-82A3-4EE6-8B7D-352DA80FED78}" destId="{BBB5467D-2CE7-4259-9D21-F873ADD52653}" srcOrd="2" destOrd="0" parTransId="{55B3F986-24D3-4C04-AED5-8CE564E37CB2}" sibTransId="{FFD4E923-5A3F-4E67-9CC4-5FBD035A3DE4}"/>
    <dgm:cxn modelId="{56837E31-0868-CD4B-A396-274E402FEB16}" type="presOf" srcId="{74FB470A-E441-467D-956F-2FC796E4BDC8}" destId="{8B253DC2-B939-4DFC-A16E-B01B88769EE1}" srcOrd="0" destOrd="3" presId="urn:microsoft.com/office/officeart/2005/8/layout/hProcess9"/>
    <dgm:cxn modelId="{EEBD650F-A538-45EE-8FE9-74AAACFC99F0}" srcId="{06ABEAEB-0AB1-4B03-9DB2-1747D846F76E}" destId="{74FB470A-E441-467D-956F-2FC796E4BDC8}" srcOrd="2" destOrd="0" parTransId="{0355E365-3799-4385-B097-C5DA766BFC7C}" sibTransId="{333944FA-4967-42F0-AD64-79DB6EA3E66F}"/>
    <dgm:cxn modelId="{DE8DD188-0417-6E44-8E8C-DBDB37F39AD8}" type="presOf" srcId="{9D1C7FDD-1C7E-4F92-A303-4A4F612A191B}" destId="{C5C479F1-027C-425C-A0B3-5734FC2D9DF4}" srcOrd="0" destOrd="1" presId="urn:microsoft.com/office/officeart/2005/8/layout/hProcess9"/>
    <dgm:cxn modelId="{597B6F7A-1AB8-7A40-A88C-F20BDA8446CA}" type="presOf" srcId="{3D2CA84F-7F83-488E-9CE9-2466A7E58E8C}" destId="{C5C479F1-027C-425C-A0B3-5734FC2D9DF4}" srcOrd="0" destOrd="3" presId="urn:microsoft.com/office/officeart/2005/8/layout/hProcess9"/>
    <dgm:cxn modelId="{87F7E4DC-98AD-6D45-8DC2-9E5EBA5E6FE9}" type="presOf" srcId="{BBB5467D-2CE7-4259-9D21-F873ADD52653}" destId="{D0577E72-B23A-4C93-BA9C-507338C3954E}" srcOrd="0" destOrd="3" presId="urn:microsoft.com/office/officeart/2005/8/layout/hProcess9"/>
    <dgm:cxn modelId="{0F63B6E7-FE4E-41E7-AF6A-DC5BF6790EF8}" srcId="{06ABEAEB-0AB1-4B03-9DB2-1747D846F76E}" destId="{ED8C6F13-9AE5-48F3-9E7D-DFFA59D5DA38}" srcOrd="0" destOrd="0" parTransId="{BD649F77-EC7D-4E4C-8F6D-DE5197B642CF}" sibTransId="{F7DE48FB-30BE-402B-82EB-2615866D79FA}"/>
    <dgm:cxn modelId="{E57F0E8E-1CFB-DA46-A5E1-F79A985B615C}" type="presOf" srcId="{58D83055-D030-43E5-9416-99E2EA94DAE9}" destId="{D0577E72-B23A-4C93-BA9C-507338C3954E}" srcOrd="0" destOrd="1" presId="urn:microsoft.com/office/officeart/2005/8/layout/hProcess9"/>
    <dgm:cxn modelId="{D69EB580-A972-3B4B-BDE6-50BA59DB20A6}" type="presOf" srcId="{19780FB9-F640-477D-8EBB-AA1833FE98F4}" destId="{F8F803D2-F894-4A68-9008-99F98DB3F7B5}" srcOrd="0" destOrd="2" presId="urn:microsoft.com/office/officeart/2005/8/layout/hProcess9"/>
    <dgm:cxn modelId="{AFB530E7-5158-4BA8-B5DF-34C4C16E46CD}" srcId="{BF062759-82A3-4EE6-8B7D-352DA80FED78}" destId="{7FD1CCA4-8CE5-4749-8436-3CCFF026D0FE}" srcOrd="3" destOrd="0" parTransId="{1FC35F6A-EFFD-4618-9009-EE6A969E3FC8}" sibTransId="{A0DA64D4-0E0B-4529-B1CC-FFC823A11E9C}"/>
    <dgm:cxn modelId="{15A76101-54F1-4204-B220-F7E0A51EBDDF}" srcId="{ABE8702E-C85F-4DF3-BEE1-89127B3D166E}" destId="{54E4D10D-9956-43BF-A898-E51BAEB96E54}" srcOrd="0" destOrd="0" parTransId="{B450279D-6E08-4D91-94E8-ADB70DE61604}" sibTransId="{05DDF8D0-F5A0-41BD-B88A-6AF088F6FE35}"/>
    <dgm:cxn modelId="{EACCE5C3-631A-A147-A419-8D33E27A026C}" type="presParOf" srcId="{00FBBFAD-D4C0-4377-829A-C2558C4FF800}" destId="{E35DFE24-70FD-43AD-A695-3D2B18C1E436}" srcOrd="0" destOrd="0" presId="urn:microsoft.com/office/officeart/2005/8/layout/hProcess9"/>
    <dgm:cxn modelId="{6FBC1EB4-EF76-4A4E-AE70-F4A45A6F031E}" type="presParOf" srcId="{00FBBFAD-D4C0-4377-829A-C2558C4FF800}" destId="{C247645C-4C2A-4EE1-9C60-AE50FD08E8F3}" srcOrd="1" destOrd="0" presId="urn:microsoft.com/office/officeart/2005/8/layout/hProcess9"/>
    <dgm:cxn modelId="{6BB31340-28F5-B444-AAA8-46BAD79C4F0A}" type="presParOf" srcId="{C247645C-4C2A-4EE1-9C60-AE50FD08E8F3}" destId="{C5C479F1-027C-425C-A0B3-5734FC2D9DF4}" srcOrd="0" destOrd="0" presId="urn:microsoft.com/office/officeart/2005/8/layout/hProcess9"/>
    <dgm:cxn modelId="{F6BB738A-3E48-2F41-A231-3F3C067DD444}" type="presParOf" srcId="{C247645C-4C2A-4EE1-9C60-AE50FD08E8F3}" destId="{006EE0D8-F5B3-4585-8648-4921FF54835D}" srcOrd="1" destOrd="0" presId="urn:microsoft.com/office/officeart/2005/8/layout/hProcess9"/>
    <dgm:cxn modelId="{57B221A5-5C91-CE49-83EA-6145EECC2563}" type="presParOf" srcId="{C247645C-4C2A-4EE1-9C60-AE50FD08E8F3}" destId="{D0577E72-B23A-4C93-BA9C-507338C3954E}" srcOrd="2" destOrd="0" presId="urn:microsoft.com/office/officeart/2005/8/layout/hProcess9"/>
    <dgm:cxn modelId="{7870A89E-03A6-C549-B5BC-2917110D8AB5}" type="presParOf" srcId="{C247645C-4C2A-4EE1-9C60-AE50FD08E8F3}" destId="{B8558C8D-23BE-42F8-A56F-3E21A9482389}" srcOrd="3" destOrd="0" presId="urn:microsoft.com/office/officeart/2005/8/layout/hProcess9"/>
    <dgm:cxn modelId="{2FC6D53B-4104-144D-9C41-C5B755567E60}" type="presParOf" srcId="{C247645C-4C2A-4EE1-9C60-AE50FD08E8F3}" destId="{8B253DC2-B939-4DFC-A16E-B01B88769EE1}" srcOrd="4" destOrd="0" presId="urn:microsoft.com/office/officeart/2005/8/layout/hProcess9"/>
    <dgm:cxn modelId="{E3F7B294-B4F9-2E48-A9A6-2F3897EFFF96}" type="presParOf" srcId="{C247645C-4C2A-4EE1-9C60-AE50FD08E8F3}" destId="{FAEBD167-A555-48F7-96E4-AA86E57E59A5}" srcOrd="5" destOrd="0" presId="urn:microsoft.com/office/officeart/2005/8/layout/hProcess9"/>
    <dgm:cxn modelId="{E4334671-16EE-9049-AEA5-3BF037167B23}" type="presParOf" srcId="{C247645C-4C2A-4EE1-9C60-AE50FD08E8F3}" destId="{F8F803D2-F894-4A68-9008-99F98DB3F7B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47A5C-194D-40DD-ACBA-7E963F02BAC5}">
      <dsp:nvSpPr>
        <dsp:cNvPr id="0" name=""/>
        <dsp:cNvSpPr/>
      </dsp:nvSpPr>
      <dsp:spPr>
        <a:xfrm>
          <a:off x="0" y="314857"/>
          <a:ext cx="5029199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22" tIns="437388" rIns="39032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Design, build, and test customizations</a:t>
          </a:r>
          <a:endParaRPr lang="en-US" sz="2100" kern="1200" dirty="0"/>
        </a:p>
      </dsp:txBody>
      <dsp:txXfrm>
        <a:off x="0" y="314857"/>
        <a:ext cx="5029199" cy="1190700"/>
      </dsp:txXfrm>
    </dsp:sp>
    <dsp:sp modelId="{FE18ED5F-9A71-45CE-87E6-C0921B5A24D6}">
      <dsp:nvSpPr>
        <dsp:cNvPr id="0" name=""/>
        <dsp:cNvSpPr/>
      </dsp:nvSpPr>
      <dsp:spPr>
        <a:xfrm>
          <a:off x="251460" y="4897"/>
          <a:ext cx="3520440" cy="6199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064" tIns="0" rIns="133064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Developer</a:t>
          </a:r>
          <a:endParaRPr lang="en-US" sz="2100" kern="1200" dirty="0"/>
        </a:p>
      </dsp:txBody>
      <dsp:txXfrm>
        <a:off x="281722" y="35159"/>
        <a:ext cx="3459916" cy="559396"/>
      </dsp:txXfrm>
    </dsp:sp>
    <dsp:sp modelId="{B014BCF9-3CF0-4932-9F01-C8EDA8E469DD}">
      <dsp:nvSpPr>
        <dsp:cNvPr id="0" name=""/>
        <dsp:cNvSpPr/>
      </dsp:nvSpPr>
      <dsp:spPr>
        <a:xfrm>
          <a:off x="0" y="1928917"/>
          <a:ext cx="5029199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22" tIns="437388" rIns="39032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Install and monitor customizations</a:t>
          </a:r>
          <a:endParaRPr lang="en-US" sz="2100" kern="1200" dirty="0"/>
        </a:p>
      </dsp:txBody>
      <dsp:txXfrm>
        <a:off x="0" y="1928917"/>
        <a:ext cx="5029199" cy="1190700"/>
      </dsp:txXfrm>
    </dsp:sp>
    <dsp:sp modelId="{1CF0D767-27A0-4A0D-8AD7-1C805538B782}">
      <dsp:nvSpPr>
        <dsp:cNvPr id="0" name=""/>
        <dsp:cNvSpPr/>
      </dsp:nvSpPr>
      <dsp:spPr>
        <a:xfrm>
          <a:off x="251460" y="1618957"/>
          <a:ext cx="3520440" cy="6199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064" tIns="0" rIns="133064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Administrator</a:t>
          </a:r>
          <a:endParaRPr lang="en-US" sz="2100" kern="1200" dirty="0"/>
        </a:p>
      </dsp:txBody>
      <dsp:txXfrm>
        <a:off x="281722" y="1649219"/>
        <a:ext cx="3459916" cy="559396"/>
      </dsp:txXfrm>
    </dsp:sp>
    <dsp:sp modelId="{065ED812-3110-45CB-BF60-C55BC725AA59}">
      <dsp:nvSpPr>
        <dsp:cNvPr id="0" name=""/>
        <dsp:cNvSpPr/>
      </dsp:nvSpPr>
      <dsp:spPr>
        <a:xfrm>
          <a:off x="0" y="3542977"/>
          <a:ext cx="5029199" cy="8764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22" tIns="437388" rIns="39032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Activate and use customizations</a:t>
          </a:r>
          <a:endParaRPr lang="en-US" sz="2100" kern="1200" dirty="0"/>
        </a:p>
      </dsp:txBody>
      <dsp:txXfrm>
        <a:off x="0" y="3542977"/>
        <a:ext cx="5029199" cy="876487"/>
      </dsp:txXfrm>
    </dsp:sp>
    <dsp:sp modelId="{25AD4B18-A6F3-4E52-A6B5-53F7A9EAF766}">
      <dsp:nvSpPr>
        <dsp:cNvPr id="0" name=""/>
        <dsp:cNvSpPr/>
      </dsp:nvSpPr>
      <dsp:spPr>
        <a:xfrm>
          <a:off x="251460" y="3233017"/>
          <a:ext cx="3520440" cy="6199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064" tIns="0" rIns="133064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Site Collection Owner</a:t>
          </a:r>
          <a:endParaRPr lang="en-US" sz="2100" kern="1200" dirty="0"/>
        </a:p>
      </dsp:txBody>
      <dsp:txXfrm>
        <a:off x="281722" y="3263279"/>
        <a:ext cx="3459916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47A5C-194D-40DD-ACBA-7E963F02BAC5}">
      <dsp:nvSpPr>
        <dsp:cNvPr id="0" name=""/>
        <dsp:cNvSpPr/>
      </dsp:nvSpPr>
      <dsp:spPr>
        <a:xfrm>
          <a:off x="0" y="351749"/>
          <a:ext cx="5029199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22" tIns="416560" rIns="39032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Design, build, and test customizations</a:t>
          </a:r>
          <a:endParaRPr lang="en-US" sz="2000" kern="1200" dirty="0"/>
        </a:p>
      </dsp:txBody>
      <dsp:txXfrm>
        <a:off x="0" y="351749"/>
        <a:ext cx="5029199" cy="1134000"/>
      </dsp:txXfrm>
    </dsp:sp>
    <dsp:sp modelId="{FE18ED5F-9A71-45CE-87E6-C0921B5A24D6}">
      <dsp:nvSpPr>
        <dsp:cNvPr id="0" name=""/>
        <dsp:cNvSpPr/>
      </dsp:nvSpPr>
      <dsp:spPr>
        <a:xfrm>
          <a:off x="251460" y="56549"/>
          <a:ext cx="3520440" cy="5904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064" tIns="0" rIns="13306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Developer</a:t>
          </a:r>
          <a:endParaRPr lang="en-US" sz="2000" kern="1200" dirty="0"/>
        </a:p>
      </dsp:txBody>
      <dsp:txXfrm>
        <a:off x="280281" y="85370"/>
        <a:ext cx="3462798" cy="532758"/>
      </dsp:txXfrm>
    </dsp:sp>
    <dsp:sp modelId="{B014BCF9-3CF0-4932-9F01-C8EDA8E469DD}">
      <dsp:nvSpPr>
        <dsp:cNvPr id="0" name=""/>
        <dsp:cNvSpPr/>
      </dsp:nvSpPr>
      <dsp:spPr>
        <a:xfrm>
          <a:off x="0" y="1888949"/>
          <a:ext cx="5029199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22" tIns="416560" rIns="39032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Set quotas and monitor customizations</a:t>
          </a:r>
          <a:endParaRPr lang="en-US" sz="2000" kern="1200" dirty="0"/>
        </a:p>
      </dsp:txBody>
      <dsp:txXfrm>
        <a:off x="0" y="1888949"/>
        <a:ext cx="5029199" cy="1134000"/>
      </dsp:txXfrm>
    </dsp:sp>
    <dsp:sp modelId="{1CF0D767-27A0-4A0D-8AD7-1C805538B782}">
      <dsp:nvSpPr>
        <dsp:cNvPr id="0" name=""/>
        <dsp:cNvSpPr/>
      </dsp:nvSpPr>
      <dsp:spPr>
        <a:xfrm>
          <a:off x="251460" y="1593749"/>
          <a:ext cx="3520440" cy="5904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064" tIns="0" rIns="13306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Administrator</a:t>
          </a:r>
          <a:endParaRPr lang="en-US" sz="2000" kern="1200" dirty="0"/>
        </a:p>
      </dsp:txBody>
      <dsp:txXfrm>
        <a:off x="280281" y="1622570"/>
        <a:ext cx="3462798" cy="532758"/>
      </dsp:txXfrm>
    </dsp:sp>
    <dsp:sp modelId="{065ED812-3110-45CB-BF60-C55BC725AA59}">
      <dsp:nvSpPr>
        <dsp:cNvPr id="0" name=""/>
        <dsp:cNvSpPr/>
      </dsp:nvSpPr>
      <dsp:spPr>
        <a:xfrm>
          <a:off x="0" y="3426149"/>
          <a:ext cx="5029199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22" tIns="416560" rIns="39032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Install customizations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Activate and use customizations</a:t>
          </a:r>
          <a:endParaRPr lang="en-US" sz="2000" kern="1200" dirty="0"/>
        </a:p>
      </dsp:txBody>
      <dsp:txXfrm>
        <a:off x="0" y="3426149"/>
        <a:ext cx="5029199" cy="1165500"/>
      </dsp:txXfrm>
    </dsp:sp>
    <dsp:sp modelId="{25AD4B18-A6F3-4E52-A6B5-53F7A9EAF766}">
      <dsp:nvSpPr>
        <dsp:cNvPr id="0" name=""/>
        <dsp:cNvSpPr/>
      </dsp:nvSpPr>
      <dsp:spPr>
        <a:xfrm>
          <a:off x="251460" y="3130949"/>
          <a:ext cx="3520440" cy="5904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064" tIns="0" rIns="13306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Site Collection Owner</a:t>
          </a:r>
          <a:endParaRPr lang="en-US" sz="2000" kern="1200" dirty="0"/>
        </a:p>
      </dsp:txBody>
      <dsp:txXfrm>
        <a:off x="280281" y="3159770"/>
        <a:ext cx="3462798" cy="532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FDD59-C845-48EE-8066-00A34A52D86B}">
      <dsp:nvSpPr>
        <dsp:cNvPr id="0" name=""/>
        <dsp:cNvSpPr/>
      </dsp:nvSpPr>
      <dsp:spPr>
        <a:xfrm>
          <a:off x="0" y="0"/>
          <a:ext cx="8229600" cy="2023110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27DE20-0AD9-469D-8823-E453E4477F2C}">
      <dsp:nvSpPr>
        <dsp:cNvPr id="0" name=""/>
        <dsp:cNvSpPr/>
      </dsp:nvSpPr>
      <dsp:spPr>
        <a:xfrm>
          <a:off x="246887" y="269748"/>
          <a:ext cx="2417445" cy="148361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FCEC3D-61D9-4D5A-9134-49B382579D09}">
      <dsp:nvSpPr>
        <dsp:cNvPr id="0" name=""/>
        <dsp:cNvSpPr/>
      </dsp:nvSpPr>
      <dsp:spPr>
        <a:xfrm rot="10800000">
          <a:off x="246887" y="2023109"/>
          <a:ext cx="2417445" cy="2472690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Effra"/>
            </a:rPr>
            <a:t>Infrastructure</a:t>
          </a:r>
        </a:p>
      </dsp:txBody>
      <dsp:txXfrm rot="10800000">
        <a:off x="321232" y="2023109"/>
        <a:ext cx="2268755" cy="2398345"/>
      </dsp:txXfrm>
    </dsp:sp>
    <dsp:sp modelId="{B0E764A7-B5C8-41CB-A789-340FD2E71147}">
      <dsp:nvSpPr>
        <dsp:cNvPr id="0" name=""/>
        <dsp:cNvSpPr/>
      </dsp:nvSpPr>
      <dsp:spPr>
        <a:xfrm>
          <a:off x="2906077" y="269748"/>
          <a:ext cx="2417445" cy="148361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F7BD0E-6659-47E3-A5FA-DFC3DD5F56B0}">
      <dsp:nvSpPr>
        <dsp:cNvPr id="0" name=""/>
        <dsp:cNvSpPr/>
      </dsp:nvSpPr>
      <dsp:spPr>
        <a:xfrm rot="10800000">
          <a:off x="2894570" y="2023109"/>
          <a:ext cx="2417445" cy="2472690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Effra"/>
            </a:rPr>
            <a:t>Developers</a:t>
          </a:r>
        </a:p>
      </dsp:txBody>
      <dsp:txXfrm rot="10800000">
        <a:off x="2968915" y="2023109"/>
        <a:ext cx="2268755" cy="2398345"/>
      </dsp:txXfrm>
    </dsp:sp>
    <dsp:sp modelId="{DED4691C-BB07-417F-A195-95EB39A4D2D8}">
      <dsp:nvSpPr>
        <dsp:cNvPr id="0" name=""/>
        <dsp:cNvSpPr/>
      </dsp:nvSpPr>
      <dsp:spPr>
        <a:xfrm>
          <a:off x="5565267" y="269748"/>
          <a:ext cx="2417445" cy="148361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3E0811-2C40-44EF-86EE-740F30A20B69}">
      <dsp:nvSpPr>
        <dsp:cNvPr id="0" name=""/>
        <dsp:cNvSpPr/>
      </dsp:nvSpPr>
      <dsp:spPr>
        <a:xfrm rot="10800000">
          <a:off x="5565267" y="2023109"/>
          <a:ext cx="2417445" cy="2472690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Effra"/>
            </a:rPr>
            <a:t>Users</a:t>
          </a:r>
        </a:p>
      </dsp:txBody>
      <dsp:txXfrm rot="10800000">
        <a:off x="5639612" y="2023109"/>
        <a:ext cx="2268755" cy="23983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DFE24-70FD-43AD-A695-3D2B18C1E436}">
      <dsp:nvSpPr>
        <dsp:cNvPr id="0" name=""/>
        <dsp:cNvSpPr/>
      </dsp:nvSpPr>
      <dsp:spPr>
        <a:xfrm>
          <a:off x="851534" y="0"/>
          <a:ext cx="9650730" cy="4351338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C479F1-027C-425C-A0B3-5734FC2D9DF4}">
      <dsp:nvSpPr>
        <dsp:cNvPr id="0" name=""/>
        <dsp:cNvSpPr/>
      </dsp:nvSpPr>
      <dsp:spPr>
        <a:xfrm>
          <a:off x="5682" y="1305401"/>
          <a:ext cx="2733116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Local Test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Gulp tasks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Disable </a:t>
          </a:r>
          <a:r>
            <a:rPr lang="en-US" sz="1200" kern="1200" dirty="0" smtClean="0"/>
            <a:t>web security (--disable-web-security) errors in Chrome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Functional testing</a:t>
          </a:r>
          <a:endParaRPr lang="en-US" sz="1200" kern="1200" dirty="0"/>
        </a:p>
      </dsp:txBody>
      <dsp:txXfrm>
        <a:off x="90648" y="1390367"/>
        <a:ext cx="2563184" cy="1570603"/>
      </dsp:txXfrm>
    </dsp:sp>
    <dsp:sp modelId="{D0577E72-B23A-4C93-BA9C-507338C3954E}">
      <dsp:nvSpPr>
        <dsp:cNvPr id="0" name=""/>
        <dsp:cNvSpPr/>
      </dsp:nvSpPr>
      <dsp:spPr>
        <a:xfrm>
          <a:off x="2875455" y="1305401"/>
          <a:ext cx="2733116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Create Custom Page Layout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Style and script references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Base HTML referencing ng-app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Enable Publishing features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Upload to Master Page Gallery</a:t>
          </a:r>
          <a:endParaRPr lang="en-US" sz="1200" kern="1200" dirty="0"/>
        </a:p>
      </dsp:txBody>
      <dsp:txXfrm>
        <a:off x="2960421" y="1390367"/>
        <a:ext cx="2563184" cy="1570603"/>
      </dsp:txXfrm>
    </dsp:sp>
    <dsp:sp modelId="{8B253DC2-B939-4DFC-A16E-B01B88769EE1}">
      <dsp:nvSpPr>
        <dsp:cNvPr id="0" name=""/>
        <dsp:cNvSpPr/>
      </dsp:nvSpPr>
      <dsp:spPr>
        <a:xfrm>
          <a:off x="5745227" y="1305401"/>
          <a:ext cx="2733116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Upload Source Code to Pages library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Same folder structure as local environment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Only the build files are needed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Update page layout (if needed)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Upload source code</a:t>
          </a:r>
          <a:endParaRPr lang="en-US" sz="1200" kern="1200" dirty="0"/>
        </a:p>
      </dsp:txBody>
      <dsp:txXfrm>
        <a:off x="5830193" y="1390367"/>
        <a:ext cx="2563184" cy="1570603"/>
      </dsp:txXfrm>
    </dsp:sp>
    <dsp:sp modelId="{F8F803D2-F894-4A68-9008-99F98DB3F7B5}">
      <dsp:nvSpPr>
        <dsp:cNvPr id="0" name=""/>
        <dsp:cNvSpPr/>
      </dsp:nvSpPr>
      <dsp:spPr>
        <a:xfrm>
          <a:off x="8615000" y="1305401"/>
          <a:ext cx="2733116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SharePoint Deployment &amp; Test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Update and upload custom page (if necessary)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Upload source code to Pages library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Functional testing</a:t>
          </a:r>
          <a:endParaRPr lang="en-US" sz="1200" kern="1200" dirty="0"/>
        </a:p>
      </dsp:txBody>
      <dsp:txXfrm>
        <a:off x="8699966" y="1390367"/>
        <a:ext cx="2563184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Twitter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58DD-B252-436C-864D-26AE343356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02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972B5-6BC1-3D45-8144-C53926F395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27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http://blog.xebia.com/2013/09/01/differences-between-providers-in-angularjs/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62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Difficultly finding qualified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Steep learning curve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Performance and stability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Requires deployment by Farm Administrators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Lifecycle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Not cloud ready</a:t>
            </a:r>
          </a:p>
          <a:p>
            <a:endParaRPr lang="en-US" dirty="0" smtClean="0"/>
          </a:p>
          <a:p>
            <a:r>
              <a:rPr lang="en-US" dirty="0" smtClean="0"/>
              <a:t>What is</a:t>
            </a:r>
            <a:r>
              <a:rPr lang="en-US" baseline="0" dirty="0" smtClean="0"/>
              <a:t> a SharePoint 2013 App?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Web application that runs “OUTSIDE” of SharePoint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Uses Client</a:t>
            </a:r>
            <a:r>
              <a:rPr lang="en-US" baseline="0" dirty="0" smtClean="0"/>
              <a:t> OM to talk to SharePoint (JS, REST/CSOM)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the future proof way to add new capabilities to SP2013+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available from the Corporate App Catalog or SharePoint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easy to install by site owners or Tenant/Farm administrators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972B5-6BC1-3D45-8144-C53926F395E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02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Difficultly finding qualified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Steep learning curve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Performance and stability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Requires deployment by Farm Administrators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Lifecycle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Not cloud ready</a:t>
            </a:r>
          </a:p>
          <a:p>
            <a:endParaRPr lang="en-US" dirty="0" smtClean="0"/>
          </a:p>
          <a:p>
            <a:r>
              <a:rPr lang="en-US" dirty="0" smtClean="0"/>
              <a:t>What is</a:t>
            </a:r>
            <a:r>
              <a:rPr lang="en-US" baseline="0" dirty="0" smtClean="0"/>
              <a:t> a SharePoint 2013 App?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Web application that runs “OUTSIDE” of SharePoint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Uses Client</a:t>
            </a:r>
            <a:r>
              <a:rPr lang="en-US" baseline="0" dirty="0" smtClean="0"/>
              <a:t> OM to talk to SharePoint (JS, REST/CSOM)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the future proof way to add new capabilities to SP2013+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available from the Corporate App Catalog or SharePoint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easy to install by site owners or Tenant/Farm administrators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972B5-6BC1-3D45-8144-C53926F395E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18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Remote APIs are now a first-class citizen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Search, MMS, User Profile, BCS, et 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User-centric capabilities (no Central Admin-like support)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Client-side object model (CSOM)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REST-based (OData)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 provides an open protocol that enables secure authorization in a simple and standard way.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cross-domain library is a client-side alternative that lets your app communicate with SharePoint installations in the same internet zone.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Changes from SharePoint 2010</a:t>
            </a:r>
          </a:p>
          <a:p>
            <a:endParaRPr lang="en-US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The client.svc service extended with REST capabilities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 smtClean="0"/>
              <a:t>Allows the ability for SharePoint to be accessible from many devices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 smtClean="0"/>
              <a:t>client.svc now supports direct access from REST clients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 smtClean="0"/>
              <a:t>client.svc accepts HTTP GET, PUT, POST requests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 smtClean="0"/>
              <a:t>Implemented in accordance with OData protocol (OData Spec != SharePoint REST)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 smtClean="0"/>
              <a:t>Many new API’s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CSOM Extended new APIs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 smtClean="0"/>
              <a:t>New APIs for SharePoint Server functionality</a:t>
            </a:r>
          </a:p>
          <a:p>
            <a:endParaRPr lang="en-US" dirty="0" smtClean="0"/>
          </a:p>
          <a:p>
            <a:r>
              <a:rPr lang="en-US" b="1" dirty="0" smtClean="0"/>
              <a:t>SharePoint</a:t>
            </a:r>
            <a:r>
              <a:rPr lang="en-US" b="1" baseline="0" dirty="0" smtClean="0"/>
              <a:t> 2013 REST</a:t>
            </a:r>
          </a:p>
          <a:p>
            <a:endParaRPr lang="en-US" baseline="0" dirty="0" smtClean="0"/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sz="1400" dirty="0"/>
              <a:t>OData standards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sz="1400" dirty="0"/>
              <a:t>Simple and Easy to Use</a:t>
            </a:r>
          </a:p>
          <a:p>
            <a:pPr marL="757066" lvl="1" indent="-291179">
              <a:buFont typeface="Arial" panose="020B0604020202020204" pitchFamily="34" charset="0"/>
              <a:buChar char="•"/>
            </a:pPr>
            <a:r>
              <a:rPr lang="en-US" sz="1400" dirty="0"/>
              <a:t>Much easier to use than SOAP-based Web service or CSOM</a:t>
            </a:r>
          </a:p>
          <a:p>
            <a:pPr marL="757066" lvl="1" indent="-291179">
              <a:buFont typeface="Arial" panose="020B0604020202020204" pitchFamily="34" charset="0"/>
              <a:buChar char="•"/>
            </a:pPr>
            <a:r>
              <a:rPr lang="en-US" sz="1400" dirty="0"/>
              <a:t>Higher productivity when using JavaScript and jQuery</a:t>
            </a:r>
          </a:p>
          <a:p>
            <a:pPr marL="757066" lvl="1" indent="-291179">
              <a:buFont typeface="Arial" panose="020B0604020202020204" pitchFamily="34" charset="0"/>
              <a:buChar char="•"/>
            </a:pPr>
            <a:r>
              <a:rPr lang="en-US" sz="1400" dirty="0"/>
              <a:t>Test in a browser</a:t>
            </a:r>
          </a:p>
          <a:p>
            <a:pPr marL="757066" lvl="1" indent="-291179">
              <a:buFont typeface="Arial" panose="020B0604020202020204" pitchFamily="34" charset="0"/>
              <a:buChar char="•"/>
            </a:pPr>
            <a:r>
              <a:rPr lang="en-US" sz="1400" dirty="0"/>
              <a:t>Platform agnostic</a:t>
            </a:r>
          </a:p>
          <a:p>
            <a:pPr marL="757066" lvl="1" indent="-291179">
              <a:buFont typeface="Arial" panose="020B0604020202020204" pitchFamily="34" charset="0"/>
              <a:buChar char="•"/>
            </a:pPr>
            <a:r>
              <a:rPr lang="en-US" sz="1400" dirty="0"/>
              <a:t>Better documentation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sz="1400" dirty="0"/>
              <a:t>Each query is submitted with a unique URL</a:t>
            </a:r>
          </a:p>
          <a:p>
            <a:pPr marL="757066" lvl="1" indent="-291179">
              <a:buFont typeface="Arial" panose="020B0604020202020204" pitchFamily="34" charset="0"/>
              <a:buChar char="•"/>
            </a:pPr>
            <a:r>
              <a:rPr lang="en-US" sz="1400" dirty="0"/>
              <a:t>Results can be cached by proxy servers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sz="1400" dirty="0"/>
              <a:t>Chattier than CSOM</a:t>
            </a:r>
            <a:r>
              <a:rPr lang="en-US" dirty="0" smtClean="0"/>
              <a:t>	</a:t>
            </a:r>
          </a:p>
          <a:p>
            <a:endParaRPr lang="en-US" dirty="0" smtClean="0"/>
          </a:p>
          <a:p>
            <a:r>
              <a:rPr lang="en-US" b="1" dirty="0" smtClean="0"/>
              <a:t>SharePoint 2013 CSOM</a:t>
            </a:r>
          </a:p>
          <a:p>
            <a:endParaRPr lang="en-US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Collection of libraries that acts as a proxy to the server-side object model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Accessible through client.svc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Calls to client.svc must go through supported entry points (.NET, Silverlight, JavaScript)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Provides more functionality than REST (i.e. filtering on nulls)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Greater learning curve (i.e. CAML queries)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743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187622"/>
            <a:ext cx="11653523" cy="5377755"/>
          </a:xfrm>
          <a:prstGeom prst="rect">
            <a:avLst/>
          </a:prstGeom>
        </p:spPr>
        <p:txBody>
          <a:bodyPr/>
          <a:lstStyle>
            <a:lvl1pPr>
              <a:defRPr>
                <a:latin typeface="Effra Medium"/>
                <a:cs typeface="Effra Medium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186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5"/>
            <a:ext cx="11653523" cy="1796217"/>
          </a:xfrm>
          <a:prstGeom prst="rect">
            <a:avLst/>
          </a:prstGeom>
          <a:noFill/>
        </p:spPr>
        <p:txBody>
          <a:bodyPr tIns="91440" bIns="91440" anchor="t" anchorCtr="0"/>
          <a:lstStyle>
            <a:lvl1pPr>
              <a:defRPr sz="4853" spc="-56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03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 smtClean="0"/>
              <a:t>@spietrek</a:t>
            </a:r>
            <a:endParaRPr lang="en-US" dirty="0"/>
          </a:p>
        </p:txBody>
      </p:sp>
      <p:pic>
        <p:nvPicPr>
          <p:cNvPr id="9" name="Picture 2" descr="http://www.cardinalsolutions.com/~/media/Images/cardinal/img/cardinal-logo-large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504" y="6534767"/>
            <a:ext cx="1066800" cy="30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ietrek/SharePointCincy2015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jsfiddle.net/spietrek/04y3zwo8/1/" TargetMode="External"/><Relationship Id="rId5" Type="http://schemas.openxmlformats.org/officeDocument/2006/relationships/hyperlink" Target="http://jsfiddle.net/spietrek/VKbpu/2" TargetMode="External"/><Relationship Id="rId4" Type="http://schemas.openxmlformats.org/officeDocument/2006/relationships/hyperlink" Target="https://github.com/spietrek/Cardinal.Project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spietrek/04y3zwo8/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xljmi6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200" y="2286001"/>
            <a:ext cx="108712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Welcome </a:t>
            </a:r>
            <a:r>
              <a:rPr lang="en-US" sz="2400" dirty="0" smtClean="0">
                <a:solidFill>
                  <a:schemeClr val="bg1"/>
                </a:solidFill>
              </a:rPr>
              <a:t>to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Building Single Page Applications in SharePoint using AngularJS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Speaker: </a:t>
            </a:r>
            <a:r>
              <a:rPr lang="en-US" sz="2800" dirty="0" smtClean="0">
                <a:solidFill>
                  <a:schemeClr val="bg1"/>
                </a:solidFill>
              </a:rPr>
              <a:t>Steve Pietrek (@spietrek)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23334" y="-25399"/>
            <a:ext cx="12215335" cy="1639491"/>
            <a:chOff x="-17501" y="-19050"/>
            <a:chExt cx="9161501" cy="1229618"/>
          </a:xfrm>
          <a:solidFill>
            <a:schemeClr val="bg2"/>
          </a:solidFill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27" b="20485"/>
            <a:stretch/>
          </p:blipFill>
          <p:spPr>
            <a:xfrm>
              <a:off x="-17501" y="-19050"/>
              <a:ext cx="1541501" cy="1229618"/>
            </a:xfrm>
            <a:prstGeom prst="rect">
              <a:avLst/>
            </a:prstGeom>
            <a:grpFill/>
          </p:spPr>
        </p:pic>
        <p:sp>
          <p:nvSpPr>
            <p:cNvPr id="3" name="Rectangle 2"/>
            <p:cNvSpPr/>
            <p:nvPr/>
          </p:nvSpPr>
          <p:spPr>
            <a:xfrm>
              <a:off x="1371600" y="-19050"/>
              <a:ext cx="7772400" cy="12296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52600" y="57150"/>
              <a:ext cx="6934200" cy="10540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@SharePointCincy</a:t>
              </a:r>
            </a:p>
            <a:p>
              <a:r>
                <a:rPr lang="en-US" sz="3733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#SharePointCincy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629400" y="5181600"/>
            <a:ext cx="548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Effra Light"/>
              </a:rPr>
              <a:t>References:</a:t>
            </a:r>
          </a:p>
          <a:p>
            <a:endParaRPr lang="en-US" dirty="0">
              <a:solidFill>
                <a:schemeClr val="bg1"/>
              </a:solidFill>
              <a:latin typeface="Effra Light"/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https://github.com/spietrek/SharePointCincy2015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https://github.com/spietrek/Cardinal.Projects</a:t>
            </a:r>
            <a:endParaRPr lang="en-US" dirty="0" smtClean="0">
              <a:solidFill>
                <a:schemeClr val="bg1"/>
              </a:solidFill>
              <a:hlinkClick r:id="rId5"/>
            </a:endParaRPr>
          </a:p>
          <a:p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jsfiddle.net/spietrek/04y3zwo8/2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17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Main 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572831"/>
              </p:ext>
            </p:extLst>
          </p:nvPr>
        </p:nvGraphicFramePr>
        <p:xfrm>
          <a:off x="914400" y="1828800"/>
          <a:ext cx="104394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125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Implementation of MV*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72260" y="2819400"/>
            <a:ext cx="6074410" cy="314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950840" y="281940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950840" y="393635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86600" y="394716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88360" y="394716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72260" y="393635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646670" y="2613660"/>
            <a:ext cx="1313180" cy="19812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Controller</a:t>
            </a: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(Logic/ Behaviors)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43350" y="3299460"/>
            <a:ext cx="1313180" cy="12954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View</a:t>
            </a: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(UI)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75180" y="3299460"/>
            <a:ext cx="1313180" cy="12954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DOM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80" y="2595880"/>
            <a:ext cx="1313180" cy="19812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Browser</a:t>
            </a:r>
            <a:endParaRPr lang="en-US" sz="1600" dirty="0">
              <a:solidFill>
                <a:schemeClr val="bg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708640" y="289560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0825480" y="391922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n 16"/>
          <p:cNvSpPr/>
          <p:nvPr/>
        </p:nvSpPr>
        <p:spPr>
          <a:xfrm>
            <a:off x="11211560" y="2590800"/>
            <a:ext cx="838200" cy="1981200"/>
          </a:xfrm>
          <a:prstGeom prst="can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2"/>
                </a:solidFill>
              </a:rPr>
              <a:t>RESTful Web Service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86900" y="2590800"/>
            <a:ext cx="1313180" cy="19812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Model</a:t>
            </a: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(Provider)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000" y="2517895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 Interaction (Routes &amp; Behaviors)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5762197" y="3271520"/>
            <a:ext cx="1313180" cy="12954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$scope</a:t>
            </a:r>
            <a:endParaRPr lang="en-US" sz="1600" dirty="0">
              <a:solidFill>
                <a:schemeClr val="bg2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259277" y="394716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95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61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Formats the value of an expression displayed to users</a:t>
            </a:r>
          </a:p>
          <a:p>
            <a:r>
              <a:rPr lang="en-US" dirty="0" smtClean="0"/>
              <a:t>OOTB </a:t>
            </a:r>
            <a:r>
              <a:rPr lang="en-US" dirty="0"/>
              <a:t>examples include:</a:t>
            </a:r>
          </a:p>
          <a:p>
            <a:pPr marL="0" indent="0">
              <a:buNone/>
            </a:pPr>
            <a:r>
              <a:rPr lang="en-US" dirty="0" smtClean="0"/>
              <a:t>	currency</a:t>
            </a:r>
            <a:r>
              <a:rPr lang="en-US" dirty="0"/>
              <a:t>, date, filter, json, limitTo, lowercase, number, orderBy, uppercase</a:t>
            </a:r>
          </a:p>
          <a:p>
            <a:r>
              <a:rPr lang="en-US" dirty="0"/>
              <a:t>Chain </a:t>
            </a:r>
            <a:r>
              <a:rPr lang="en-US" dirty="0" smtClean="0"/>
              <a:t>multiple filters </a:t>
            </a:r>
            <a:r>
              <a:rPr lang="en-US" dirty="0"/>
              <a:t>using |</a:t>
            </a:r>
          </a:p>
          <a:p>
            <a:r>
              <a:rPr lang="en-US" dirty="0" smtClean="0"/>
              <a:t>Create </a:t>
            </a:r>
            <a:r>
              <a:rPr lang="en-US" dirty="0"/>
              <a:t>custom ones as </a:t>
            </a:r>
            <a:r>
              <a:rPr lang="en-US" dirty="0" smtClean="0"/>
              <a:t>well</a:t>
            </a:r>
          </a:p>
          <a:p>
            <a:r>
              <a:rPr lang="en-US" dirty="0" smtClean="0"/>
              <a:t>Yes, there is a "Filter" </a:t>
            </a:r>
            <a:r>
              <a:rPr lang="en-US" dirty="0"/>
              <a:t>F</a:t>
            </a:r>
            <a:r>
              <a:rPr lang="en-US" dirty="0" smtClean="0"/>
              <a:t>ilter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ng-repeat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="president in 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orderBy:'name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'"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ng-repeat="president in 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filter:demo.name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&lt;li ng-repeat="president in 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2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orderBy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:'name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| </a:t>
            </a:r>
            <a:r>
              <a:rPr lang="en-US" sz="2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filter:demo.name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{{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president.name | uppercase}}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&lt;/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li&gt;</a:t>
            </a: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5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330" y="2693854"/>
            <a:ext cx="6400800" cy="2571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Pulling things together</a:t>
            </a:r>
            <a:endParaRPr lang="en-US" dirty="0"/>
          </a:p>
        </p:txBody>
      </p:sp>
      <p:sp>
        <p:nvSpPr>
          <p:cNvPr id="3" name="Line Callout 1 2"/>
          <p:cNvSpPr/>
          <p:nvPr/>
        </p:nvSpPr>
        <p:spPr>
          <a:xfrm>
            <a:off x="4625830" y="1969653"/>
            <a:ext cx="1447800" cy="380140"/>
          </a:xfrm>
          <a:prstGeom prst="borderCallout1">
            <a:avLst>
              <a:gd name="adj1" fmla="val 54179"/>
              <a:gd name="adj2" fmla="val -3927"/>
              <a:gd name="adj3" fmla="val 280322"/>
              <a:gd name="adj4" fmla="val -6408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Directive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6988030" y="2076698"/>
            <a:ext cx="1447800" cy="380140"/>
          </a:xfrm>
          <a:prstGeom prst="borderCallout1">
            <a:avLst>
              <a:gd name="adj1" fmla="val 54179"/>
              <a:gd name="adj2" fmla="val -3927"/>
              <a:gd name="adj3" fmla="val 326938"/>
              <a:gd name="adj4" fmla="val -215365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Directive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663430" y="2959393"/>
            <a:ext cx="1447800" cy="380140"/>
          </a:xfrm>
          <a:prstGeom prst="borderCallout1">
            <a:avLst>
              <a:gd name="adj1" fmla="val 54180"/>
              <a:gd name="adj2" fmla="val 100357"/>
              <a:gd name="adj3" fmla="val 207599"/>
              <a:gd name="adj4" fmla="val 18316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Directive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663430" y="4635793"/>
            <a:ext cx="1447800" cy="380140"/>
          </a:xfrm>
          <a:prstGeom prst="borderCallout1">
            <a:avLst>
              <a:gd name="adj1" fmla="val 50450"/>
              <a:gd name="adj2" fmla="val 100357"/>
              <a:gd name="adj3" fmla="val -174659"/>
              <a:gd name="adj4" fmla="val 21499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Expression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3025630" y="5539580"/>
            <a:ext cx="1447800" cy="380140"/>
          </a:xfrm>
          <a:prstGeom prst="borderCallout1">
            <a:avLst>
              <a:gd name="adj1" fmla="val 50450"/>
              <a:gd name="adj2" fmla="val 100357"/>
              <a:gd name="adj3" fmla="val -230599"/>
              <a:gd name="adj4" fmla="val 172395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Expression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5006830" y="5557776"/>
            <a:ext cx="1447800" cy="380140"/>
          </a:xfrm>
          <a:prstGeom prst="borderCallout1">
            <a:avLst>
              <a:gd name="adj1" fmla="val -1761"/>
              <a:gd name="adj2" fmla="val 45522"/>
              <a:gd name="adj3" fmla="val -273829"/>
              <a:gd name="adj4" fmla="val 12107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Expression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9274030" y="2146425"/>
            <a:ext cx="1447800" cy="380140"/>
          </a:xfrm>
          <a:prstGeom prst="borderCallout1">
            <a:avLst>
              <a:gd name="adj1" fmla="val 44856"/>
              <a:gd name="adj2" fmla="val -1479"/>
              <a:gd name="adj3" fmla="val 435089"/>
              <a:gd name="adj4" fmla="val -155635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Filter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9197830" y="5495997"/>
            <a:ext cx="1447800" cy="380140"/>
          </a:xfrm>
          <a:prstGeom prst="borderCallout1">
            <a:avLst>
              <a:gd name="adj1" fmla="val -5490"/>
              <a:gd name="adj2" fmla="val 46012"/>
              <a:gd name="adj3" fmla="val -267892"/>
              <a:gd name="adj4" fmla="val -103248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Filter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663430" y="3886200"/>
            <a:ext cx="1447800" cy="380140"/>
          </a:xfrm>
          <a:prstGeom prst="borderCallout1">
            <a:avLst>
              <a:gd name="adj1" fmla="val 50450"/>
              <a:gd name="adj2" fmla="val 100357"/>
              <a:gd name="adj3" fmla="val -81425"/>
              <a:gd name="adj4" fmla="val 270804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Expression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Line Callout 1 13"/>
          <p:cNvSpPr/>
          <p:nvPr/>
        </p:nvSpPr>
        <p:spPr>
          <a:xfrm>
            <a:off x="2035030" y="1988399"/>
            <a:ext cx="1447800" cy="380140"/>
          </a:xfrm>
          <a:prstGeom prst="borderCallout1">
            <a:avLst>
              <a:gd name="adj1" fmla="val 104936"/>
              <a:gd name="adj2" fmla="val 49381"/>
              <a:gd name="adj3" fmla="val 259160"/>
              <a:gd name="adj4" fmla="val 11095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Controller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Line Callout 1 14"/>
          <p:cNvSpPr/>
          <p:nvPr/>
        </p:nvSpPr>
        <p:spPr>
          <a:xfrm>
            <a:off x="655041" y="3409779"/>
            <a:ext cx="1447800" cy="380140"/>
          </a:xfrm>
          <a:prstGeom prst="borderCallout1">
            <a:avLst>
              <a:gd name="adj1" fmla="val 54180"/>
              <a:gd name="adj2" fmla="val 100357"/>
              <a:gd name="adj3" fmla="val 94025"/>
              <a:gd name="adj4" fmla="val 324641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Scope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Line Callout 1 15"/>
          <p:cNvSpPr/>
          <p:nvPr/>
        </p:nvSpPr>
        <p:spPr>
          <a:xfrm>
            <a:off x="646652" y="2438785"/>
            <a:ext cx="1447800" cy="380140"/>
          </a:xfrm>
          <a:prstGeom prst="borderCallout1">
            <a:avLst>
              <a:gd name="adj1" fmla="val 54180"/>
              <a:gd name="adj2" fmla="val 100357"/>
              <a:gd name="adj3" fmla="val 218821"/>
              <a:gd name="adj4" fmla="val 26285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Scope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Line Callout 1 16"/>
          <p:cNvSpPr/>
          <p:nvPr/>
        </p:nvSpPr>
        <p:spPr>
          <a:xfrm>
            <a:off x="6692318" y="5539580"/>
            <a:ext cx="1447800" cy="380140"/>
          </a:xfrm>
          <a:prstGeom prst="borderCallout1">
            <a:avLst>
              <a:gd name="adj1" fmla="val -990"/>
              <a:gd name="adj2" fmla="val 46470"/>
              <a:gd name="adj3" fmla="val -278550"/>
              <a:gd name="adj4" fmla="val -16464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Scope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Line Callout 1 17"/>
          <p:cNvSpPr/>
          <p:nvPr/>
        </p:nvSpPr>
        <p:spPr>
          <a:xfrm>
            <a:off x="1504011" y="5513990"/>
            <a:ext cx="1447800" cy="380140"/>
          </a:xfrm>
          <a:prstGeom prst="borderCallout1">
            <a:avLst>
              <a:gd name="adj1" fmla="val 58594"/>
              <a:gd name="adj2" fmla="val 99778"/>
              <a:gd name="adj3" fmla="val -221481"/>
              <a:gd name="adj4" fmla="val 252414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Scope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Line Callout 1 19"/>
          <p:cNvSpPr/>
          <p:nvPr/>
        </p:nvSpPr>
        <p:spPr>
          <a:xfrm>
            <a:off x="641588" y="1876700"/>
            <a:ext cx="1447800" cy="380140"/>
          </a:xfrm>
          <a:prstGeom prst="borderCallout1">
            <a:avLst>
              <a:gd name="adj1" fmla="val 54179"/>
              <a:gd name="adj2" fmla="val 100847"/>
              <a:gd name="adj3" fmla="val 228111"/>
              <a:gd name="adj4" fmla="val 16554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Directive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54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930" y="2084174"/>
            <a:ext cx="8740142" cy="256402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AngularJS Demo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jsfiddle.net/spietrek/04y3zwo8/2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7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Singleton objects</a:t>
            </a:r>
          </a:p>
          <a:p>
            <a:r>
              <a:rPr lang="en-US" dirty="0" smtClean="0"/>
              <a:t>Keep </a:t>
            </a:r>
            <a:r>
              <a:rPr lang="en-US" dirty="0"/>
              <a:t>data around for lifetime of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Separation </a:t>
            </a:r>
            <a:r>
              <a:rPr lang="en-US" dirty="0"/>
              <a:t>of concerns</a:t>
            </a:r>
          </a:p>
          <a:p>
            <a:r>
              <a:rPr lang="en-US" dirty="0" smtClean="0"/>
              <a:t>Logical </a:t>
            </a:r>
            <a:r>
              <a:rPr lang="en-US" dirty="0"/>
              <a:t>place to access external data ($http or $resource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Preferred method to communicate between controllers</a:t>
            </a:r>
          </a:p>
          <a:p>
            <a:r>
              <a:rPr lang="en-US" dirty="0" smtClean="0"/>
              <a:t>Yes, there is a "Provider" Provider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16845476"/>
              </p:ext>
            </p:extLst>
          </p:nvPr>
        </p:nvGraphicFramePr>
        <p:xfrm>
          <a:off x="1600200" y="4876800"/>
          <a:ext cx="9448800" cy="1513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455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out-of-box directives (e.g. ng-app, ng-repeat, ng-model, ng-controller, etc.)</a:t>
            </a:r>
          </a:p>
          <a:p>
            <a:r>
              <a:rPr lang="en-US" dirty="0" smtClean="0"/>
              <a:t>Allow </a:t>
            </a:r>
            <a:r>
              <a:rPr lang="en-US" dirty="0"/>
              <a:t>you to extend HTML vocabulary for your </a:t>
            </a:r>
            <a:r>
              <a:rPr lang="en-US" dirty="0" smtClean="0"/>
              <a:t>application</a:t>
            </a:r>
            <a:endParaRPr lang="en-US" dirty="0"/>
          </a:p>
          <a:p>
            <a:pPr lvl="1"/>
            <a:r>
              <a:rPr lang="en-US" dirty="0" smtClean="0"/>
              <a:t>HTML annotations that trigger JavaScript behaviors</a:t>
            </a:r>
          </a:p>
          <a:p>
            <a:pPr lvl="1"/>
            <a:r>
              <a:rPr lang="en-US" dirty="0" smtClean="0"/>
              <a:t>Extend attributes, elements, classes, or comments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/>
              <a:t>that runs when the compiler encounters it in </a:t>
            </a:r>
            <a:r>
              <a:rPr lang="en-US" dirty="0" smtClean="0"/>
              <a:t>DOM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DISCLOSURE</a:t>
            </a:r>
            <a:r>
              <a:rPr lang="en-US" u="sng" dirty="0"/>
              <a:t>: </a:t>
            </a:r>
            <a:r>
              <a:rPr lang="en-US" b="1" u="sng" dirty="0"/>
              <a:t>Most complex area in AngularJS. Important to learn for code reuse and separation of concerns</a:t>
            </a:r>
            <a:r>
              <a:rPr lang="en-US" b="1" u="sng" dirty="0" smtClean="0"/>
              <a:t>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82490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9808959" cy="28655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124200"/>
            <a:ext cx="4876800" cy="3659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3129516"/>
            <a:ext cx="5291138" cy="245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6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Development 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2007 Challenge</a:t>
            </a:r>
            <a:endParaRPr lang="en-US" dirty="0"/>
          </a:p>
        </p:txBody>
      </p:sp>
      <p:graphicFrame>
        <p:nvGraphicFramePr>
          <p:cNvPr id="6" name="Content Placeholder 5" descr="Segmented Process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60784703"/>
              </p:ext>
            </p:extLst>
          </p:nvPr>
        </p:nvGraphicFramePr>
        <p:xfrm>
          <a:off x="6324600" y="1752600"/>
          <a:ext cx="5029200" cy="4424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Full Trust applications</a:t>
            </a:r>
          </a:p>
          <a:p>
            <a:r>
              <a:rPr lang="en-US" dirty="0" smtClean="0"/>
              <a:t>Code affects the whole farm</a:t>
            </a:r>
          </a:p>
          <a:p>
            <a:r>
              <a:rPr lang="en-US" dirty="0" smtClean="0"/>
              <a:t>Developers build custom solutions</a:t>
            </a:r>
          </a:p>
          <a:p>
            <a:r>
              <a:rPr lang="en-US" dirty="0" smtClean="0"/>
              <a:t>Administrators can only secure solutions with Code Access Security (CAS)</a:t>
            </a:r>
          </a:p>
          <a:p>
            <a:pPr lvl="1"/>
            <a:r>
              <a:rPr lang="en-US" dirty="0" smtClean="0"/>
              <a:t>Hard to control what is in custom code (e.g. Elevated Privileges)</a:t>
            </a:r>
          </a:p>
          <a:p>
            <a:r>
              <a:rPr lang="en-US" dirty="0" smtClean="0"/>
              <a:t>Biggest cause of SharePoint support cases: Custom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28600" y="2590801"/>
            <a:ext cx="11760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92" indent="-304792" algn="ctr"/>
            <a:r>
              <a:rPr lang="en-US" sz="3200" dirty="0">
                <a:solidFill>
                  <a:schemeClr val="bg1"/>
                </a:solidFill>
              </a:rPr>
              <a:t>Conference Hosts</a:t>
            </a:r>
          </a:p>
        </p:txBody>
      </p:sp>
      <p:pic>
        <p:nvPicPr>
          <p:cNvPr id="27" name="Picture 26" descr="max-logo-transpar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1" y="4113957"/>
            <a:ext cx="5621196" cy="1550243"/>
          </a:xfrm>
          <a:prstGeom prst="rect">
            <a:avLst/>
          </a:prstGeom>
        </p:spPr>
      </p:pic>
      <p:pic>
        <p:nvPicPr>
          <p:cNvPr id="19" name="Picture 18" descr="CAI_1_approve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3733801"/>
            <a:ext cx="5110653" cy="18902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27" b="20485"/>
          <a:stretch/>
        </p:blipFill>
        <p:spPr>
          <a:xfrm>
            <a:off x="-23334" y="-25400"/>
            <a:ext cx="2055335" cy="163949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828800" y="-25400"/>
            <a:ext cx="10363200" cy="16394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36800" y="76201"/>
            <a:ext cx="9245600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@SharePointCincy</a:t>
            </a:r>
          </a:p>
          <a:p>
            <a:r>
              <a:rPr lang="en-US" sz="3733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#SharePointCincy</a:t>
            </a:r>
          </a:p>
        </p:txBody>
      </p:sp>
    </p:spTree>
    <p:extLst>
      <p:ext uri="{BB962C8B-B14F-4D97-AF65-F5344CB8AC3E}">
        <p14:creationId xmlns:p14="http://schemas.microsoft.com/office/powerpoint/2010/main" val="36037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2010 Challenge</a:t>
            </a:r>
            <a:endParaRPr lang="en-US" dirty="0"/>
          </a:p>
        </p:txBody>
      </p:sp>
      <p:graphicFrame>
        <p:nvGraphicFramePr>
          <p:cNvPr id="6" name="Content Placeholder 5" descr="Segmented Process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61637021"/>
              </p:ext>
            </p:extLst>
          </p:nvPr>
        </p:nvGraphicFramePr>
        <p:xfrm>
          <a:off x="6324600" y="1676400"/>
          <a:ext cx="5029200" cy="464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Sandbox solutions applications</a:t>
            </a:r>
          </a:p>
          <a:p>
            <a:r>
              <a:rPr lang="en-US" dirty="0" smtClean="0"/>
              <a:t>Code affects the site collection</a:t>
            </a:r>
          </a:p>
          <a:p>
            <a:r>
              <a:rPr lang="en-US" dirty="0" smtClean="0"/>
              <a:t>Developers build custom solutions</a:t>
            </a:r>
          </a:p>
          <a:p>
            <a:r>
              <a:rPr lang="en-US" dirty="0" smtClean="0"/>
              <a:t>Administrators define quotas and use resource monitors to check site collection usage</a:t>
            </a:r>
          </a:p>
          <a:p>
            <a:r>
              <a:rPr lang="en-US" dirty="0" smtClean="0"/>
              <a:t>Site collection owners deploy, activate, and implement the customizations</a:t>
            </a:r>
          </a:p>
          <a:p>
            <a:r>
              <a:rPr lang="en-US" dirty="0" smtClean="0"/>
              <a:t>Missing functionality in Sandbox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1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781633" y="2177144"/>
            <a:ext cx="1937657" cy="24531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Performance and Stability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998690" y="2177143"/>
            <a:ext cx="1937657" cy="24531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Lifecycle Management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15747" y="2177142"/>
            <a:ext cx="1937657" cy="24531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Not Cloud Ready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432804" y="2177141"/>
            <a:ext cx="1937657" cy="24531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Resources</a:t>
            </a:r>
          </a:p>
        </p:txBody>
      </p:sp>
      <p:pic>
        <p:nvPicPr>
          <p:cNvPr id="12" name="Picture 4" descr="\\MAGNUM\Projects\Microsoft\Cloud Power FY12\Design\ICONS_PNG\IIS-MULTI-TENANCY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</a:blip>
          <a:stretch>
            <a:fillRect/>
          </a:stretch>
        </p:blipFill>
        <p:spPr bwMode="auto">
          <a:xfrm>
            <a:off x="4122455" y="2174318"/>
            <a:ext cx="1673223" cy="167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loud 12"/>
          <p:cNvSpPr/>
          <p:nvPr/>
        </p:nvSpPr>
        <p:spPr>
          <a:xfrm>
            <a:off x="6482277" y="2526385"/>
            <a:ext cx="1404594" cy="1140643"/>
          </a:xfrm>
          <a:prstGeom prst="cloud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Lightning Bolt 13"/>
          <p:cNvSpPr/>
          <p:nvPr/>
        </p:nvSpPr>
        <p:spPr>
          <a:xfrm>
            <a:off x="2105970" y="2526384"/>
            <a:ext cx="1121790" cy="989814"/>
          </a:xfrm>
          <a:prstGeom prst="lightningBol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741"/>
          <p:cNvSpPr>
            <a:spLocks/>
          </p:cNvSpPr>
          <p:nvPr/>
        </p:nvSpPr>
        <p:spPr bwMode="auto">
          <a:xfrm>
            <a:off x="8906457" y="2895477"/>
            <a:ext cx="371046" cy="806232"/>
          </a:xfrm>
          <a:custGeom>
            <a:avLst/>
            <a:gdLst>
              <a:gd name="T0" fmla="*/ 73 w 90"/>
              <a:gd name="T1" fmla="*/ 0 h 181"/>
              <a:gd name="T2" fmla="*/ 17 w 90"/>
              <a:gd name="T3" fmla="*/ 0 h 181"/>
              <a:gd name="T4" fmla="*/ 0 w 90"/>
              <a:gd name="T5" fmla="*/ 17 h 181"/>
              <a:gd name="T6" fmla="*/ 0 w 90"/>
              <a:gd name="T7" fmla="*/ 93 h 181"/>
              <a:gd name="T8" fmla="*/ 17 w 90"/>
              <a:gd name="T9" fmla="*/ 110 h 181"/>
              <a:gd name="T10" fmla="*/ 17 w 90"/>
              <a:gd name="T11" fmla="*/ 110 h 181"/>
              <a:gd name="T12" fmla="*/ 17 w 90"/>
              <a:gd name="T13" fmla="*/ 164 h 181"/>
              <a:gd name="T14" fmla="*/ 33 w 90"/>
              <a:gd name="T15" fmla="*/ 181 h 181"/>
              <a:gd name="T16" fmla="*/ 57 w 90"/>
              <a:gd name="T17" fmla="*/ 181 h 181"/>
              <a:gd name="T18" fmla="*/ 73 w 90"/>
              <a:gd name="T19" fmla="*/ 164 h 181"/>
              <a:gd name="T20" fmla="*/ 73 w 90"/>
              <a:gd name="T21" fmla="*/ 110 h 181"/>
              <a:gd name="T22" fmla="*/ 73 w 90"/>
              <a:gd name="T23" fmla="*/ 110 h 181"/>
              <a:gd name="T24" fmla="*/ 90 w 90"/>
              <a:gd name="T25" fmla="*/ 93 h 181"/>
              <a:gd name="T26" fmla="*/ 90 w 90"/>
              <a:gd name="T27" fmla="*/ 17 h 181"/>
              <a:gd name="T28" fmla="*/ 73 w 90"/>
              <a:gd name="T29" fmla="*/ 0 h 181"/>
              <a:gd name="connsiteX0" fmla="*/ 8111 w 10000"/>
              <a:gd name="connsiteY0" fmla="*/ 0 h 10000"/>
              <a:gd name="connsiteX1" fmla="*/ 1889 w 10000"/>
              <a:gd name="connsiteY1" fmla="*/ 0 h 10000"/>
              <a:gd name="connsiteX2" fmla="*/ 0 w 10000"/>
              <a:gd name="connsiteY2" fmla="*/ 939 h 10000"/>
              <a:gd name="connsiteX3" fmla="*/ 0 w 10000"/>
              <a:gd name="connsiteY3" fmla="*/ 5138 h 10000"/>
              <a:gd name="connsiteX4" fmla="*/ 1889 w 10000"/>
              <a:gd name="connsiteY4" fmla="*/ 6077 h 10000"/>
              <a:gd name="connsiteX5" fmla="*/ 1889 w 10000"/>
              <a:gd name="connsiteY5" fmla="*/ 6077 h 10000"/>
              <a:gd name="connsiteX6" fmla="*/ 1889 w 10000"/>
              <a:gd name="connsiteY6" fmla="*/ 9061 h 10000"/>
              <a:gd name="connsiteX7" fmla="*/ 3667 w 10000"/>
              <a:gd name="connsiteY7" fmla="*/ 10000 h 10000"/>
              <a:gd name="connsiteX8" fmla="*/ 6333 w 10000"/>
              <a:gd name="connsiteY8" fmla="*/ 10000 h 10000"/>
              <a:gd name="connsiteX9" fmla="*/ 8111 w 10000"/>
              <a:gd name="connsiteY9" fmla="*/ 9061 h 10000"/>
              <a:gd name="connsiteX10" fmla="*/ 8111 w 10000"/>
              <a:gd name="connsiteY10" fmla="*/ 6077 h 10000"/>
              <a:gd name="connsiteX11" fmla="*/ 8111 w 10000"/>
              <a:gd name="connsiteY11" fmla="*/ 6077 h 10000"/>
              <a:gd name="connsiteX12" fmla="*/ 10000 w 10000"/>
              <a:gd name="connsiteY12" fmla="*/ 5138 h 10000"/>
              <a:gd name="connsiteX13" fmla="*/ 8253 w 10000"/>
              <a:gd name="connsiteY13" fmla="*/ 1991 h 10000"/>
              <a:gd name="connsiteX14" fmla="*/ 8111 w 10000"/>
              <a:gd name="connsiteY14" fmla="*/ 0 h 10000"/>
              <a:gd name="connsiteX0" fmla="*/ 8111 w 8595"/>
              <a:gd name="connsiteY0" fmla="*/ 0 h 10000"/>
              <a:gd name="connsiteX1" fmla="*/ 1889 w 8595"/>
              <a:gd name="connsiteY1" fmla="*/ 0 h 10000"/>
              <a:gd name="connsiteX2" fmla="*/ 0 w 8595"/>
              <a:gd name="connsiteY2" fmla="*/ 939 h 10000"/>
              <a:gd name="connsiteX3" fmla="*/ 0 w 8595"/>
              <a:gd name="connsiteY3" fmla="*/ 5138 h 10000"/>
              <a:gd name="connsiteX4" fmla="*/ 1889 w 8595"/>
              <a:gd name="connsiteY4" fmla="*/ 6077 h 10000"/>
              <a:gd name="connsiteX5" fmla="*/ 1889 w 8595"/>
              <a:gd name="connsiteY5" fmla="*/ 6077 h 10000"/>
              <a:gd name="connsiteX6" fmla="*/ 1889 w 8595"/>
              <a:gd name="connsiteY6" fmla="*/ 9061 h 10000"/>
              <a:gd name="connsiteX7" fmla="*/ 3667 w 8595"/>
              <a:gd name="connsiteY7" fmla="*/ 10000 h 10000"/>
              <a:gd name="connsiteX8" fmla="*/ 6333 w 8595"/>
              <a:gd name="connsiteY8" fmla="*/ 10000 h 10000"/>
              <a:gd name="connsiteX9" fmla="*/ 8111 w 8595"/>
              <a:gd name="connsiteY9" fmla="*/ 9061 h 10000"/>
              <a:gd name="connsiteX10" fmla="*/ 8111 w 8595"/>
              <a:gd name="connsiteY10" fmla="*/ 6077 h 10000"/>
              <a:gd name="connsiteX11" fmla="*/ 8111 w 8595"/>
              <a:gd name="connsiteY11" fmla="*/ 6077 h 10000"/>
              <a:gd name="connsiteX12" fmla="*/ 8253 w 8595"/>
              <a:gd name="connsiteY12" fmla="*/ 5138 h 10000"/>
              <a:gd name="connsiteX13" fmla="*/ 8253 w 8595"/>
              <a:gd name="connsiteY13" fmla="*/ 1991 h 10000"/>
              <a:gd name="connsiteX14" fmla="*/ 8111 w 8595"/>
              <a:gd name="connsiteY1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95" h="10000">
                <a:moveTo>
                  <a:pt x="8111" y="0"/>
                </a:moveTo>
                <a:lnTo>
                  <a:pt x="1889" y="0"/>
                </a:lnTo>
                <a:cubicBezTo>
                  <a:pt x="889" y="0"/>
                  <a:pt x="0" y="442"/>
                  <a:pt x="0" y="939"/>
                </a:cubicBezTo>
                <a:lnTo>
                  <a:pt x="0" y="5138"/>
                </a:lnTo>
                <a:cubicBezTo>
                  <a:pt x="0" y="5635"/>
                  <a:pt x="889" y="6077"/>
                  <a:pt x="1889" y="6077"/>
                </a:cubicBezTo>
                <a:lnTo>
                  <a:pt x="1889" y="6077"/>
                </a:lnTo>
                <a:lnTo>
                  <a:pt x="1889" y="9061"/>
                </a:lnTo>
                <a:cubicBezTo>
                  <a:pt x="1889" y="9558"/>
                  <a:pt x="2667" y="10000"/>
                  <a:pt x="3667" y="10000"/>
                </a:cubicBezTo>
                <a:lnTo>
                  <a:pt x="6333" y="10000"/>
                </a:lnTo>
                <a:cubicBezTo>
                  <a:pt x="7333" y="10000"/>
                  <a:pt x="8111" y="9558"/>
                  <a:pt x="8111" y="9061"/>
                </a:cubicBezTo>
                <a:lnTo>
                  <a:pt x="8111" y="6077"/>
                </a:lnTo>
                <a:lnTo>
                  <a:pt x="8111" y="6077"/>
                </a:lnTo>
                <a:cubicBezTo>
                  <a:pt x="8135" y="5921"/>
                  <a:pt x="8253" y="5635"/>
                  <a:pt x="8253" y="5138"/>
                </a:cubicBezTo>
                <a:lnTo>
                  <a:pt x="8253" y="1991"/>
                </a:lnTo>
                <a:cubicBezTo>
                  <a:pt x="8253" y="1494"/>
                  <a:pt x="9111" y="0"/>
                  <a:pt x="8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159">
              <a:defRPr/>
            </a:pP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16" name="Oval 742"/>
          <p:cNvSpPr>
            <a:spLocks noChangeArrowheads="1"/>
          </p:cNvSpPr>
          <p:nvPr/>
        </p:nvSpPr>
        <p:spPr bwMode="auto">
          <a:xfrm>
            <a:off x="8990518" y="2631139"/>
            <a:ext cx="239358" cy="24168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159">
              <a:defRPr/>
            </a:pP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17" name="Diagonal Stripe 16"/>
          <p:cNvSpPr/>
          <p:nvPr/>
        </p:nvSpPr>
        <p:spPr>
          <a:xfrm rot="5400000" flipV="1">
            <a:off x="9256405" y="2772596"/>
            <a:ext cx="245219" cy="267350"/>
          </a:xfrm>
          <a:prstGeom prst="diagStrip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lowchart: Predefined Process 17"/>
          <p:cNvSpPr/>
          <p:nvPr/>
        </p:nvSpPr>
        <p:spPr>
          <a:xfrm>
            <a:off x="9568863" y="2438053"/>
            <a:ext cx="546173" cy="382589"/>
          </a:xfrm>
          <a:prstGeom prst="flowChartPredefined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"Traditional" SharePoint </a:t>
            </a:r>
            <a:r>
              <a:rPr lang="en-US" dirty="0"/>
              <a:t>Development Challenges</a:t>
            </a:r>
          </a:p>
        </p:txBody>
      </p:sp>
    </p:spTree>
    <p:extLst>
      <p:ext uri="{BB962C8B-B14F-4D97-AF65-F5344CB8AC3E}">
        <p14:creationId xmlns:p14="http://schemas.microsoft.com/office/powerpoint/2010/main" val="243113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</a:t>
            </a:r>
            <a:r>
              <a:rPr lang="en-US" dirty="0" smtClean="0"/>
              <a:t>SharePoint 2013 App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072429"/>
              </p:ext>
            </p:extLst>
          </p:nvPr>
        </p:nvGraphicFramePr>
        <p:xfrm>
          <a:off x="1981200" y="1981200"/>
          <a:ext cx="8229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59292" y="4648200"/>
            <a:ext cx="23567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Isolation &amp; multitenant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Reduces risk to farm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Simplifies SharePoint upgrades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Cloud ready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Corporate App Catalog facilitates governance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17650" y="4540478"/>
            <a:ext cx="23755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Larger developer reach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Use industry 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Use non-SharePoint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Lifecycle management (development, deployment, versioning, upgrades)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594862" y="4540478"/>
            <a:ext cx="23378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Based on familiar app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Apps can be downloaded from SharePoint Store or Corporate App Catalog</a:t>
            </a:r>
          </a:p>
        </p:txBody>
      </p:sp>
    </p:spTree>
    <p:extLst>
      <p:ext uri="{BB962C8B-B14F-4D97-AF65-F5344CB8AC3E}">
        <p14:creationId xmlns:p14="http://schemas.microsoft.com/office/powerpoint/2010/main" val="200783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9FDD59-C845-48EE-8066-00A34A52D8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27DE20-0AD9-469D-8823-E453E4477F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FCEC3D-61D9-4D5A-9134-49B382579D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E764A7-B5C8-41CB-A789-340FD2E711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F7BD0E-6659-47E3-A5FA-DFC3DD5F56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D4691C-BB07-417F-A195-95EB39A4D2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23E0811-2C40-44EF-86EE-740F30A20B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use the SharePoint 2013 App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port a "Native" JavaScript application to SP2013 App Model (and vice versa)</a:t>
            </a:r>
          </a:p>
          <a:p>
            <a:r>
              <a:rPr lang="en-US" dirty="0" smtClean="0"/>
              <a:t>"</a:t>
            </a:r>
            <a:r>
              <a:rPr lang="en-US" dirty="0" smtClean="0"/>
              <a:t>Native" JavaScript provides a "quicker" development experience</a:t>
            </a:r>
          </a:p>
          <a:p>
            <a:r>
              <a:rPr lang="en-US" dirty="0" smtClean="0"/>
              <a:t>Leverage other IDE's such as WebStorm and Brackets</a:t>
            </a:r>
          </a:p>
          <a:p>
            <a:r>
              <a:rPr lang="en-US" dirty="0" smtClean="0"/>
              <a:t>Configuring the on-premise App Store can be painful</a:t>
            </a:r>
          </a:p>
          <a:p>
            <a:r>
              <a:rPr lang="en-US" dirty="0" smtClean="0"/>
              <a:t>Deploy to a site without permissions to App Store</a:t>
            </a:r>
          </a:p>
          <a:p>
            <a:r>
              <a:rPr lang="en-US" dirty="0" smtClean="0"/>
              <a:t>App parts run as iframe which don't scroll in 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9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10741152" cy="1838519"/>
          </a:xfrm>
        </p:spPr>
        <p:txBody>
          <a:bodyPr>
            <a:normAutofit/>
          </a:bodyPr>
          <a:lstStyle/>
          <a:p>
            <a:r>
              <a:rPr lang="en-US" dirty="0"/>
              <a:t>SharePoint </a:t>
            </a:r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5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363703" y="2974926"/>
            <a:ext cx="7388427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Callout 11"/>
          <p:cNvSpPr/>
          <p:nvPr/>
        </p:nvSpPr>
        <p:spPr>
          <a:xfrm rot="16200000">
            <a:off x="5964724" y="1519275"/>
            <a:ext cx="1443449" cy="3867821"/>
          </a:xfrm>
          <a:prstGeom prst="rightArrowCallout">
            <a:avLst>
              <a:gd name="adj1" fmla="val 46561"/>
              <a:gd name="adj2" fmla="val 34138"/>
              <a:gd name="adj3" fmla="val 25000"/>
              <a:gd name="adj4" fmla="val 62622"/>
            </a:avLst>
          </a:prstGeom>
          <a:solidFill>
            <a:schemeClr val="tx1">
              <a:lumMod val="75000"/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endParaRPr lang="en-US" sz="1350">
              <a:solidFill>
                <a:prstClr val="white"/>
              </a:solidFill>
              <a:latin typeface="Effr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31355" y="3414671"/>
            <a:ext cx="1142540" cy="685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r>
              <a:rPr lang="en-US" sz="1350" dirty="0">
                <a:solidFill>
                  <a:srgbClr val="FFFFFF"/>
                </a:solidFill>
                <a:latin typeface="Effra"/>
                <a:ea typeface="Segoe UI" pitchFamily="34" charset="0"/>
                <a:cs typeface="Segoe UI" pitchFamily="34" charset="0"/>
              </a:rPr>
              <a:t>JavaScript Library</a:t>
            </a:r>
          </a:p>
        </p:txBody>
      </p:sp>
      <p:sp>
        <p:nvSpPr>
          <p:cNvPr id="3" name="Rectangle 2"/>
          <p:cNvSpPr/>
          <p:nvPr/>
        </p:nvSpPr>
        <p:spPr>
          <a:xfrm>
            <a:off x="6087750" y="3414671"/>
            <a:ext cx="1142540" cy="685703"/>
          </a:xfrm>
          <a:prstGeom prst="rect">
            <a:avLst/>
          </a:prstGeom>
          <a:solidFill>
            <a:schemeClr val="accent3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r>
              <a:rPr lang="en-US" sz="1350" dirty="0">
                <a:solidFill>
                  <a:srgbClr val="FFFFFF"/>
                </a:solidFill>
                <a:latin typeface="Effra"/>
                <a:ea typeface="Segoe UI" pitchFamily="34" charset="0"/>
                <a:cs typeface="Segoe UI" pitchFamily="34" charset="0"/>
              </a:rPr>
              <a:t>Silverlight Library</a:t>
            </a:r>
          </a:p>
        </p:txBody>
      </p:sp>
      <p:sp>
        <p:nvSpPr>
          <p:cNvPr id="4" name="Rectangle 3"/>
          <p:cNvSpPr/>
          <p:nvPr/>
        </p:nvSpPr>
        <p:spPr>
          <a:xfrm>
            <a:off x="7344146" y="3414671"/>
            <a:ext cx="1142540" cy="685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r>
              <a:rPr lang="en-US" sz="1350" dirty="0">
                <a:solidFill>
                  <a:srgbClr val="FFFFFF"/>
                </a:solidFill>
                <a:latin typeface="Effra"/>
                <a:ea typeface="Segoe UI" pitchFamily="34" charset="0"/>
                <a:cs typeface="Segoe UI" pitchFamily="34" charset="0"/>
              </a:rPr>
              <a:t>.NET CLR Library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6245" y="5467079"/>
            <a:ext cx="5179515" cy="6285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r>
              <a:rPr lang="en-US" sz="1350" dirty="0">
                <a:solidFill>
                  <a:srgbClr val="FFFFFF"/>
                </a:solidFill>
                <a:latin typeface="Effra"/>
                <a:ea typeface="Segoe UI" pitchFamily="34" charset="0"/>
                <a:cs typeface="Segoe UI" pitchFamily="34" charset="0"/>
              </a:rPr>
              <a:t>Remote App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30475" y="2974930"/>
            <a:ext cx="619907" cy="296487"/>
          </a:xfrm>
          <a:prstGeom prst="rect">
            <a:avLst/>
          </a:prstGeom>
          <a:noFill/>
        </p:spPr>
        <p:txBody>
          <a:bodyPr wrap="none" lIns="87881" tIns="43940" rIns="87881" bIns="43940" rtlCol="0">
            <a:spAutoFit/>
          </a:bodyPr>
          <a:lstStyle/>
          <a:p>
            <a:pPr defTabSz="659174"/>
            <a:r>
              <a:rPr lang="en-US" sz="1350" dirty="0">
                <a:solidFill>
                  <a:schemeClr val="tx2"/>
                </a:solidFill>
                <a:latin typeface="Effra"/>
                <a:ea typeface="Segoe UI" pitchFamily="34" charset="0"/>
                <a:cs typeface="Segoe UI" pitchFamily="34" charset="0"/>
              </a:rPr>
              <a:t>Client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40051" y="2692006"/>
            <a:ext cx="687233" cy="296487"/>
          </a:xfrm>
          <a:prstGeom prst="rect">
            <a:avLst/>
          </a:prstGeom>
          <a:noFill/>
        </p:spPr>
        <p:txBody>
          <a:bodyPr wrap="none" lIns="87881" tIns="43940" rIns="87881" bIns="43940" rtlCol="0">
            <a:spAutoFit/>
          </a:bodyPr>
          <a:lstStyle/>
          <a:p>
            <a:pPr defTabSz="659174"/>
            <a:r>
              <a:rPr lang="en-US" sz="1350" dirty="0">
                <a:solidFill>
                  <a:schemeClr val="tx2"/>
                </a:solidFill>
                <a:latin typeface="Effra"/>
                <a:ea typeface="Segoe UI" pitchFamily="34" charset="0"/>
                <a:cs typeface="Segoe UI" pitchFamily="34" charset="0"/>
              </a:rPr>
              <a:t>Server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06244" y="1885276"/>
            <a:ext cx="5103346" cy="7938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r>
              <a:rPr lang="en-US" sz="1350" b="1" dirty="0" smtClean="0">
                <a:solidFill>
                  <a:schemeClr val="accent6">
                    <a:lumMod val="50000"/>
                  </a:schemeClr>
                </a:solidFill>
                <a:latin typeface="Effra"/>
                <a:ea typeface="Segoe UI" pitchFamily="34" charset="0"/>
                <a:cs typeface="Segoe UI" pitchFamily="34" charset="0"/>
              </a:rPr>
              <a:t>SharePoint</a:t>
            </a:r>
          </a:p>
          <a:p>
            <a:pPr algn="ctr" defTabSz="659174"/>
            <a:endParaRPr lang="en-US" sz="1350" b="1" dirty="0">
              <a:solidFill>
                <a:srgbClr val="FFFFFF"/>
              </a:solidFill>
              <a:latin typeface="Effra"/>
              <a:ea typeface="Segoe UI" pitchFamily="34" charset="0"/>
              <a:cs typeface="Segoe UI" pitchFamily="34" charset="0"/>
            </a:endParaRPr>
          </a:p>
          <a:p>
            <a:pPr algn="ctr" defTabSz="659174"/>
            <a:r>
              <a:rPr lang="en-US" sz="1350" b="1" dirty="0">
                <a:solidFill>
                  <a:srgbClr val="FFFFFF"/>
                </a:solidFill>
                <a:latin typeface="Effra"/>
                <a:ea typeface="Segoe UI" pitchFamily="34" charset="0"/>
                <a:cs typeface="Segoe UI" pitchFamily="34" charset="0"/>
              </a:rPr>
              <a:t>_api</a:t>
            </a:r>
            <a:r>
              <a:rPr lang="en-US" sz="1350" dirty="0">
                <a:solidFill>
                  <a:srgbClr val="FFFFFF"/>
                </a:solidFill>
                <a:latin typeface="Effra"/>
                <a:ea typeface="Segoe UI" pitchFamily="34" charset="0"/>
                <a:cs typeface="Segoe UI" pitchFamily="34" charset="0"/>
              </a:rPr>
              <a:t>  </a:t>
            </a:r>
            <a:r>
              <a:rPr lang="en-US" sz="1350" dirty="0">
                <a:solidFill>
                  <a:schemeClr val="bg1">
                    <a:lumMod val="85000"/>
                  </a:schemeClr>
                </a:solidFill>
                <a:latin typeface="Effra"/>
                <a:ea typeface="Segoe UI" pitchFamily="34" charset="0"/>
                <a:cs typeface="Segoe UI" pitchFamily="34" charset="0"/>
              </a:rPr>
              <a:t>is new alias for</a:t>
            </a:r>
            <a:r>
              <a:rPr lang="en-US" sz="1350" dirty="0">
                <a:solidFill>
                  <a:srgbClr val="FFFFFF"/>
                </a:solidFill>
                <a:latin typeface="Effra"/>
                <a:ea typeface="Segoe UI" pitchFamily="34" charset="0"/>
                <a:cs typeface="Segoe UI" pitchFamily="34" charset="0"/>
              </a:rPr>
              <a:t> </a:t>
            </a:r>
            <a:r>
              <a:rPr lang="en-US" sz="1350" b="1" dirty="0">
                <a:solidFill>
                  <a:srgbClr val="FFFFFF"/>
                </a:solidFill>
                <a:latin typeface="Effra"/>
                <a:ea typeface="Segoe UI" pitchFamily="34" charset="0"/>
                <a:cs typeface="Segoe UI" pitchFamily="34" charset="0"/>
              </a:rPr>
              <a:t>_vti_bin/client.svc</a:t>
            </a:r>
          </a:p>
        </p:txBody>
      </p:sp>
      <p:sp>
        <p:nvSpPr>
          <p:cNvPr id="14" name="Down Arrow 13"/>
          <p:cNvSpPr/>
          <p:nvPr/>
        </p:nvSpPr>
        <p:spPr>
          <a:xfrm rot="10800000">
            <a:off x="3487812" y="2731462"/>
            <a:ext cx="1227989" cy="1443449"/>
          </a:xfrm>
          <a:prstGeom prst="downArrow">
            <a:avLst>
              <a:gd name="adj1" fmla="val 51994"/>
              <a:gd name="adj2" fmla="val 52111"/>
            </a:avLst>
          </a:prstGeom>
          <a:solidFill>
            <a:schemeClr val="tx1">
              <a:lumMod val="75000"/>
              <a:alpha val="9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endParaRPr lang="en-US" sz="1350" dirty="0">
              <a:solidFill>
                <a:prstClr val="white"/>
              </a:solidFill>
              <a:latin typeface="Effr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06705" y="3068435"/>
            <a:ext cx="990202" cy="827402"/>
          </a:xfrm>
          <a:prstGeom prst="rect">
            <a:avLst/>
          </a:prstGeom>
          <a:noFill/>
        </p:spPr>
        <p:txBody>
          <a:bodyPr wrap="square" lIns="87881" tIns="43940" rIns="87881" bIns="43940" rtlCol="0">
            <a:spAutoFit/>
          </a:bodyPr>
          <a:lstStyle/>
          <a:p>
            <a:pPr algn="ctr" defTabSz="659174"/>
            <a:r>
              <a:rPr lang="en-US" sz="12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Effra"/>
              </a:rPr>
              <a:t>REST</a:t>
            </a:r>
          </a:p>
          <a:p>
            <a:pPr algn="ctr" defTabSz="659174"/>
            <a:r>
              <a:rPr lang="en-US" sz="12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Effra"/>
              </a:rPr>
              <a:t>OData</a:t>
            </a:r>
          </a:p>
          <a:p>
            <a:pPr algn="ctr" defTabSz="659174"/>
            <a:endParaRPr lang="en-US" sz="1200" b="1" dirty="0">
              <a:solidFill>
                <a:schemeClr val="bg2">
                  <a:lumMod val="75000"/>
                  <a:lumOff val="25000"/>
                </a:schemeClr>
              </a:solidFill>
              <a:latin typeface="Effra"/>
            </a:endParaRPr>
          </a:p>
          <a:p>
            <a:pPr algn="ctr" defTabSz="659174"/>
            <a:r>
              <a:rPr lang="en-US" sz="1200" b="1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Effra"/>
              </a:rPr>
              <a:t>(</a:t>
            </a:r>
            <a:r>
              <a:rPr lang="en-US" sz="12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Effra"/>
              </a:rPr>
              <a:t>2013)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91345" y="3010082"/>
            <a:ext cx="990202" cy="296487"/>
          </a:xfrm>
          <a:prstGeom prst="rect">
            <a:avLst/>
          </a:prstGeom>
          <a:noFill/>
        </p:spPr>
        <p:txBody>
          <a:bodyPr wrap="square" lIns="87881" tIns="43940" rIns="87881" bIns="43940" rtlCol="0">
            <a:spAutoFit/>
          </a:bodyPr>
          <a:lstStyle/>
          <a:p>
            <a:pPr algn="ctr" defTabSz="659174"/>
            <a:r>
              <a:rPr lang="en-US" sz="1350" dirty="0">
                <a:solidFill>
                  <a:schemeClr val="bg2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ffra"/>
              </a:rPr>
              <a:t>CSOM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91346" y="6512604"/>
            <a:ext cx="4570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Effra"/>
              </a:rPr>
              <a:t>Note: ASMX web services have been deprecated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06244" y="4508879"/>
            <a:ext cx="2581506" cy="628561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r>
              <a:rPr lang="en-US" sz="1350" dirty="0">
                <a:solidFill>
                  <a:schemeClr val="bg2">
                    <a:lumMod val="75000"/>
                    <a:lumOff val="25000"/>
                  </a:schemeClr>
                </a:solidFill>
                <a:latin typeface="Effra"/>
                <a:ea typeface="Segoe UI" pitchFamily="34" charset="0"/>
                <a:cs typeface="Segoe UI" pitchFamily="34" charset="0"/>
              </a:rPr>
              <a:t>OAuth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87751" y="4506430"/>
            <a:ext cx="2532920" cy="628561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r>
              <a:rPr lang="en-US" sz="1350" dirty="0">
                <a:solidFill>
                  <a:schemeClr val="bg2">
                    <a:lumMod val="75000"/>
                    <a:lumOff val="25000"/>
                  </a:schemeClr>
                </a:solidFill>
                <a:latin typeface="Effra"/>
                <a:ea typeface="Segoe UI" pitchFamily="34" charset="0"/>
                <a:cs typeface="Segoe UI" pitchFamily="34" charset="0"/>
              </a:rPr>
              <a:t>Cross-domain Library</a:t>
            </a:r>
          </a:p>
        </p:txBody>
      </p:sp>
      <p:sp>
        <p:nvSpPr>
          <p:cNvPr id="21" name="Up Arrow 20"/>
          <p:cNvSpPr/>
          <p:nvPr/>
        </p:nvSpPr>
        <p:spPr>
          <a:xfrm>
            <a:off x="5744308" y="5149904"/>
            <a:ext cx="679938" cy="293077"/>
          </a:xfrm>
          <a:prstGeom prst="upArrow">
            <a:avLst/>
          </a:prstGeom>
          <a:solidFill>
            <a:schemeClr val="tx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>
            <a:off x="5717946" y="4184619"/>
            <a:ext cx="679938" cy="293077"/>
          </a:xfrm>
          <a:prstGeom prst="upArrow">
            <a:avLst/>
          </a:prstGeom>
          <a:solidFill>
            <a:schemeClr val="tx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/>
          <p:cNvSpPr/>
          <p:nvPr/>
        </p:nvSpPr>
        <p:spPr>
          <a:xfrm>
            <a:off x="2950382" y="4473709"/>
            <a:ext cx="378973" cy="676194"/>
          </a:xfrm>
          <a:prstGeom prst="leftBrac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94338" y="4670487"/>
            <a:ext cx="1337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latin typeface="Effra"/>
              </a:rPr>
              <a:t>Authentication</a:t>
            </a:r>
          </a:p>
        </p:txBody>
      </p:sp>
      <p:sp>
        <p:nvSpPr>
          <p:cNvPr id="25" name="Left Brace 24"/>
          <p:cNvSpPr/>
          <p:nvPr/>
        </p:nvSpPr>
        <p:spPr>
          <a:xfrm>
            <a:off x="2947808" y="3167255"/>
            <a:ext cx="378973" cy="1007657"/>
          </a:xfrm>
          <a:prstGeom prst="leftBrac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76248" y="3520046"/>
            <a:ext cx="1337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latin typeface="Effra"/>
              </a:rPr>
              <a:t>Data Access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SharePoint 2013 Remote API</a:t>
            </a:r>
          </a:p>
        </p:txBody>
      </p:sp>
    </p:spTree>
    <p:extLst>
      <p:ext uri="{BB962C8B-B14F-4D97-AF65-F5344CB8AC3E}">
        <p14:creationId xmlns:p14="http://schemas.microsoft.com/office/powerpoint/2010/main" val="384582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2013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US" sz="1600" dirty="0" smtClean="0"/>
              <a:t>Use jQuery AJAX or AngularJS $http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Best practices</a:t>
            </a:r>
          </a:p>
          <a:p>
            <a:pPr lvl="1"/>
            <a:r>
              <a:rPr lang="en-US" sz="1400" dirty="0" smtClean="0"/>
              <a:t>Use Postman or Fiddler to execute, test, and review queries</a:t>
            </a:r>
          </a:p>
          <a:p>
            <a:pPr lvl="1"/>
            <a:r>
              <a:rPr lang="en-US" sz="1400" dirty="0" smtClean="0"/>
              <a:t>Set the Accept header</a:t>
            </a:r>
          </a:p>
          <a:p>
            <a:pPr lvl="1"/>
            <a:r>
              <a:rPr lang="en-US" sz="1400" dirty="0" smtClean="0"/>
              <a:t>Only retrieve what you need. Use $select and $filter.</a:t>
            </a:r>
          </a:p>
          <a:p>
            <a:pPr lvl="1"/>
            <a:r>
              <a:rPr lang="en-US" sz="1400" dirty="0" smtClean="0"/>
              <a:t>“Chunky, not chatty”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09800"/>
            <a:ext cx="7648575" cy="269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0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9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8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091511"/>
              </p:ext>
            </p:extLst>
          </p:nvPr>
        </p:nvGraphicFramePr>
        <p:xfrm>
          <a:off x="457200" y="1828800"/>
          <a:ext cx="11353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350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27" b="20485"/>
          <a:stretch/>
        </p:blipFill>
        <p:spPr>
          <a:xfrm>
            <a:off x="-23334" y="-25400"/>
            <a:ext cx="2055335" cy="163949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828800" y="-25400"/>
            <a:ext cx="10363200" cy="16394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2336800" y="76201"/>
            <a:ext cx="9245600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@SharePointCincy</a:t>
            </a:r>
          </a:p>
          <a:p>
            <a:r>
              <a:rPr lang="en-US" sz="3733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#SharePointCincy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68800" y="220980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spc="400" dirty="0">
                <a:solidFill>
                  <a:srgbClr val="FFC000"/>
                </a:solidFill>
                <a:latin typeface="Calibri" panose="020F0502020204030204" pitchFamily="34" charset="0"/>
              </a:rPr>
              <a:t>GOLD SPONSORS</a:t>
            </a:r>
          </a:p>
        </p:txBody>
      </p:sp>
      <p:pic>
        <p:nvPicPr>
          <p:cNvPr id="33" name="Picture 2" descr="M:\Marketing\SharePoint Cincy 2015\2015 Sponsors\Sponsor Logos\AvePoint_logo_without_tagli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2920329"/>
            <a:ext cx="2194560" cy="55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M:\Marketing\SharePoint Cincy 2015\2015 Sponsors\Sponsor Logos\bluespring logo curr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64" y="2675083"/>
            <a:ext cx="2194560" cy="100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M:\Marketing\SharePoint Cincy 2015\2015 Sponsors\Sponsor Logos\Cardinal 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3840976"/>
            <a:ext cx="2194560" cy="106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" descr="M:\Marketing\SharePoint Cincy 2015\2015 Sponsors\Sponsor Logos\CBTS-Ne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88" y="2804538"/>
            <a:ext cx="2194560" cy="82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M:\Marketing\SharePoint Cincy 2015\2015 Sponsors\Sponsor Logos\FocalPoin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633" y="3939464"/>
            <a:ext cx="1950720" cy="119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428098" y="4979105"/>
            <a:ext cx="2336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EXHIBITORS</a:t>
            </a:r>
          </a:p>
        </p:txBody>
      </p:sp>
      <p:pic>
        <p:nvPicPr>
          <p:cNvPr id="39" name="Picture 7" descr="M:\Marketing\SharePoint Cincy 2015\2015 Sponsors\Sponsor Logos\AIS-logo_jpg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5525750"/>
            <a:ext cx="1625600" cy="95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M:\Marketing\SharePoint Cincy 2015\2015 Sponsors\Sponsor Logos\dell-logo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5646758"/>
            <a:ext cx="1780116" cy="69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M:\Marketing\SharePoint Cincy 2015\2015 Sponsors\Sponsor Logos\pcms_itag_high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1" y="5540103"/>
            <a:ext cx="1837249" cy="105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0" descr="M:\Marketing\SharePoint Cincy 2015\2015 Sponsors\Sponsor Logos\sogeti_varmred_cmyk (1)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352" y="5738177"/>
            <a:ext cx="1735649" cy="52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1" descr="M:\Marketing\SharePoint Cincy 2015\2015 Sponsors\Sponsor Logos\MSFT_logo_Web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445" y="5681120"/>
            <a:ext cx="2077156" cy="5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304800" y="2209801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PLATINUM SPONSOR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" t="23334" r="6665" b="23333"/>
          <a:stretch/>
        </p:blipFill>
        <p:spPr>
          <a:xfrm>
            <a:off x="9529157" y="3939464"/>
            <a:ext cx="2053243" cy="121673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08000" y="5413348"/>
            <a:ext cx="113792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36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4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IDE: Visual Studio, WebStorm, Brackets, Atom, Sublime Text</a:t>
            </a:r>
          </a:p>
          <a:p>
            <a:r>
              <a:rPr lang="en-US" dirty="0"/>
              <a:t>Third-party JavaScript frameworks: jQuery, Bootstrap, Moment, DataTables, ng-tasty, Font Awesome, SPServices, lodash</a:t>
            </a:r>
          </a:p>
          <a:p>
            <a:r>
              <a:rPr lang="en-US" dirty="0" smtClean="0"/>
              <a:t>Browser Plug-ins: Firebug, Batarang, Postman</a:t>
            </a:r>
          </a:p>
          <a:p>
            <a:r>
              <a:rPr lang="en-US" dirty="0" smtClean="0"/>
              <a:t>Task Runners: Gulp, Grunt</a:t>
            </a:r>
          </a:p>
          <a:p>
            <a:r>
              <a:rPr lang="en-US" dirty="0" smtClean="0"/>
              <a:t>Package Managers: npm, Bower</a:t>
            </a:r>
          </a:p>
          <a:p>
            <a:r>
              <a:rPr lang="en-US" dirty="0" smtClean="0"/>
              <a:t>Source control: Git, Visual Studio Online</a:t>
            </a:r>
          </a:p>
          <a:p>
            <a:r>
              <a:rPr lang="en-US" dirty="0" smtClean="0"/>
              <a:t>Other tools: Node.js, Fiddler, Karma, Jasmine, </a:t>
            </a:r>
            <a:r>
              <a:rPr lang="en-US" dirty="0" err="1" smtClean="0"/>
              <a:t>PhantomJS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3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&amp; Gotchas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0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1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Filter data to reduce data </a:t>
            </a:r>
            <a:r>
              <a:rPr lang="en-US" dirty="0" smtClean="0"/>
              <a:t>loads</a:t>
            </a:r>
          </a:p>
          <a:p>
            <a:r>
              <a:rPr lang="en-US" dirty="0" smtClean="0"/>
              <a:t>Group </a:t>
            </a:r>
            <a:r>
              <a:rPr lang="en-US" dirty="0"/>
              <a:t>by function, not component type</a:t>
            </a:r>
          </a:p>
          <a:p>
            <a:r>
              <a:rPr lang="en-US" dirty="0" smtClean="0"/>
              <a:t>Name your files by function (e.g. projects, dashboard, admin)</a:t>
            </a:r>
          </a:p>
          <a:p>
            <a:r>
              <a:rPr lang="en-US" dirty="0" smtClean="0"/>
              <a:t>Group </a:t>
            </a:r>
            <a:r>
              <a:rPr lang="en-US" dirty="0"/>
              <a:t>all files together (module, controllers, services, directives, unit tests, end-to-end tests)</a:t>
            </a:r>
          </a:p>
          <a:p>
            <a:r>
              <a:rPr lang="en-US" dirty="0" smtClean="0"/>
              <a:t>Only one controller per view. Share data between controllers using services.</a:t>
            </a:r>
          </a:p>
          <a:p>
            <a:r>
              <a:rPr lang="en-US" dirty="0" smtClean="0"/>
              <a:t>Organize </a:t>
            </a:r>
            <a:r>
              <a:rPr lang="en-US" dirty="0"/>
              <a:t>code: John Papa’s Angular Style Guide </a:t>
            </a:r>
            <a:r>
              <a:rPr lang="en-US" dirty="0">
                <a:hlinkClick r:id="rId2"/>
              </a:rPr>
              <a:t>http://goo.gl/xljmi6</a:t>
            </a:r>
            <a:r>
              <a:rPr lang="en-US" dirty="0"/>
              <a:t> </a:t>
            </a:r>
          </a:p>
          <a:p>
            <a:r>
              <a:rPr lang="en-US" dirty="0" smtClean="0"/>
              <a:t>Build and deploy often!!!</a:t>
            </a:r>
          </a:p>
          <a:p>
            <a:r>
              <a:rPr lang="en-US" dirty="0" smtClean="0"/>
              <a:t>Write unit tests</a:t>
            </a:r>
          </a:p>
          <a:p>
            <a:r>
              <a:rPr lang="en-US" dirty="0" smtClean="0"/>
              <a:t>Test in different browsers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4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Gotchas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114615"/>
              </p:ext>
            </p:extLst>
          </p:nvPr>
        </p:nvGraphicFramePr>
        <p:xfrm>
          <a:off x="838200" y="1825625"/>
          <a:ext cx="10515600" cy="46513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91000"/>
                <a:gridCol w="6324600"/>
              </a:tblGrid>
              <a:tr h="33198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Issue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Workaround</a:t>
                      </a:r>
                      <a:endParaRPr lang="en-US" sz="1400" dirty="0"/>
                    </a:p>
                  </a:txBody>
                  <a:tcPr/>
                </a:tc>
              </a:tr>
              <a:tr h="58096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SharePoint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Item-limit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Split data into separate lists or</a:t>
                      </a:r>
                      <a:r>
                        <a:rPr lang="en-US" sz="1400" baseline="0" dirty="0" smtClean="0"/>
                        <a:t> libraries.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Add indexes to columns where you want to filter.</a:t>
                      </a:r>
                      <a:endParaRPr lang="en-US" sz="1400" dirty="0"/>
                    </a:p>
                  </a:txBody>
                  <a:tcPr/>
                </a:tc>
              </a:tr>
              <a:tr h="8320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SharePoint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Apply security at the site or list levels.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If possible, avoid</a:t>
                      </a:r>
                      <a:r>
                        <a:rPr lang="en-US" sz="1400" baseline="0" dirty="0" smtClean="0"/>
                        <a:t> item-level permissions.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Use Search API to aggregate across sites and lists.</a:t>
                      </a:r>
                      <a:endParaRPr lang="en-US" sz="1400" dirty="0"/>
                    </a:p>
                  </a:txBody>
                  <a:tcPr/>
                </a:tc>
              </a:tr>
              <a:tr h="83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CSS Overrides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SharePoint default CSS may cause style issues.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Deploy to SharePoint and test</a:t>
                      </a:r>
                      <a:r>
                        <a:rPr lang="en-US" sz="1400" baseline="0" dirty="0" smtClean="0"/>
                        <a:t> using different browsers.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Update CSS to run the same in local environment.</a:t>
                      </a:r>
                    </a:p>
                  </a:txBody>
                  <a:tcPr/>
                </a:tc>
              </a:tr>
              <a:tr h="5809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AngularJS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Controller Bloat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Use directives to ma</a:t>
                      </a:r>
                      <a:r>
                        <a:rPr lang="en-US" sz="1400" baseline="0" dirty="0" smtClean="0"/>
                        <a:t>nipulate DOM.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Data should be stored in services.</a:t>
                      </a:r>
                      <a:endParaRPr lang="en-US" sz="1400" dirty="0"/>
                    </a:p>
                  </a:txBody>
                  <a:tcPr/>
                </a:tc>
              </a:tr>
              <a:tr h="8299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AngularJS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Avoid 2000 watchers on page</a:t>
                      </a:r>
                      <a:r>
                        <a:rPr lang="en-US" sz="1400" baseline="0" dirty="0" smtClean="0"/>
                        <a:t> (may be higher in 1.3).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Use Batarang to search for duplication.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Use bind once for expressions which do not change.</a:t>
                      </a:r>
                      <a:endParaRPr lang="en-US" sz="1400" dirty="0"/>
                    </a:p>
                  </a:txBody>
                  <a:tcPr/>
                </a:tc>
              </a:tr>
              <a:tr h="3319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Dependencies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Review dependencies whenever</a:t>
                      </a:r>
                      <a:r>
                        <a:rPr lang="en-US" sz="1400" baseline="0" dirty="0" smtClean="0"/>
                        <a:t> upgrading tools.</a:t>
                      </a:r>
                      <a:endParaRPr lang="en-US" sz="1400" dirty="0"/>
                    </a:p>
                  </a:txBody>
                  <a:tcPr/>
                </a:tc>
              </a:tr>
              <a:tr h="3319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"Framework</a:t>
                      </a:r>
                      <a:r>
                        <a:rPr lang="en-US" sz="1400" baseline="0" dirty="0" smtClean="0"/>
                        <a:t> of the week"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68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.slidesharecdn.com/javascript-toolkit-2-140801141342-phpapp02/95/the-javascript-toolkit-20-2-638.jpg?cb=14069205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7200"/>
            <a:ext cx="7924800" cy="594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6528524"/>
            <a:ext cx="571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Calibri" panose="020F0502020204030204" pitchFamily="34" charset="0"/>
              </a:rPr>
              <a:t>** </a:t>
            </a:r>
            <a:r>
              <a:rPr lang="en-US" sz="1400" i="1" dirty="0">
                <a:latin typeface="Calibri" panose="020F0502020204030204" pitchFamily="34" charset="0"/>
              </a:rPr>
              <a:t>Slide from </a:t>
            </a:r>
            <a:r>
              <a:rPr lang="en-US" sz="1400" i="1" dirty="0" smtClean="0">
                <a:latin typeface="Calibri" panose="020F0502020204030204" pitchFamily="34" charset="0"/>
              </a:rPr>
              <a:t>Marcos </a:t>
            </a:r>
            <a:r>
              <a:rPr lang="en-US" sz="1400" i="1" dirty="0" err="1">
                <a:latin typeface="Calibri" panose="020F0502020204030204" pitchFamily="34" charset="0"/>
              </a:rPr>
              <a:t>Vinícius</a:t>
            </a:r>
            <a:endParaRPr lang="en-US" sz="1400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7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age.slidesharecdn.com/javascript-toolkit-2-140801141342-phpapp02/95/the-javascript-toolkit-20-3-638.jpg?cb=14069205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7200"/>
            <a:ext cx="7924800" cy="594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6528524"/>
            <a:ext cx="571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Calibri" panose="020F0502020204030204" pitchFamily="34" charset="0"/>
              </a:rPr>
              <a:t>** </a:t>
            </a:r>
            <a:r>
              <a:rPr lang="en-US" sz="1400" i="1" dirty="0">
                <a:latin typeface="Calibri" panose="020F0502020204030204" pitchFamily="34" charset="0"/>
              </a:rPr>
              <a:t>Slide from </a:t>
            </a:r>
            <a:r>
              <a:rPr lang="en-US" sz="1400" i="1" dirty="0" smtClean="0">
                <a:latin typeface="Calibri" panose="020F0502020204030204" pitchFamily="34" charset="0"/>
              </a:rPr>
              <a:t>Marcos </a:t>
            </a:r>
            <a:r>
              <a:rPr lang="en-US" sz="1400" i="1" dirty="0" err="1">
                <a:latin typeface="Calibri" panose="020F0502020204030204" pitchFamily="34" charset="0"/>
              </a:rPr>
              <a:t>Vinícius</a:t>
            </a:r>
            <a:endParaRPr lang="en-US" sz="1400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53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111421"/>
              </p:ext>
            </p:extLst>
          </p:nvPr>
        </p:nvGraphicFramePr>
        <p:xfrm>
          <a:off x="812800" y="2590801"/>
          <a:ext cx="10871200" cy="290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9245600"/>
              </a:tblGrid>
              <a:tr h="93980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bg2"/>
                          </a:solidFill>
                        </a:rPr>
                        <a:t>Remember to visit the exhibit hall.</a:t>
                      </a: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Get to know your user groups to find out about local activities and events in your area.</a:t>
                      </a:r>
                    </a:p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39800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52" name="Picture 4" descr="J:\ICONS\FriendlyIcons\ExhibitH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49" y="3276600"/>
            <a:ext cx="14224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J:\ICONS\IconJar\Store_Grey_3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2540000"/>
            <a:ext cx="1022351" cy="76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27" b="20485"/>
          <a:stretch/>
        </p:blipFill>
        <p:spPr>
          <a:xfrm>
            <a:off x="-23334" y="-25400"/>
            <a:ext cx="2055335" cy="163949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828800" y="-25400"/>
            <a:ext cx="10363200" cy="16394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Box 13"/>
          <p:cNvSpPr txBox="1"/>
          <p:nvPr/>
        </p:nvSpPr>
        <p:spPr>
          <a:xfrm>
            <a:off x="2336800" y="76201"/>
            <a:ext cx="9245600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@SharePointCincy</a:t>
            </a:r>
          </a:p>
          <a:p>
            <a:r>
              <a:rPr lang="en-US" sz="3733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#SharePointCincy</a:t>
            </a:r>
          </a:p>
        </p:txBody>
      </p:sp>
    </p:spTree>
    <p:extLst>
      <p:ext uri="{BB962C8B-B14F-4D97-AF65-F5344CB8AC3E}">
        <p14:creationId xmlns:p14="http://schemas.microsoft.com/office/powerpoint/2010/main" val="393939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27" b="20485"/>
          <a:stretch/>
        </p:blipFill>
        <p:spPr>
          <a:xfrm>
            <a:off x="-23334" y="-25400"/>
            <a:ext cx="2055335" cy="163949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828800" y="-25400"/>
            <a:ext cx="10363200" cy="16394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2336800" y="76201"/>
            <a:ext cx="9245600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@SharePointCincy</a:t>
            </a:r>
          </a:p>
          <a:p>
            <a:r>
              <a:rPr lang="en-US" sz="3733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#SharePointCincy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68800" y="220980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spc="400" dirty="0">
                <a:solidFill>
                  <a:srgbClr val="FFC000"/>
                </a:solidFill>
                <a:latin typeface="Calibri" panose="020F0502020204030204" pitchFamily="34" charset="0"/>
              </a:rPr>
              <a:t>GOLD SPONSORS</a:t>
            </a:r>
          </a:p>
        </p:txBody>
      </p:sp>
      <p:pic>
        <p:nvPicPr>
          <p:cNvPr id="33" name="Picture 2" descr="M:\Marketing\SharePoint Cincy 2015\2015 Sponsors\Sponsor Logos\AvePoint_logo_without_tagli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2920329"/>
            <a:ext cx="2194560" cy="55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M:\Marketing\SharePoint Cincy 2015\2015 Sponsors\Sponsor Logos\bluespring logo curr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64" y="2675083"/>
            <a:ext cx="2194560" cy="100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M:\Marketing\SharePoint Cincy 2015\2015 Sponsors\Sponsor Logos\Cardinal 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3840976"/>
            <a:ext cx="2194560" cy="106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" descr="M:\Marketing\SharePoint Cincy 2015\2015 Sponsors\Sponsor Logos\CBTS-Ne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88" y="2804538"/>
            <a:ext cx="2194560" cy="82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M:\Marketing\SharePoint Cincy 2015\2015 Sponsors\Sponsor Logos\FocalPoin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633" y="3939464"/>
            <a:ext cx="1950720" cy="119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428098" y="4979105"/>
            <a:ext cx="2336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EXHIBITORS</a:t>
            </a:r>
          </a:p>
        </p:txBody>
      </p:sp>
      <p:pic>
        <p:nvPicPr>
          <p:cNvPr id="39" name="Picture 7" descr="M:\Marketing\SharePoint Cincy 2015\2015 Sponsors\Sponsor Logos\AIS-logo_jpg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5525750"/>
            <a:ext cx="1625600" cy="95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M:\Marketing\SharePoint Cincy 2015\2015 Sponsors\Sponsor Logos\dell-logo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5646758"/>
            <a:ext cx="1780116" cy="69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M:\Marketing\SharePoint Cincy 2015\2015 Sponsors\Sponsor Logos\pcms_itag_high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1" y="5540103"/>
            <a:ext cx="1837249" cy="105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0" descr="M:\Marketing\SharePoint Cincy 2015\2015 Sponsors\Sponsor Logos\sogeti_varmred_cmyk (1)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352" y="5738177"/>
            <a:ext cx="1735649" cy="52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1" descr="M:\Marketing\SharePoint Cincy 2015\2015 Sponsors\Sponsor Logos\MSFT_logo_Web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445" y="5681120"/>
            <a:ext cx="2077156" cy="5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304800" y="2209801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PLATINUM SPONSOR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" t="23334" r="6665" b="23333"/>
          <a:stretch/>
        </p:blipFill>
        <p:spPr>
          <a:xfrm>
            <a:off x="9529157" y="3939464"/>
            <a:ext cx="2053243" cy="121673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08000" y="5420434"/>
            <a:ext cx="113792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97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77369"/>
              </p:ext>
            </p:extLst>
          </p:nvPr>
        </p:nvGraphicFramePr>
        <p:xfrm>
          <a:off x="609600" y="2514600"/>
          <a:ext cx="11176000" cy="3063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400"/>
                <a:gridCol w="9118600"/>
              </a:tblGrid>
              <a:tr h="68580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Open wireless access is available.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5448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See something remarkable? 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Tweet (#SharePointCincy) and share it during the session! </a:t>
                      </a:r>
                    </a:p>
                    <a:p>
                      <a:endParaRPr lang="en-US" sz="2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2296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Facebook</a:t>
                      </a:r>
                      <a:r>
                        <a:rPr lang="en-US" sz="2400" baseline="0" dirty="0" smtClean="0"/>
                        <a:t> User?  Post your comments to our new Facebook Group Page. Just look for SharePoint Cincy.</a:t>
                      </a:r>
                      <a:endParaRPr lang="en-US" sz="2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8" name="Picture 4" descr="J:\ICONS\FriendlyIcons\WirelessR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92050">
            <a:off x="995365" y="2103439"/>
            <a:ext cx="1095375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J:\ICONS\FriendlyIcons\friendly_icon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49" y="3276601"/>
            <a:ext cx="1651000" cy="123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:\ICONS\FriendlyIcons\F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42" y="4419600"/>
            <a:ext cx="1753660" cy="131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27" b="20485"/>
          <a:stretch/>
        </p:blipFill>
        <p:spPr>
          <a:xfrm>
            <a:off x="-23334" y="-25400"/>
            <a:ext cx="2055335" cy="163949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828800" y="-25400"/>
            <a:ext cx="10363200" cy="16394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Box 13"/>
          <p:cNvSpPr txBox="1"/>
          <p:nvPr/>
        </p:nvSpPr>
        <p:spPr>
          <a:xfrm>
            <a:off x="2336800" y="76201"/>
            <a:ext cx="9245600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@SharePointCincy</a:t>
            </a:r>
          </a:p>
          <a:p>
            <a:r>
              <a:rPr lang="en-US" sz="3733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#SharePointCincy</a:t>
            </a:r>
          </a:p>
        </p:txBody>
      </p:sp>
    </p:spTree>
    <p:extLst>
      <p:ext uri="{BB962C8B-B14F-4D97-AF65-F5344CB8AC3E}">
        <p14:creationId xmlns:p14="http://schemas.microsoft.com/office/powerpoint/2010/main" val="104223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 Overview</a:t>
            </a:r>
          </a:p>
          <a:p>
            <a:r>
              <a:rPr lang="en-US" dirty="0" smtClean="0"/>
              <a:t>AngularJS Overview</a:t>
            </a:r>
          </a:p>
          <a:p>
            <a:r>
              <a:rPr lang="en-US" dirty="0" smtClean="0"/>
              <a:t>SharePoint Development Challenges</a:t>
            </a:r>
          </a:p>
          <a:p>
            <a:r>
              <a:rPr lang="en-US" dirty="0" smtClean="0"/>
              <a:t>SharePoint Data Access</a:t>
            </a:r>
          </a:p>
          <a:p>
            <a:r>
              <a:rPr lang="en-US" dirty="0" smtClean="0"/>
              <a:t>Projects </a:t>
            </a:r>
            <a:r>
              <a:rPr lang="en-US" dirty="0" smtClean="0"/>
              <a:t>Demo</a:t>
            </a:r>
            <a:endParaRPr lang="en-US" dirty="0"/>
          </a:p>
          <a:p>
            <a:r>
              <a:rPr lang="en-US" dirty="0" smtClean="0"/>
              <a:t>Deployment</a:t>
            </a:r>
          </a:p>
          <a:p>
            <a:r>
              <a:rPr lang="en-US" dirty="0"/>
              <a:t>Tools</a:t>
            </a:r>
          </a:p>
          <a:p>
            <a:r>
              <a:rPr lang="en-US" dirty="0" smtClean="0"/>
              <a:t>Best </a:t>
            </a:r>
            <a:r>
              <a:rPr lang="en-US" dirty="0" smtClean="0"/>
              <a:t>Practices &amp; Gotchas</a:t>
            </a:r>
          </a:p>
        </p:txBody>
      </p:sp>
    </p:spTree>
    <p:extLst>
      <p:ext uri="{BB962C8B-B14F-4D97-AF65-F5344CB8AC3E}">
        <p14:creationId xmlns:p14="http://schemas.microsoft.com/office/powerpoint/2010/main" val="138771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10741152" cy="1838519"/>
          </a:xfrm>
        </p:spPr>
        <p:txBody>
          <a:bodyPr>
            <a:normAutofit/>
          </a:bodyPr>
          <a:lstStyle/>
          <a:p>
            <a:r>
              <a:rPr lang="en-US" dirty="0" smtClean="0"/>
              <a:t>Single Page 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2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13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Goal: </a:t>
            </a:r>
          </a:p>
          <a:p>
            <a:pPr lvl="1"/>
            <a:r>
              <a:rPr lang="en-US" dirty="0" smtClean="0"/>
              <a:t>Provide a desktop-like rich user experience</a:t>
            </a:r>
          </a:p>
          <a:p>
            <a:r>
              <a:rPr lang="en-US" dirty="0" smtClean="0"/>
              <a:t>Attributes:</a:t>
            </a:r>
          </a:p>
          <a:p>
            <a:pPr lvl="1"/>
            <a:r>
              <a:rPr lang="en-US" dirty="0" smtClean="0"/>
              <a:t>Entire site content loads within a single HTML page</a:t>
            </a:r>
          </a:p>
          <a:p>
            <a:pPr lvl="1"/>
            <a:r>
              <a:rPr lang="en-US" dirty="0" smtClean="0"/>
              <a:t>Only areas of the site will reload based on user </a:t>
            </a:r>
            <a:r>
              <a:rPr lang="en-US" dirty="0"/>
              <a:t>actions. No URL change except for </a:t>
            </a:r>
            <a:r>
              <a:rPr lang="en-US" dirty="0" smtClean="0"/>
              <a:t>hash (#).</a:t>
            </a:r>
          </a:p>
          <a:p>
            <a:pPr lvl="1"/>
            <a:r>
              <a:rPr lang="en-US" dirty="0" smtClean="0"/>
              <a:t>State maintained on client</a:t>
            </a:r>
          </a:p>
          <a:p>
            <a:pPr lvl="1"/>
            <a:r>
              <a:rPr lang="en-US" dirty="0" smtClean="0"/>
              <a:t>Presentation layer can be completely decoupled from backend layer</a:t>
            </a:r>
          </a:p>
          <a:p>
            <a:pPr lvl="1"/>
            <a:r>
              <a:rPr lang="en-US" dirty="0"/>
              <a:t>Main technologies: HTML, CSS, JavaScript, AJAX, web services (e.g. REST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Maintainability (if you leverage a framework)</a:t>
            </a:r>
          </a:p>
          <a:p>
            <a:pPr lvl="1"/>
            <a:r>
              <a:rPr lang="en-US" dirty="0" smtClean="0"/>
              <a:t>Code reuse</a:t>
            </a:r>
          </a:p>
          <a:p>
            <a:pPr lvl="1"/>
            <a:r>
              <a:rPr lang="en-US" dirty="0" smtClean="0"/>
              <a:t>Team-friendly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4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10741152" cy="1838519"/>
          </a:xfrm>
        </p:spPr>
        <p:txBody>
          <a:bodyPr>
            <a:normAutofit/>
          </a:bodyPr>
          <a:lstStyle/>
          <a:p>
            <a:r>
              <a:rPr lang="en-US" dirty="0" smtClean="0"/>
              <a:t>AngularJS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8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AngularJS?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058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"Superheroic </a:t>
            </a:r>
            <a:r>
              <a:rPr lang="en-US" dirty="0"/>
              <a:t>JavaScript MVW </a:t>
            </a:r>
            <a:r>
              <a:rPr lang="en-US" dirty="0" smtClean="0"/>
              <a:t>Framework"</a:t>
            </a:r>
            <a:endParaRPr lang="en-US" dirty="0"/>
          </a:p>
          <a:p>
            <a:pPr lvl="1"/>
            <a:r>
              <a:rPr lang="en-US" dirty="0" smtClean="0"/>
              <a:t>Structural JavaScript client-side framework </a:t>
            </a:r>
            <a:r>
              <a:rPr lang="en-US" dirty="0"/>
              <a:t>for </a:t>
            </a:r>
            <a:r>
              <a:rPr lang="en-US" dirty="0" smtClean="0"/>
              <a:t>building dynamic </a:t>
            </a:r>
            <a:r>
              <a:rPr lang="en-US" dirty="0"/>
              <a:t>web </a:t>
            </a:r>
            <a:r>
              <a:rPr lang="en-US" dirty="0" smtClean="0"/>
              <a:t>apps (using HTML and JavaScript)</a:t>
            </a:r>
            <a:endParaRPr lang="en-US" dirty="0"/>
          </a:p>
          <a:p>
            <a:pPr lvl="1"/>
            <a:r>
              <a:rPr lang="en-US" dirty="0" smtClean="0"/>
              <a:t>Empowers traditional HTML</a:t>
            </a:r>
          </a:p>
          <a:p>
            <a:pPr lvl="1"/>
            <a:r>
              <a:rPr lang="en-US" dirty="0" smtClean="0"/>
              <a:t>Extend </a:t>
            </a:r>
            <a:r>
              <a:rPr lang="en-US" dirty="0"/>
              <a:t>HTML's syntax to express your application's components clearly and succinctly</a:t>
            </a:r>
            <a:endParaRPr lang="en-US" dirty="0" smtClean="0"/>
          </a:p>
          <a:p>
            <a:r>
              <a:rPr lang="en-US" dirty="0" smtClean="0"/>
              <a:t>Backed by Google and the community</a:t>
            </a:r>
          </a:p>
          <a:p>
            <a:r>
              <a:rPr lang="en-US" dirty="0" smtClean="0"/>
              <a:t>Open source (MIT License)</a:t>
            </a:r>
          </a:p>
          <a:p>
            <a:r>
              <a:rPr lang="en-US" dirty="0" smtClean="0"/>
              <a:t>Vibrant community (books, Stack Overflow, blogs, plug-ins, resources, etc.)</a:t>
            </a:r>
          </a:p>
          <a:p>
            <a:r>
              <a:rPr lang="en-US" dirty="0" smtClean="0"/>
              <a:t>** Great framework for building single page applications</a:t>
            </a:r>
            <a:endParaRPr lang="en-US" dirty="0"/>
          </a:p>
        </p:txBody>
      </p:sp>
      <p:pic>
        <p:nvPicPr>
          <p:cNvPr id="1028" name="Picture 4" descr="http://www.w3schools.com/angular/pic_angul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1524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6528524"/>
            <a:ext cx="571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Calibri" panose="020F0502020204030204" pitchFamily="34" charset="0"/>
              </a:rPr>
              <a:t>** My opinion</a:t>
            </a:r>
            <a:endParaRPr lang="en-US" sz="1400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22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TY SKETCH 16X9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0</TotalTime>
  <Words>1680</Words>
  <Application>Microsoft Office PowerPoint</Application>
  <PresentationFormat>Widescreen</PresentationFormat>
  <Paragraphs>386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Century Schoolbook</vt:lpstr>
      <vt:lpstr>Effra</vt:lpstr>
      <vt:lpstr>Effra Light</vt:lpstr>
      <vt:lpstr>Effra Medium</vt:lpstr>
      <vt:lpstr>Segoe Pro Light</vt:lpstr>
      <vt:lpstr>Segoe UI</vt:lpstr>
      <vt:lpstr>CITY SKETCH 16X9</vt:lpstr>
      <vt:lpstr>PowerPoint Presentation</vt:lpstr>
      <vt:lpstr>PowerPoint Presentation</vt:lpstr>
      <vt:lpstr>PowerPoint Presentation</vt:lpstr>
      <vt:lpstr>PowerPoint Presentation</vt:lpstr>
      <vt:lpstr>Agenda</vt:lpstr>
      <vt:lpstr>Single Page Applications</vt:lpstr>
      <vt:lpstr>Single Page Applications</vt:lpstr>
      <vt:lpstr>AngularJS Overview</vt:lpstr>
      <vt:lpstr>What's AngularJS?</vt:lpstr>
      <vt:lpstr>AngularJS Main Features</vt:lpstr>
      <vt:lpstr>AngularJS Implementation of MV*</vt:lpstr>
      <vt:lpstr>Filters</vt:lpstr>
      <vt:lpstr>Pulling things together</vt:lpstr>
      <vt:lpstr>AngularJS Demo  https://jsfiddle.net/spietrek/04y3zwo8/2</vt:lpstr>
      <vt:lpstr>Providers</vt:lpstr>
      <vt:lpstr>Directives</vt:lpstr>
      <vt:lpstr>PowerPoint Presentation</vt:lpstr>
      <vt:lpstr>SharePoint Development Challenges</vt:lpstr>
      <vt:lpstr>SharePoint 2007 Challenge</vt:lpstr>
      <vt:lpstr>SharePoint 2010 Challenge</vt:lpstr>
      <vt:lpstr>"Traditional" SharePoint Development Challenges</vt:lpstr>
      <vt:lpstr>Benefits of SharePoint 2013 App Model</vt:lpstr>
      <vt:lpstr>Why not use the SharePoint 2013 App Model?</vt:lpstr>
      <vt:lpstr>SharePoint Data Access</vt:lpstr>
      <vt:lpstr>SharePoint 2013 Remote API</vt:lpstr>
      <vt:lpstr>SharePoint 2013 REST</vt:lpstr>
      <vt:lpstr>Projects Demo</vt:lpstr>
      <vt:lpstr>Deployment</vt:lpstr>
      <vt:lpstr>Deployment Workflow</vt:lpstr>
      <vt:lpstr>Tools</vt:lpstr>
      <vt:lpstr>Tools</vt:lpstr>
      <vt:lpstr>Best Practices &amp; Gotchas</vt:lpstr>
      <vt:lpstr>Best Practices</vt:lpstr>
      <vt:lpstr>Gotchas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24</cp:revision>
  <dcterms:created xsi:type="dcterms:W3CDTF">2015-03-26T20:06:47Z</dcterms:created>
  <dcterms:modified xsi:type="dcterms:W3CDTF">2015-04-23T11:49:10Z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