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3" r:id="rId2"/>
    <p:sldId id="324" r:id="rId3"/>
    <p:sldId id="332" r:id="rId4"/>
    <p:sldId id="326" r:id="rId5"/>
    <p:sldId id="267" r:id="rId6"/>
    <p:sldId id="300" r:id="rId7"/>
    <p:sldId id="308" r:id="rId8"/>
    <p:sldId id="275" r:id="rId9"/>
    <p:sldId id="319" r:id="rId10"/>
    <p:sldId id="277" r:id="rId11"/>
    <p:sldId id="331" r:id="rId12"/>
    <p:sldId id="290" r:id="rId13"/>
    <p:sldId id="280" r:id="rId14"/>
    <p:sldId id="284" r:id="rId15"/>
    <p:sldId id="292" r:id="rId16"/>
    <p:sldId id="293" r:id="rId17"/>
    <p:sldId id="307" r:id="rId18"/>
    <p:sldId id="261" r:id="rId19"/>
    <p:sldId id="260" r:id="rId20"/>
    <p:sldId id="271" r:id="rId21"/>
    <p:sldId id="272" r:id="rId22"/>
    <p:sldId id="305" r:id="rId23"/>
    <p:sldId id="320" r:id="rId24"/>
    <p:sldId id="274" r:id="rId25"/>
    <p:sldId id="273" r:id="rId26"/>
    <p:sldId id="298" r:id="rId27"/>
    <p:sldId id="301" r:id="rId28"/>
    <p:sldId id="302" r:id="rId29"/>
    <p:sldId id="270" r:id="rId30"/>
    <p:sldId id="311" r:id="rId31"/>
    <p:sldId id="313" r:id="rId32"/>
    <p:sldId id="296" r:id="rId33"/>
    <p:sldId id="317" r:id="rId34"/>
    <p:sldId id="297" r:id="rId35"/>
    <p:sldId id="321" r:id="rId36"/>
    <p:sldId id="322" r:id="rId37"/>
    <p:sldId id="327" r:id="rId38"/>
    <p:sldId id="33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DC66D-5159-5148-918B-57B4A53EDA15}" type="presOf" srcId="{2AFC2AC9-681A-43C2-A090-A226C85310DB}" destId="{437E6AB7-F632-45EF-9260-F25F0F7069F6}" srcOrd="0" destOrd="0" presId="urn:microsoft.com/office/officeart/2005/8/layout/default"/>
    <dgm:cxn modelId="{A1B30CBC-4367-B549-BBC0-10758F1BA484}" type="presOf" srcId="{F41B07E8-CE51-4EB5-AC86-1069DF8D3EB9}" destId="{C3DB7B56-D373-4A48-9A71-A46DD7871267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471A1204-0343-F640-BDFD-913EA79D470A}" type="presOf" srcId="{28AFA611-41E9-4E66-87AD-35D10BC19D0B}" destId="{79C4F599-DAA5-4B64-B839-E136F05674D1}" srcOrd="0" destOrd="0" presId="urn:microsoft.com/office/officeart/2005/8/layout/default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F65A1197-5E2C-9548-A5BE-40BEA18140B9}" type="presOf" srcId="{C5AD34E3-69A0-4E85-8B74-23013B4A8897}" destId="{CEE8964B-4B00-4631-A3E8-5C19D9F55D5D}" srcOrd="0" destOrd="0" presId="urn:microsoft.com/office/officeart/2005/8/layout/default"/>
    <dgm:cxn modelId="{D9CE6240-C955-CD4C-9E89-8DD0C9E2EAAA}" type="presOf" srcId="{3BBF73CD-F668-49E0-ADB7-2567D7DBB54A}" destId="{82CDDC58-85B7-463A-BAD0-FBFCA0712F1C}" srcOrd="0" destOrd="0" presId="urn:microsoft.com/office/officeart/2005/8/layout/default"/>
    <dgm:cxn modelId="{725D392F-5803-1943-8D3E-D54B7AC0F939}" type="presOf" srcId="{5E51C237-245B-4509-BE76-57CB7A2B3BEE}" destId="{F42622AE-00E9-46E6-B25C-7610AB5BE17A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72CC021F-06D1-DC4B-B853-442147671678}" type="presOf" srcId="{F33875E6-1369-465C-B9A1-72069991454D}" destId="{CCBB4DFD-6C6B-4CC4-8737-4A003FB9F0DE}" srcOrd="0" destOrd="0" presId="urn:microsoft.com/office/officeart/2005/8/layout/default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4D53031C-3AE0-EA47-8E84-ABF6A9575518}" type="presOf" srcId="{E7A4F49D-4B0B-48D8-B592-16CCDE2525A0}" destId="{17459AAF-06DC-4C23-A450-BCC558EF88A4}" srcOrd="0" destOrd="0" presId="urn:microsoft.com/office/officeart/2005/8/layout/default"/>
    <dgm:cxn modelId="{1FBF9500-46CC-0748-B641-7CAC543CB7F0}" type="presOf" srcId="{3025ADC3-A130-4D6C-BB11-83CD9DFD0CE9}" destId="{9211F004-41C9-436B-9C68-0C8CD2CE5223}" srcOrd="0" destOrd="0" presId="urn:microsoft.com/office/officeart/2005/8/layout/default"/>
    <dgm:cxn modelId="{F37A76FD-C7BA-6A47-B7EC-003C980451CE}" type="presOf" srcId="{4B5B370E-7134-4A51-A986-15E473C0D1E2}" destId="{99A5D91A-2D6B-4309-9471-E46BFB3D929C}" srcOrd="0" destOrd="0" presId="urn:microsoft.com/office/officeart/2005/8/layout/default"/>
    <dgm:cxn modelId="{6BE3B287-F3F1-C641-A40E-6EFC1943F0C0}" type="presOf" srcId="{E5F5AC6F-D135-4AFA-89CE-3AF4AC7111D7}" destId="{CFDA206A-66D4-4CB9-AD9B-54A2785435CF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9FBF72CA-0E9E-294C-9A72-0A8DE6263DE5}" type="presOf" srcId="{61383F6C-EAAF-46DC-8500-93CCBCC381B9}" destId="{132B08A8-E421-4EA4-B062-31BC0FD62343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CAFB4E8F-27AB-854C-B687-895B4DEB736E}" type="presOf" srcId="{850DAB8A-16A1-494A-B2B8-60A0046933E1}" destId="{323D8D7F-73C3-4AE0-ADFF-DEA47ACAEAE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EB9FF60F-DA53-D441-9056-FFFCCA3B15F8}" type="presOf" srcId="{45BA28B1-98AE-4B64-B5D4-6498818003DD}" destId="{60FA720F-99B1-498C-8299-B803124EC0FD}" srcOrd="0" destOrd="0" presId="urn:microsoft.com/office/officeart/2005/8/layout/default"/>
    <dgm:cxn modelId="{6D22EEE9-2972-C143-98FE-234B6DB18F59}" type="presOf" srcId="{EDDE4F84-BDE9-41F3-B305-78E2F72EAFF3}" destId="{38748953-EDFB-447D-B8F3-BDDEF5DFCCC7}" srcOrd="0" destOrd="0" presId="urn:microsoft.com/office/officeart/2005/8/layout/default"/>
    <dgm:cxn modelId="{BB580D6F-836C-BC4D-A8FB-5EBF782C2733}" type="presOf" srcId="{19BB7DFE-6F51-4047-86E4-40AC3D4A80E3}" destId="{EB310276-7406-4F8F-B311-738501754F41}" srcOrd="0" destOrd="0" presId="urn:microsoft.com/office/officeart/2005/8/layout/default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613E0866-2B06-FF41-B79B-9BC11CB8EEBD}" type="presParOf" srcId="{437E6AB7-F632-45EF-9260-F25F0F7069F6}" destId="{CFDA206A-66D4-4CB9-AD9B-54A2785435CF}" srcOrd="0" destOrd="0" presId="urn:microsoft.com/office/officeart/2005/8/layout/default"/>
    <dgm:cxn modelId="{50154FE4-1782-1D4A-B408-3E2879323BF0}" type="presParOf" srcId="{437E6AB7-F632-45EF-9260-F25F0F7069F6}" destId="{E70F2F27-FCAD-405D-8869-7FDDBCB983C6}" srcOrd="1" destOrd="0" presId="urn:microsoft.com/office/officeart/2005/8/layout/default"/>
    <dgm:cxn modelId="{342B16B7-B4C9-CD4E-B51C-B3C3C5B28BA2}" type="presParOf" srcId="{437E6AB7-F632-45EF-9260-F25F0F7069F6}" destId="{79C4F599-DAA5-4B64-B839-E136F05674D1}" srcOrd="2" destOrd="0" presId="urn:microsoft.com/office/officeart/2005/8/layout/default"/>
    <dgm:cxn modelId="{D7C45CC5-3E8F-994D-B10D-48C2F9B0B4A8}" type="presParOf" srcId="{437E6AB7-F632-45EF-9260-F25F0F7069F6}" destId="{24ADA717-2AA4-43DE-95AB-BEC16CA06948}" srcOrd="3" destOrd="0" presId="urn:microsoft.com/office/officeart/2005/8/layout/default"/>
    <dgm:cxn modelId="{704E6D63-4C5A-8444-B012-489BFAFBBD82}" type="presParOf" srcId="{437E6AB7-F632-45EF-9260-F25F0F7069F6}" destId="{323D8D7F-73C3-4AE0-ADFF-DEA47ACAEAEC}" srcOrd="4" destOrd="0" presId="urn:microsoft.com/office/officeart/2005/8/layout/default"/>
    <dgm:cxn modelId="{6BD9AA5A-1961-FC49-83A8-CB2523A7F142}" type="presParOf" srcId="{437E6AB7-F632-45EF-9260-F25F0F7069F6}" destId="{8AE4196A-D03A-4194-938C-A2E9797F4A3F}" srcOrd="5" destOrd="0" presId="urn:microsoft.com/office/officeart/2005/8/layout/default"/>
    <dgm:cxn modelId="{11C39453-D2D4-B44F-8721-52C221B9B732}" type="presParOf" srcId="{437E6AB7-F632-45EF-9260-F25F0F7069F6}" destId="{F42622AE-00E9-46E6-B25C-7610AB5BE17A}" srcOrd="6" destOrd="0" presId="urn:microsoft.com/office/officeart/2005/8/layout/default"/>
    <dgm:cxn modelId="{ABE04C37-C46C-994D-8AAA-54BBF0F52CD1}" type="presParOf" srcId="{437E6AB7-F632-45EF-9260-F25F0F7069F6}" destId="{F6DDF6CB-13C2-4B0D-BC84-856EF461D413}" srcOrd="7" destOrd="0" presId="urn:microsoft.com/office/officeart/2005/8/layout/default"/>
    <dgm:cxn modelId="{10558547-ECF0-0E4E-BA72-2DCB955CF1DA}" type="presParOf" srcId="{437E6AB7-F632-45EF-9260-F25F0F7069F6}" destId="{CEE8964B-4B00-4631-A3E8-5C19D9F55D5D}" srcOrd="8" destOrd="0" presId="urn:microsoft.com/office/officeart/2005/8/layout/default"/>
    <dgm:cxn modelId="{E873FA45-A6B6-1F41-8BED-C4307045B6FD}" type="presParOf" srcId="{437E6AB7-F632-45EF-9260-F25F0F7069F6}" destId="{3D73D1F6-9035-4760-9ECF-C72A2B37792A}" srcOrd="9" destOrd="0" presId="urn:microsoft.com/office/officeart/2005/8/layout/default"/>
    <dgm:cxn modelId="{AA2B5D15-2300-B14E-BB7D-136155E48136}" type="presParOf" srcId="{437E6AB7-F632-45EF-9260-F25F0F7069F6}" destId="{132B08A8-E421-4EA4-B062-31BC0FD62343}" srcOrd="10" destOrd="0" presId="urn:microsoft.com/office/officeart/2005/8/layout/default"/>
    <dgm:cxn modelId="{F975105D-ED39-1F49-A28A-3EF202138A13}" type="presParOf" srcId="{437E6AB7-F632-45EF-9260-F25F0F7069F6}" destId="{9203B5C1-A877-44B8-8576-5CC733B773EF}" srcOrd="11" destOrd="0" presId="urn:microsoft.com/office/officeart/2005/8/layout/default"/>
    <dgm:cxn modelId="{A7F7F85B-C4EA-0F4F-984A-BF6F7CCBEA20}" type="presParOf" srcId="{437E6AB7-F632-45EF-9260-F25F0F7069F6}" destId="{17459AAF-06DC-4C23-A450-BCC558EF88A4}" srcOrd="12" destOrd="0" presId="urn:microsoft.com/office/officeart/2005/8/layout/default"/>
    <dgm:cxn modelId="{ECE82717-A4C9-7E4B-8A1A-B1E8239FA636}" type="presParOf" srcId="{437E6AB7-F632-45EF-9260-F25F0F7069F6}" destId="{0E559450-5558-4837-9C87-557DCBE03D07}" srcOrd="13" destOrd="0" presId="urn:microsoft.com/office/officeart/2005/8/layout/default"/>
    <dgm:cxn modelId="{3D3BC25B-ADC3-9549-B299-81E7469B029F}" type="presParOf" srcId="{437E6AB7-F632-45EF-9260-F25F0F7069F6}" destId="{CCBB4DFD-6C6B-4CC4-8737-4A003FB9F0DE}" srcOrd="14" destOrd="0" presId="urn:microsoft.com/office/officeart/2005/8/layout/default"/>
    <dgm:cxn modelId="{E8523A91-15FE-E04E-AED3-D5BAA33C1A55}" type="presParOf" srcId="{437E6AB7-F632-45EF-9260-F25F0F7069F6}" destId="{B58E0D53-E11D-4D79-AA03-87C2502B1888}" srcOrd="15" destOrd="0" presId="urn:microsoft.com/office/officeart/2005/8/layout/default"/>
    <dgm:cxn modelId="{77CB28CA-0DAE-FA4C-842B-3A2A5760EF56}" type="presParOf" srcId="{437E6AB7-F632-45EF-9260-F25F0F7069F6}" destId="{9211F004-41C9-436B-9C68-0C8CD2CE5223}" srcOrd="16" destOrd="0" presId="urn:microsoft.com/office/officeart/2005/8/layout/default"/>
    <dgm:cxn modelId="{DA210CFE-FF5D-C348-9F45-4A0816B0C7D9}" type="presParOf" srcId="{437E6AB7-F632-45EF-9260-F25F0F7069F6}" destId="{BDBF169A-81F1-43D7-9F77-8937748EF6E5}" srcOrd="17" destOrd="0" presId="urn:microsoft.com/office/officeart/2005/8/layout/default"/>
    <dgm:cxn modelId="{0F68C052-8503-A643-9D93-A60FFF1E8FD4}" type="presParOf" srcId="{437E6AB7-F632-45EF-9260-F25F0F7069F6}" destId="{99A5D91A-2D6B-4309-9471-E46BFB3D929C}" srcOrd="18" destOrd="0" presId="urn:microsoft.com/office/officeart/2005/8/layout/default"/>
    <dgm:cxn modelId="{03AFBD48-AA50-7848-A628-874932FDA4F9}" type="presParOf" srcId="{437E6AB7-F632-45EF-9260-F25F0F7069F6}" destId="{848134C2-3EAF-4E23-9C6D-2617EF1D9A6A}" srcOrd="19" destOrd="0" presId="urn:microsoft.com/office/officeart/2005/8/layout/default"/>
    <dgm:cxn modelId="{26C121C7-1898-3F4E-B9A2-0CB5F8BBF484}" type="presParOf" srcId="{437E6AB7-F632-45EF-9260-F25F0F7069F6}" destId="{C3DB7B56-D373-4A48-9A71-A46DD7871267}" srcOrd="20" destOrd="0" presId="urn:microsoft.com/office/officeart/2005/8/layout/default"/>
    <dgm:cxn modelId="{BC2E7E9E-9A3F-274D-823B-9643F5690A86}" type="presParOf" srcId="{437E6AB7-F632-45EF-9260-F25F0F7069F6}" destId="{A9623B62-0A8D-4D5B-987F-1C191AA4FD03}" srcOrd="21" destOrd="0" presId="urn:microsoft.com/office/officeart/2005/8/layout/default"/>
    <dgm:cxn modelId="{90E41ADD-1B01-CE4F-BEC7-B37D475C4D36}" type="presParOf" srcId="{437E6AB7-F632-45EF-9260-F25F0F7069F6}" destId="{82CDDC58-85B7-463A-BAD0-FBFCA0712F1C}" srcOrd="22" destOrd="0" presId="urn:microsoft.com/office/officeart/2005/8/layout/default"/>
    <dgm:cxn modelId="{FC024978-3707-7040-AD28-868A92738F47}" type="presParOf" srcId="{437E6AB7-F632-45EF-9260-F25F0F7069F6}" destId="{E40BAE51-89EE-4C11-A75C-D53681C24FDA}" srcOrd="23" destOrd="0" presId="urn:microsoft.com/office/officeart/2005/8/layout/default"/>
    <dgm:cxn modelId="{20954C59-9160-9F4B-8915-C247F3A91531}" type="presParOf" srcId="{437E6AB7-F632-45EF-9260-F25F0F7069F6}" destId="{EB310276-7406-4F8F-B311-738501754F41}" srcOrd="24" destOrd="0" presId="urn:microsoft.com/office/officeart/2005/8/layout/default"/>
    <dgm:cxn modelId="{E5610995-9B22-6948-99EA-DE43C65ADE0C}" type="presParOf" srcId="{437E6AB7-F632-45EF-9260-F25F0F7069F6}" destId="{DD2547A4-1C63-40A4-B34F-95700C1C73B4}" srcOrd="25" destOrd="0" presId="urn:microsoft.com/office/officeart/2005/8/layout/default"/>
    <dgm:cxn modelId="{C3C96FE4-7388-3643-926C-CB3576623946}" type="presParOf" srcId="{437E6AB7-F632-45EF-9260-F25F0F7069F6}" destId="{60FA720F-99B1-498C-8299-B803124EC0FD}" srcOrd="26" destOrd="0" presId="urn:microsoft.com/office/officeart/2005/8/layout/default"/>
    <dgm:cxn modelId="{5A815582-9FED-7B42-B8F6-97F51286FFA3}" type="presParOf" srcId="{437E6AB7-F632-45EF-9260-F25F0F7069F6}" destId="{2B18BA4B-5129-45F5-9150-3E43762959EA}" srcOrd="27" destOrd="0" presId="urn:microsoft.com/office/officeart/2005/8/layout/default"/>
    <dgm:cxn modelId="{20B0D60E-F8AA-364C-A574-3A500A81153A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23A2C77A-E03B-4244-99B2-873CCBF5A525}" type="presOf" srcId="{55DD539A-F877-455E-BA38-5257B23937A4}" destId="{DB50E10C-AC49-4F71-B69B-539EA97F6889}" srcOrd="0" destOrd="0" presId="urn:microsoft.com/office/officeart/2005/8/layout/default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D8B30585-FB61-0E40-ADBA-DD748330522D}" type="presOf" srcId="{3A331718-9759-4065-9FAF-0A6B523E94DC}" destId="{4F3F2962-F6D5-4FC5-81BB-FD355CAD4FB9}" srcOrd="0" destOrd="0" presId="urn:microsoft.com/office/officeart/2005/8/layout/default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C1952687-65AF-2844-A13C-AC10E079D6EC}" type="presOf" srcId="{EC692392-5448-4268-AACF-F8CB9F314D56}" destId="{4D44E2DE-A47D-4571-A3A9-CA7AEBC50503}" srcOrd="0" destOrd="0" presId="urn:microsoft.com/office/officeart/2005/8/layout/default"/>
    <dgm:cxn modelId="{C9A4BC3A-1449-FE4B-BF7A-A7903CC66706}" type="presOf" srcId="{4E5EEB93-D25A-4C26-B97B-F1DA6030731E}" destId="{38BB4842-1519-49DF-873B-E9FD426DDE54}" srcOrd="0" destOrd="0" presId="urn:microsoft.com/office/officeart/2005/8/layout/default"/>
    <dgm:cxn modelId="{C52104E5-6928-5440-A009-94AF8EF2059B}" type="presOf" srcId="{20CD6F3C-32D9-47A9-99BD-6D78B37814D7}" destId="{16A7048F-BA3E-4ACD-9935-C8D93F3348ED}" srcOrd="0" destOrd="0" presId="urn:microsoft.com/office/officeart/2005/8/layout/default"/>
    <dgm:cxn modelId="{730A8FCE-717B-8145-9FB6-22B60D16A35D}" type="presOf" srcId="{AA547623-7AF8-4CF1-90FD-1EC76525C2F1}" destId="{35170A97-E2BC-4C89-A531-AA8880687368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AB703EEB-BBD3-8349-AA7B-1C76D8D989CC}" type="presParOf" srcId="{DB50E10C-AC49-4F71-B69B-539EA97F6889}" destId="{4D44E2DE-A47D-4571-A3A9-CA7AEBC50503}" srcOrd="0" destOrd="0" presId="urn:microsoft.com/office/officeart/2005/8/layout/default"/>
    <dgm:cxn modelId="{81793E75-9CD0-0F4E-90F1-ECE840F1EEBA}" type="presParOf" srcId="{DB50E10C-AC49-4F71-B69B-539EA97F6889}" destId="{E1D43137-985E-48FB-9C1A-498CB24EBDB1}" srcOrd="1" destOrd="0" presId="urn:microsoft.com/office/officeart/2005/8/layout/default"/>
    <dgm:cxn modelId="{F7C7B5D2-157C-8242-97F8-6DD35BDB1E26}" type="presParOf" srcId="{DB50E10C-AC49-4F71-B69B-539EA97F6889}" destId="{4F3F2962-F6D5-4FC5-81BB-FD355CAD4FB9}" srcOrd="2" destOrd="0" presId="urn:microsoft.com/office/officeart/2005/8/layout/default"/>
    <dgm:cxn modelId="{C77E318C-F743-E748-99C6-692280CBD5B0}" type="presParOf" srcId="{DB50E10C-AC49-4F71-B69B-539EA97F6889}" destId="{D6A46596-409C-417F-8DAE-CB3DCFD25213}" srcOrd="3" destOrd="0" presId="urn:microsoft.com/office/officeart/2005/8/layout/default"/>
    <dgm:cxn modelId="{00A1F57D-B554-6242-918E-2036D7710E1F}" type="presParOf" srcId="{DB50E10C-AC49-4F71-B69B-539EA97F6889}" destId="{38BB4842-1519-49DF-873B-E9FD426DDE54}" srcOrd="4" destOrd="0" presId="urn:microsoft.com/office/officeart/2005/8/layout/default"/>
    <dgm:cxn modelId="{42E32FC8-87D2-2041-BFD1-EEA04CB309FE}" type="presParOf" srcId="{DB50E10C-AC49-4F71-B69B-539EA97F6889}" destId="{978E883D-6629-43E0-A5DD-D287B417BB84}" srcOrd="5" destOrd="0" presId="urn:microsoft.com/office/officeart/2005/8/layout/default"/>
    <dgm:cxn modelId="{8716AC10-FD4F-7943-B129-4955E46B2EC6}" type="presParOf" srcId="{DB50E10C-AC49-4F71-B69B-539EA97F6889}" destId="{16A7048F-BA3E-4ACD-9935-C8D93F3348ED}" srcOrd="6" destOrd="0" presId="urn:microsoft.com/office/officeart/2005/8/layout/default"/>
    <dgm:cxn modelId="{21CD21D7-02EF-1043-A88C-773CAF7AF945}" type="presParOf" srcId="{DB50E10C-AC49-4F71-B69B-539EA97F6889}" destId="{679E7A89-D3DE-4763-941D-6862906715EF}" srcOrd="7" destOrd="0" presId="urn:microsoft.com/office/officeart/2005/8/layout/default"/>
    <dgm:cxn modelId="{42685C08-CD31-F649-B229-993B2036D015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12C1F-C81D-EA4A-A23C-BBAC89239B23}" type="presOf" srcId="{11888A7B-1E89-45E6-84F4-EF92B26189CD}" destId="{FE18ED5F-9A71-45CE-87E6-C0921B5A24D6}" srcOrd="1" destOrd="0" presId="urn:microsoft.com/office/officeart/2005/8/layout/list1"/>
    <dgm:cxn modelId="{5A3655CD-3776-C94C-B85B-E8AE2A3F6346}" type="presOf" srcId="{11888A7B-1E89-45E6-84F4-EF92B26189CD}" destId="{75922BE6-701E-4BA9-A4D0-D411670A834F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C723F5B9-BE5F-4242-8AB0-D83B833B8ABB}" type="presOf" srcId="{2EFB202A-8611-4DDC-831D-D12EB67B6CF7}" destId="{C451E4B4-999F-4453-A3DD-8163324A608E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B1CE2C88-682F-C64E-81DF-B674ED7A704F}" type="presOf" srcId="{712EDDD5-F1C9-457B-A81D-F94868058B44}" destId="{1CF0D767-27A0-4A0D-8AD7-1C805538B782}" srcOrd="1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6367905-EB4B-8D4F-BEA0-6354AAA65FBE}" type="presOf" srcId="{640CA9BD-09C1-4472-8DAC-0F150EC5E678}" destId="{065ED812-3110-45CB-BF60-C55BC725AA59}" srcOrd="0" destOrd="0" presId="urn:microsoft.com/office/officeart/2005/8/layout/list1"/>
    <dgm:cxn modelId="{5A4C2424-7CA8-1D4C-8A2F-6AB04681902D}" type="presOf" srcId="{356F6FEF-38C8-437A-8562-86A5ED3F5885}" destId="{25AD4B18-A6F3-4E52-A6B5-53F7A9EAF766}" srcOrd="1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FFF69E13-6506-FF44-AB29-8D3569C9ED93}" type="presOf" srcId="{C65DEFF2-AA86-49F1-98AF-ECC7C9A55F8F}" destId="{D0247A5C-194D-40DD-ACBA-7E963F02BAC5}" srcOrd="0" destOrd="0" presId="urn:microsoft.com/office/officeart/2005/8/layout/list1"/>
    <dgm:cxn modelId="{6F5D477E-D681-6548-94AB-A75DA5682C48}" type="presOf" srcId="{712EDDD5-F1C9-457B-A81D-F94868058B44}" destId="{75A39EDD-D781-43E1-9360-E6E730441671}" srcOrd="0" destOrd="0" presId="urn:microsoft.com/office/officeart/2005/8/layout/list1"/>
    <dgm:cxn modelId="{8498313B-69E7-C147-8B86-31060682DCFB}" type="presOf" srcId="{356F6FEF-38C8-437A-8562-86A5ED3F5885}" destId="{1F18BCE3-3253-48F7-AD42-D7032F677CFA}" srcOrd="0" destOrd="0" presId="urn:microsoft.com/office/officeart/2005/8/layout/list1"/>
    <dgm:cxn modelId="{0FEB75B7-9E8B-3843-9EB3-7148C7922AA3}" type="presOf" srcId="{FD0C6DBE-1630-40B2-B624-EC1F16E42DB3}" destId="{B014BCF9-3CF0-4932-9F01-C8EDA8E469DD}" srcOrd="0" destOrd="0" presId="urn:microsoft.com/office/officeart/2005/8/layout/list1"/>
    <dgm:cxn modelId="{7422B000-086D-EB48-849E-C2676D6E033A}" type="presParOf" srcId="{C451E4B4-999F-4453-A3DD-8163324A608E}" destId="{6293A9EF-C215-42FA-A704-64EE0A15C16B}" srcOrd="0" destOrd="0" presId="urn:microsoft.com/office/officeart/2005/8/layout/list1"/>
    <dgm:cxn modelId="{B71EB1FF-32DC-844E-B8C1-8CE23BC11B90}" type="presParOf" srcId="{6293A9EF-C215-42FA-A704-64EE0A15C16B}" destId="{75922BE6-701E-4BA9-A4D0-D411670A834F}" srcOrd="0" destOrd="0" presId="urn:microsoft.com/office/officeart/2005/8/layout/list1"/>
    <dgm:cxn modelId="{02F766B5-8CD8-6446-B7EE-AB5E6515CEEC}" type="presParOf" srcId="{6293A9EF-C215-42FA-A704-64EE0A15C16B}" destId="{FE18ED5F-9A71-45CE-87E6-C0921B5A24D6}" srcOrd="1" destOrd="0" presId="urn:microsoft.com/office/officeart/2005/8/layout/list1"/>
    <dgm:cxn modelId="{1CD6960E-757F-2E4A-8D26-153C9853A3EE}" type="presParOf" srcId="{C451E4B4-999F-4453-A3DD-8163324A608E}" destId="{2D001EC1-3293-42A3-82D4-F06BDAA6E565}" srcOrd="1" destOrd="0" presId="urn:microsoft.com/office/officeart/2005/8/layout/list1"/>
    <dgm:cxn modelId="{796C5204-7865-3142-B483-D31875413336}" type="presParOf" srcId="{C451E4B4-999F-4453-A3DD-8163324A608E}" destId="{D0247A5C-194D-40DD-ACBA-7E963F02BAC5}" srcOrd="2" destOrd="0" presId="urn:microsoft.com/office/officeart/2005/8/layout/list1"/>
    <dgm:cxn modelId="{BAA38C5B-E3FC-8C40-A654-C2B8077138AF}" type="presParOf" srcId="{C451E4B4-999F-4453-A3DD-8163324A608E}" destId="{4DB2732A-31D0-4A58-9326-C6D056DCB22A}" srcOrd="3" destOrd="0" presId="urn:microsoft.com/office/officeart/2005/8/layout/list1"/>
    <dgm:cxn modelId="{3F64C676-51E2-D144-ACAC-D2A16360B658}" type="presParOf" srcId="{C451E4B4-999F-4453-A3DD-8163324A608E}" destId="{D79E9BFA-BD1B-4DC2-B0A4-427A3C69DC19}" srcOrd="4" destOrd="0" presId="urn:microsoft.com/office/officeart/2005/8/layout/list1"/>
    <dgm:cxn modelId="{076A9CCB-6933-4D47-9BD6-7CC7C1DD2BB3}" type="presParOf" srcId="{D79E9BFA-BD1B-4DC2-B0A4-427A3C69DC19}" destId="{75A39EDD-D781-43E1-9360-E6E730441671}" srcOrd="0" destOrd="0" presId="urn:microsoft.com/office/officeart/2005/8/layout/list1"/>
    <dgm:cxn modelId="{32287A02-E56A-F342-8168-774E9FC4A77B}" type="presParOf" srcId="{D79E9BFA-BD1B-4DC2-B0A4-427A3C69DC19}" destId="{1CF0D767-27A0-4A0D-8AD7-1C805538B782}" srcOrd="1" destOrd="0" presId="urn:microsoft.com/office/officeart/2005/8/layout/list1"/>
    <dgm:cxn modelId="{3C564A74-F20E-5541-B8A2-17A091902A9D}" type="presParOf" srcId="{C451E4B4-999F-4453-A3DD-8163324A608E}" destId="{71CD8D4C-A426-4F19-B258-C6156D6EC340}" srcOrd="5" destOrd="0" presId="urn:microsoft.com/office/officeart/2005/8/layout/list1"/>
    <dgm:cxn modelId="{7E3D05CE-F9B7-4C4C-ABC5-5CEC32E5EF82}" type="presParOf" srcId="{C451E4B4-999F-4453-A3DD-8163324A608E}" destId="{B014BCF9-3CF0-4932-9F01-C8EDA8E469DD}" srcOrd="6" destOrd="0" presId="urn:microsoft.com/office/officeart/2005/8/layout/list1"/>
    <dgm:cxn modelId="{4C2055F8-A985-2F43-801F-CF56C34039E5}" type="presParOf" srcId="{C451E4B4-999F-4453-A3DD-8163324A608E}" destId="{98188212-4E55-485A-B563-1289987D8DA5}" srcOrd="7" destOrd="0" presId="urn:microsoft.com/office/officeart/2005/8/layout/list1"/>
    <dgm:cxn modelId="{A7A66DAE-90CD-4A48-9FF0-7D2271677AF4}" type="presParOf" srcId="{C451E4B4-999F-4453-A3DD-8163324A608E}" destId="{68435F73-00A8-4DBF-9E3C-46B933A8DB10}" srcOrd="8" destOrd="0" presId="urn:microsoft.com/office/officeart/2005/8/layout/list1"/>
    <dgm:cxn modelId="{53FD05A3-517C-374C-8A85-0020681D99D3}" type="presParOf" srcId="{68435F73-00A8-4DBF-9E3C-46B933A8DB10}" destId="{1F18BCE3-3253-48F7-AD42-D7032F677CFA}" srcOrd="0" destOrd="0" presId="urn:microsoft.com/office/officeart/2005/8/layout/list1"/>
    <dgm:cxn modelId="{55DB3936-BDEF-DC4A-B302-499D4EDF9221}" type="presParOf" srcId="{68435F73-00A8-4DBF-9E3C-46B933A8DB10}" destId="{25AD4B18-A6F3-4E52-A6B5-53F7A9EAF766}" srcOrd="1" destOrd="0" presId="urn:microsoft.com/office/officeart/2005/8/layout/list1"/>
    <dgm:cxn modelId="{7D125214-E8BC-7D47-9CD2-6416937292B8}" type="presParOf" srcId="{C451E4B4-999F-4453-A3DD-8163324A608E}" destId="{BB089C04-94A6-4D8E-9814-3A19506A4967}" srcOrd="9" destOrd="0" presId="urn:microsoft.com/office/officeart/2005/8/layout/list1"/>
    <dgm:cxn modelId="{AD5D7A90-3C79-1249-947A-3F071919D682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4F9AE3DC-6826-8A4D-B505-94DC9489C9FE}" type="presOf" srcId="{11888A7B-1E89-45E6-84F4-EF92B26189CD}" destId="{75922BE6-701E-4BA9-A4D0-D411670A834F}" srcOrd="0" destOrd="0" presId="urn:microsoft.com/office/officeart/2005/8/layout/list1"/>
    <dgm:cxn modelId="{9301CB8B-3F2F-0B41-A368-34AF9EF5EA9A}" type="presOf" srcId="{FD0C6DBE-1630-40B2-B624-EC1F16E42DB3}" destId="{B014BCF9-3CF0-4932-9F01-C8EDA8E469DD}" srcOrd="0" destOrd="0" presId="urn:microsoft.com/office/officeart/2005/8/layout/list1"/>
    <dgm:cxn modelId="{931A4804-A23A-C740-B368-1414E352C043}" type="presOf" srcId="{712EDDD5-F1C9-457B-A81D-F94868058B44}" destId="{1CF0D767-27A0-4A0D-8AD7-1C805538B782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9141C1C8-F12D-5F40-B46B-E7C97FEC40BB}" type="presOf" srcId="{640CA9BD-09C1-4472-8DAC-0F150EC5E678}" destId="{065ED812-3110-45CB-BF60-C55BC725AA59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5DB7BC28-D7CA-1B49-A41F-F46BA13EE219}" type="presOf" srcId="{2EFB202A-8611-4DDC-831D-D12EB67B6CF7}" destId="{C451E4B4-999F-4453-A3DD-8163324A608E}" srcOrd="0" destOrd="0" presId="urn:microsoft.com/office/officeart/2005/8/layout/list1"/>
    <dgm:cxn modelId="{001054AC-F72E-7F41-9B3D-175F92FD768F}" type="presOf" srcId="{C65DEFF2-AA86-49F1-98AF-ECC7C9A55F8F}" destId="{D0247A5C-194D-40DD-ACBA-7E963F02BAC5}" srcOrd="0" destOrd="0" presId="urn:microsoft.com/office/officeart/2005/8/layout/list1"/>
    <dgm:cxn modelId="{C1F80965-071B-3D4F-AFAF-6DF7C0896EE4}" type="presOf" srcId="{356F6FEF-38C8-437A-8562-86A5ED3F5885}" destId="{1F18BCE3-3253-48F7-AD42-D7032F677CFA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F1ACF037-5EAE-E441-A81B-F68BEAAF78C1}" type="presOf" srcId="{77C3ADDA-CBFC-4773-939B-B820C1A52764}" destId="{065ED812-3110-45CB-BF60-C55BC725AA59}" srcOrd="0" destOrd="1" presId="urn:microsoft.com/office/officeart/2005/8/layout/list1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B67482D2-CA92-EE49-809A-1AF1712B376C}" type="presOf" srcId="{356F6FEF-38C8-437A-8562-86A5ED3F5885}" destId="{25AD4B18-A6F3-4E52-A6B5-53F7A9EAF766}" srcOrd="1" destOrd="0" presId="urn:microsoft.com/office/officeart/2005/8/layout/list1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782F6B3-5C00-EA48-B55F-B2AD7A3A4335}" type="presOf" srcId="{712EDDD5-F1C9-457B-A81D-F94868058B44}" destId="{75A39EDD-D781-43E1-9360-E6E730441671}" srcOrd="0" destOrd="0" presId="urn:microsoft.com/office/officeart/2005/8/layout/list1"/>
    <dgm:cxn modelId="{E3127806-8416-954D-A6C0-94B0BC97C2AA}" type="presOf" srcId="{11888A7B-1E89-45E6-84F4-EF92B26189CD}" destId="{FE18ED5F-9A71-45CE-87E6-C0921B5A24D6}" srcOrd="1" destOrd="0" presId="urn:microsoft.com/office/officeart/2005/8/layout/list1"/>
    <dgm:cxn modelId="{5FD971CB-C9D9-3D49-B228-719C82CDAA0F}" type="presParOf" srcId="{C451E4B4-999F-4453-A3DD-8163324A608E}" destId="{6293A9EF-C215-42FA-A704-64EE0A15C16B}" srcOrd="0" destOrd="0" presId="urn:microsoft.com/office/officeart/2005/8/layout/list1"/>
    <dgm:cxn modelId="{2658A61D-C6EB-C445-BFAD-C541434AA777}" type="presParOf" srcId="{6293A9EF-C215-42FA-A704-64EE0A15C16B}" destId="{75922BE6-701E-4BA9-A4D0-D411670A834F}" srcOrd="0" destOrd="0" presId="urn:microsoft.com/office/officeart/2005/8/layout/list1"/>
    <dgm:cxn modelId="{6651486A-EC47-CF42-8472-AF4CEB00F5E7}" type="presParOf" srcId="{6293A9EF-C215-42FA-A704-64EE0A15C16B}" destId="{FE18ED5F-9A71-45CE-87E6-C0921B5A24D6}" srcOrd="1" destOrd="0" presId="urn:microsoft.com/office/officeart/2005/8/layout/list1"/>
    <dgm:cxn modelId="{D531BC3E-2A02-494B-911D-078C8502ED79}" type="presParOf" srcId="{C451E4B4-999F-4453-A3DD-8163324A608E}" destId="{2D001EC1-3293-42A3-82D4-F06BDAA6E565}" srcOrd="1" destOrd="0" presId="urn:microsoft.com/office/officeart/2005/8/layout/list1"/>
    <dgm:cxn modelId="{70616E07-B471-F44A-B14D-E42C9B44C68F}" type="presParOf" srcId="{C451E4B4-999F-4453-A3DD-8163324A608E}" destId="{D0247A5C-194D-40DD-ACBA-7E963F02BAC5}" srcOrd="2" destOrd="0" presId="urn:microsoft.com/office/officeart/2005/8/layout/list1"/>
    <dgm:cxn modelId="{F272BEB9-0833-6D4E-9655-8C3E045AE38E}" type="presParOf" srcId="{C451E4B4-999F-4453-A3DD-8163324A608E}" destId="{4DB2732A-31D0-4A58-9326-C6D056DCB22A}" srcOrd="3" destOrd="0" presId="urn:microsoft.com/office/officeart/2005/8/layout/list1"/>
    <dgm:cxn modelId="{4A54A2F0-4027-B74A-8DAA-D63C28052E52}" type="presParOf" srcId="{C451E4B4-999F-4453-A3DD-8163324A608E}" destId="{D79E9BFA-BD1B-4DC2-B0A4-427A3C69DC19}" srcOrd="4" destOrd="0" presId="urn:microsoft.com/office/officeart/2005/8/layout/list1"/>
    <dgm:cxn modelId="{3015E882-4BCE-F244-B7E2-16E5EBA19181}" type="presParOf" srcId="{D79E9BFA-BD1B-4DC2-B0A4-427A3C69DC19}" destId="{75A39EDD-D781-43E1-9360-E6E730441671}" srcOrd="0" destOrd="0" presId="urn:microsoft.com/office/officeart/2005/8/layout/list1"/>
    <dgm:cxn modelId="{22DD63AE-5ACD-B74E-AA4F-28701E3CD927}" type="presParOf" srcId="{D79E9BFA-BD1B-4DC2-B0A4-427A3C69DC19}" destId="{1CF0D767-27A0-4A0D-8AD7-1C805538B782}" srcOrd="1" destOrd="0" presId="urn:microsoft.com/office/officeart/2005/8/layout/list1"/>
    <dgm:cxn modelId="{F61852BC-0187-3749-BC70-501B01B62F64}" type="presParOf" srcId="{C451E4B4-999F-4453-A3DD-8163324A608E}" destId="{71CD8D4C-A426-4F19-B258-C6156D6EC340}" srcOrd="5" destOrd="0" presId="urn:microsoft.com/office/officeart/2005/8/layout/list1"/>
    <dgm:cxn modelId="{41AAAB03-D198-194E-929F-AA35EFBC3CA8}" type="presParOf" srcId="{C451E4B4-999F-4453-A3DD-8163324A608E}" destId="{B014BCF9-3CF0-4932-9F01-C8EDA8E469DD}" srcOrd="6" destOrd="0" presId="urn:microsoft.com/office/officeart/2005/8/layout/list1"/>
    <dgm:cxn modelId="{D21A3822-6CBF-734B-9A32-B1EA947F3077}" type="presParOf" srcId="{C451E4B4-999F-4453-A3DD-8163324A608E}" destId="{98188212-4E55-485A-B563-1289987D8DA5}" srcOrd="7" destOrd="0" presId="urn:microsoft.com/office/officeart/2005/8/layout/list1"/>
    <dgm:cxn modelId="{E23E6865-BB38-1B4D-93DE-95724D4E1C9D}" type="presParOf" srcId="{C451E4B4-999F-4453-A3DD-8163324A608E}" destId="{68435F73-00A8-4DBF-9E3C-46B933A8DB10}" srcOrd="8" destOrd="0" presId="urn:microsoft.com/office/officeart/2005/8/layout/list1"/>
    <dgm:cxn modelId="{43A6CF11-6C06-3B46-8DD2-F3861AE5F6D6}" type="presParOf" srcId="{68435F73-00A8-4DBF-9E3C-46B933A8DB10}" destId="{1F18BCE3-3253-48F7-AD42-D7032F677CFA}" srcOrd="0" destOrd="0" presId="urn:microsoft.com/office/officeart/2005/8/layout/list1"/>
    <dgm:cxn modelId="{E521673E-F616-1843-AC1F-BDD119ABF78C}" type="presParOf" srcId="{68435F73-00A8-4DBF-9E3C-46B933A8DB10}" destId="{25AD4B18-A6F3-4E52-A6B5-53F7A9EAF766}" srcOrd="1" destOrd="0" presId="urn:microsoft.com/office/officeart/2005/8/layout/list1"/>
    <dgm:cxn modelId="{5C5634B1-E506-3E49-B4BE-901755891AA5}" type="presParOf" srcId="{C451E4B4-999F-4453-A3DD-8163324A608E}" destId="{BB089C04-94A6-4D8E-9814-3A19506A4967}" srcOrd="9" destOrd="0" presId="urn:microsoft.com/office/officeart/2005/8/layout/list1"/>
    <dgm:cxn modelId="{03DAC5EB-F71F-5446-8D9A-BD5467C7EE2F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FBC40D9-AA10-6E4E-9B2A-FA5D7E3007AF}" type="presOf" srcId="{55F5860B-939A-4CBC-8295-B955936C5E35}" destId="{A5F7BD0E-6659-47E3-A5FA-DFC3DD5F56B0}" srcOrd="0" destOrd="0" presId="urn:microsoft.com/office/officeart/2005/8/layout/pList2"/>
    <dgm:cxn modelId="{FFEECDD7-2984-D34A-8BDB-4D7749A554FC}" type="presOf" srcId="{0AC1F386-F0D2-4C39-B972-A91062DE947B}" destId="{55FCEC3D-61D9-4D5A-9134-49B382579D09}" srcOrd="0" destOrd="0" presId="urn:microsoft.com/office/officeart/2005/8/layout/pList2"/>
    <dgm:cxn modelId="{70BBE3DF-E302-224C-9F03-58BED547308D}" type="presOf" srcId="{B3CE47E1-204F-4D5C-AEA4-1ACA601682DB}" destId="{D23CBDC4-3C15-4FF6-BE69-7C113226B39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6E0804E1-B0D7-EC4B-B174-AC390CB340DF}" type="presOf" srcId="{ED9F0BCA-59E9-4527-AB0A-25C9342E61F9}" destId="{C19A8820-4420-4E6B-AA09-1B98BB030FE5}" srcOrd="0" destOrd="0" presId="urn:microsoft.com/office/officeart/2005/8/layout/pList2"/>
    <dgm:cxn modelId="{6413A3AB-071B-7B4B-B8A3-B80371B0382C}" type="presOf" srcId="{361CF532-1150-46C6-A85B-883231321164}" destId="{523E0811-2C40-44EF-86EE-740F30A20B6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368F5D29-6B13-224B-BE81-A5801DEC77F2}" type="presOf" srcId="{994517DC-23D3-4C6E-992F-A04A315A2919}" destId="{C922FA5C-03CD-4A44-84F5-01953AA4F57D}" srcOrd="0" destOrd="0" presId="urn:microsoft.com/office/officeart/2005/8/layout/pList2"/>
    <dgm:cxn modelId="{090FFFC4-E222-2D4B-A98F-CEC79F34E78B}" type="presParOf" srcId="{C922FA5C-03CD-4A44-84F5-01953AA4F57D}" destId="{A59FDD59-C845-48EE-8066-00A34A52D86B}" srcOrd="0" destOrd="0" presId="urn:microsoft.com/office/officeart/2005/8/layout/pList2"/>
    <dgm:cxn modelId="{86409827-198F-DC46-A5B2-9F3D2698F4D0}" type="presParOf" srcId="{C922FA5C-03CD-4A44-84F5-01953AA4F57D}" destId="{8D866271-871E-4425-A476-C1870805FDA1}" srcOrd="1" destOrd="0" presId="urn:microsoft.com/office/officeart/2005/8/layout/pList2"/>
    <dgm:cxn modelId="{70959502-AFA7-8A44-AC45-006B14A156D1}" type="presParOf" srcId="{8D866271-871E-4425-A476-C1870805FDA1}" destId="{40B23C17-D79C-4CE1-8D99-2F8B1DDDAA1A}" srcOrd="0" destOrd="0" presId="urn:microsoft.com/office/officeart/2005/8/layout/pList2"/>
    <dgm:cxn modelId="{02D00365-7DE7-AB49-9D2D-242CECB01331}" type="presParOf" srcId="{40B23C17-D79C-4CE1-8D99-2F8B1DDDAA1A}" destId="{55FCEC3D-61D9-4D5A-9134-49B382579D09}" srcOrd="0" destOrd="0" presId="urn:microsoft.com/office/officeart/2005/8/layout/pList2"/>
    <dgm:cxn modelId="{2245D9EB-95E6-1449-B574-20B78DE411EE}" type="presParOf" srcId="{40B23C17-D79C-4CE1-8D99-2F8B1DDDAA1A}" destId="{3801DF6B-1CB9-47BE-88C7-B7BB85405E19}" srcOrd="1" destOrd="0" presId="urn:microsoft.com/office/officeart/2005/8/layout/pList2"/>
    <dgm:cxn modelId="{12BB58D5-A4A6-5B45-A7B2-D28243262F3D}" type="presParOf" srcId="{40B23C17-D79C-4CE1-8D99-2F8B1DDDAA1A}" destId="{BD27DE20-0AD9-469D-8823-E453E4477F2C}" srcOrd="2" destOrd="0" presId="urn:microsoft.com/office/officeart/2005/8/layout/pList2"/>
    <dgm:cxn modelId="{320AEC9A-B4FC-6C42-A946-8CFB53DCD4FA}" type="presParOf" srcId="{8D866271-871E-4425-A476-C1870805FDA1}" destId="{D23CBDC4-3C15-4FF6-BE69-7C113226B390}" srcOrd="1" destOrd="0" presId="urn:microsoft.com/office/officeart/2005/8/layout/pList2"/>
    <dgm:cxn modelId="{C5DAA22C-39CC-8D48-A4F2-D4CC06AFAD7A}" type="presParOf" srcId="{8D866271-871E-4425-A476-C1870805FDA1}" destId="{978117B4-9EA1-4A17-B186-3C21B02C603D}" srcOrd="2" destOrd="0" presId="urn:microsoft.com/office/officeart/2005/8/layout/pList2"/>
    <dgm:cxn modelId="{49A23929-1F90-834C-BD51-B02F016C9E56}" type="presParOf" srcId="{978117B4-9EA1-4A17-B186-3C21B02C603D}" destId="{A5F7BD0E-6659-47E3-A5FA-DFC3DD5F56B0}" srcOrd="0" destOrd="0" presId="urn:microsoft.com/office/officeart/2005/8/layout/pList2"/>
    <dgm:cxn modelId="{94B9B0FE-9CE0-EE49-83BF-D8A30CE0670C}" type="presParOf" srcId="{978117B4-9EA1-4A17-B186-3C21B02C603D}" destId="{10FF2710-55F3-4F1D-A5C8-47B323879F9C}" srcOrd="1" destOrd="0" presId="urn:microsoft.com/office/officeart/2005/8/layout/pList2"/>
    <dgm:cxn modelId="{B126CC23-4A42-6349-AD49-928A6B312EF3}" type="presParOf" srcId="{978117B4-9EA1-4A17-B186-3C21B02C603D}" destId="{B0E764A7-B5C8-41CB-A789-340FD2E71147}" srcOrd="2" destOrd="0" presId="urn:microsoft.com/office/officeart/2005/8/layout/pList2"/>
    <dgm:cxn modelId="{8E3E2424-8EBF-7C41-8725-CB0787120AE7}" type="presParOf" srcId="{8D866271-871E-4425-A476-C1870805FDA1}" destId="{C19A8820-4420-4E6B-AA09-1B98BB030FE5}" srcOrd="3" destOrd="0" presId="urn:microsoft.com/office/officeart/2005/8/layout/pList2"/>
    <dgm:cxn modelId="{4A38DE60-4A7B-6A4D-AAF6-96DBE4B34318}" type="presParOf" srcId="{8D866271-871E-4425-A476-C1870805FDA1}" destId="{094C7780-E123-4520-8D54-A10175384490}" srcOrd="4" destOrd="0" presId="urn:microsoft.com/office/officeart/2005/8/layout/pList2"/>
    <dgm:cxn modelId="{951E211F-4814-5644-AA18-43C6E0093F8F}" type="presParOf" srcId="{094C7780-E123-4520-8D54-A10175384490}" destId="{523E0811-2C40-44EF-86EE-740F30A20B69}" srcOrd="0" destOrd="0" presId="urn:microsoft.com/office/officeart/2005/8/layout/pList2"/>
    <dgm:cxn modelId="{AD553959-11A2-7B40-99E0-94FFA300AE0F}" type="presParOf" srcId="{094C7780-E123-4520-8D54-A10175384490}" destId="{307C64B6-9E44-4A7B-9DF5-B71D306D69A8}" srcOrd="1" destOrd="0" presId="urn:microsoft.com/office/officeart/2005/8/layout/pList2"/>
    <dgm:cxn modelId="{6BF27B27-3BCD-FD4A-82DD-DF019AE3102F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2F70F-C073-435E-8234-E38096465E41}" type="presOf" srcId="{FE3B62F3-16B2-4505-A781-2C5EA89C0A75}" destId="{8B253DC2-B939-4DFC-A16E-B01B88769EE1}" srcOrd="0" destOrd="2" presId="urn:microsoft.com/office/officeart/2005/8/layout/hProcess9"/>
    <dgm:cxn modelId="{842C4115-31FA-4BD4-A65C-9414161D2EB2}" type="presOf" srcId="{BBB5467D-2CE7-4259-9D21-F873ADD52653}" destId="{D0577E72-B23A-4C93-BA9C-507338C3954E}" srcOrd="0" destOrd="3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A14DA948-470B-4588-9F6D-DB656D7BF267}" type="presOf" srcId="{7F458D31-EC2B-4CAB-B19E-F7C40C9ABA16}" destId="{8B253DC2-B939-4DFC-A16E-B01B88769EE1}" srcOrd="0" destOrd="4" presId="urn:microsoft.com/office/officeart/2005/8/layout/hProcess9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6D99993A-24D2-458D-91D5-B7195A70EF89}" type="presOf" srcId="{9D1C7FDD-1C7E-4F92-A303-4A4F612A191B}" destId="{C5C479F1-027C-425C-A0B3-5734FC2D9DF4}" srcOrd="0" destOrd="1" presId="urn:microsoft.com/office/officeart/2005/8/layout/hProcess9"/>
    <dgm:cxn modelId="{73511456-28E5-4762-A237-47E9DD6C6F7C}" type="presOf" srcId="{D7B1ABCD-8C30-499D-8D95-BEA6D47792FA}" destId="{D0577E72-B23A-4C93-BA9C-507338C3954E}" srcOrd="0" destOrd="2" presId="urn:microsoft.com/office/officeart/2005/8/layout/hProcess9"/>
    <dgm:cxn modelId="{1B2A08F8-E572-4166-B4F3-CEE0BF8806A6}" type="presOf" srcId="{BF062759-82A3-4EE6-8B7D-352DA80FED78}" destId="{D0577E72-B23A-4C93-BA9C-507338C3954E}" srcOrd="0" destOrd="0" presId="urn:microsoft.com/office/officeart/2005/8/layout/hProcess9"/>
    <dgm:cxn modelId="{013C7462-040E-4351-81D8-FF23A1748A7A}" type="presOf" srcId="{95A2F766-9D02-45F9-8F0E-E4477259B64E}" destId="{00FBBFAD-D4C0-4377-829A-C2558C4FF800}" srcOrd="0" destOrd="0" presId="urn:microsoft.com/office/officeart/2005/8/layout/hProcess9"/>
    <dgm:cxn modelId="{1F8793BB-8880-44CB-A250-9EA51B71A4B1}" type="presOf" srcId="{06ABEAEB-0AB1-4B03-9DB2-1747D846F76E}" destId="{8B253DC2-B939-4DFC-A16E-B01B88769EE1}" srcOrd="0" destOrd="0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034EC525-01E1-4F89-B208-BDC8C64ACCC7}" type="presOf" srcId="{58D83055-D030-43E5-9416-99E2EA94DAE9}" destId="{D0577E72-B23A-4C93-BA9C-507338C3954E}" srcOrd="0" destOrd="1" presId="urn:microsoft.com/office/officeart/2005/8/layout/hProcess9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027D02BA-9091-4B6D-B9BE-6EF8DCCA08C5}" type="presOf" srcId="{ABE8702E-C85F-4DF3-BEE1-89127B3D166E}" destId="{F8F803D2-F894-4A68-9008-99F98DB3F7B5}" srcOrd="0" destOrd="0" presId="urn:microsoft.com/office/officeart/2005/8/layout/hProcess9"/>
    <dgm:cxn modelId="{D27F36B8-11FC-45C4-8CC4-8ED6E0785E3A}" type="presOf" srcId="{36030709-E562-4714-B0C0-DCA3882F4A95}" destId="{F8F803D2-F894-4A68-9008-99F98DB3F7B5}" srcOrd="0" destOrd="3" presId="urn:microsoft.com/office/officeart/2005/8/layout/hProcess9"/>
    <dgm:cxn modelId="{CC9777D6-C85C-41F7-8D82-329607A8C491}" type="presOf" srcId="{4AC61540-7617-4732-ADAC-918FB94D7DDC}" destId="{C5C479F1-027C-425C-A0B3-5734FC2D9DF4}" srcOrd="0" destOrd="2" presId="urn:microsoft.com/office/officeart/2005/8/layout/hProcess9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19922D7B-B1AD-4DE5-BEB1-700D46ACC036}" type="presOf" srcId="{54E4D10D-9956-43BF-A898-E51BAEB96E54}" destId="{F8F803D2-F894-4A68-9008-99F98DB3F7B5}" srcOrd="0" destOrd="1" presId="urn:microsoft.com/office/officeart/2005/8/layout/hProcess9"/>
    <dgm:cxn modelId="{3F8C2EF0-7EEC-4535-8BDD-B9F85B2EB2EB}" type="presOf" srcId="{3D2CA84F-7F83-488E-9CE9-2466A7E58E8C}" destId="{C5C479F1-027C-425C-A0B3-5734FC2D9DF4}" srcOrd="0" destOrd="3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72AD5F0C-B437-4BFC-9665-757831C46FEF}" type="presOf" srcId="{7BAE7899-E3C2-4B98-B54B-7CF98FABE6C9}" destId="{C5C479F1-027C-425C-A0B3-5734FC2D9DF4}" srcOrd="0" destOrd="0" presId="urn:microsoft.com/office/officeart/2005/8/layout/hProcess9"/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C51F55C3-2602-4C73-8F58-7E89904527D6}" type="presOf" srcId="{ED8C6F13-9AE5-48F3-9E7D-DFFA59D5DA38}" destId="{8B253DC2-B939-4DFC-A16E-B01B88769EE1}" srcOrd="0" destOrd="1" presId="urn:microsoft.com/office/officeart/2005/8/layout/hProcess9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BCAF46CF-23EE-4FDB-8B34-4CA04A50E4B0}" type="presOf" srcId="{7FD1CCA4-8CE5-4749-8436-3CCFF026D0FE}" destId="{D0577E72-B23A-4C93-BA9C-507338C3954E}" srcOrd="0" destOrd="4" presId="urn:microsoft.com/office/officeart/2005/8/layout/hProcess9"/>
    <dgm:cxn modelId="{48E7E161-F4B4-4307-89BC-C6D8469937D8}" type="presOf" srcId="{19780FB9-F640-477D-8EBB-AA1833FE98F4}" destId="{F8F803D2-F894-4A68-9008-99F98DB3F7B5}" srcOrd="0" destOrd="2" presId="urn:microsoft.com/office/officeart/2005/8/layout/hProcess9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BD14E905-ED44-4C53-83CB-22F53D93A6D8}" type="presOf" srcId="{74FB470A-E441-467D-956F-2FC796E4BDC8}" destId="{8B253DC2-B939-4DFC-A16E-B01B88769EE1}" srcOrd="0" destOrd="3" presId="urn:microsoft.com/office/officeart/2005/8/layout/hProcess9"/>
    <dgm:cxn modelId="{B3133395-AEE2-42C2-ADE8-E62DEDA0EC87}" type="presParOf" srcId="{00FBBFAD-D4C0-4377-829A-C2558C4FF800}" destId="{E35DFE24-70FD-43AD-A695-3D2B18C1E436}" srcOrd="0" destOrd="0" presId="urn:microsoft.com/office/officeart/2005/8/layout/hProcess9"/>
    <dgm:cxn modelId="{A046E173-5638-496B-990F-84BC1EC9BB11}" type="presParOf" srcId="{00FBBFAD-D4C0-4377-829A-C2558C4FF800}" destId="{C247645C-4C2A-4EE1-9C60-AE50FD08E8F3}" srcOrd="1" destOrd="0" presId="urn:microsoft.com/office/officeart/2005/8/layout/hProcess9"/>
    <dgm:cxn modelId="{5E056B32-E426-430F-B7FA-F37C3FB76099}" type="presParOf" srcId="{C247645C-4C2A-4EE1-9C60-AE50FD08E8F3}" destId="{C5C479F1-027C-425C-A0B3-5734FC2D9DF4}" srcOrd="0" destOrd="0" presId="urn:microsoft.com/office/officeart/2005/8/layout/hProcess9"/>
    <dgm:cxn modelId="{842A83D6-0023-4E8D-9525-A4BD7FDE2B01}" type="presParOf" srcId="{C247645C-4C2A-4EE1-9C60-AE50FD08E8F3}" destId="{006EE0D8-F5B3-4585-8648-4921FF54835D}" srcOrd="1" destOrd="0" presId="urn:microsoft.com/office/officeart/2005/8/layout/hProcess9"/>
    <dgm:cxn modelId="{067A54BB-BE30-4D6C-BE1C-1F3C8D740131}" type="presParOf" srcId="{C247645C-4C2A-4EE1-9C60-AE50FD08E8F3}" destId="{D0577E72-B23A-4C93-BA9C-507338C3954E}" srcOrd="2" destOrd="0" presId="urn:microsoft.com/office/officeart/2005/8/layout/hProcess9"/>
    <dgm:cxn modelId="{B0A03630-A18B-4BCF-B8AC-D15F195BCF28}" type="presParOf" srcId="{C247645C-4C2A-4EE1-9C60-AE50FD08E8F3}" destId="{B8558C8D-23BE-42F8-A56F-3E21A9482389}" srcOrd="3" destOrd="0" presId="urn:microsoft.com/office/officeart/2005/8/layout/hProcess9"/>
    <dgm:cxn modelId="{971F1316-37B1-4A81-892F-F000D7E0A39D}" type="presParOf" srcId="{C247645C-4C2A-4EE1-9C60-AE50FD08E8F3}" destId="{8B253DC2-B939-4DFC-A16E-B01B88769EE1}" srcOrd="4" destOrd="0" presId="urn:microsoft.com/office/officeart/2005/8/layout/hProcess9"/>
    <dgm:cxn modelId="{3FBB450E-C5C7-4F61-BF6F-544617100DC4}" type="presParOf" srcId="{C247645C-4C2A-4EE1-9C60-AE50FD08E8F3}" destId="{FAEBD167-A555-48F7-96E4-AA86E57E59A5}" srcOrd="5" destOrd="0" presId="urn:microsoft.com/office/officeart/2005/8/layout/hProcess9"/>
    <dgm:cxn modelId="{9F95420B-8B34-457D-9158-6F8DD5F55FD8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206A-66D4-4CB9-AD9B-54A2785435CF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Backed by Google &amp; Community</a:t>
          </a:r>
          <a:endParaRPr lang="en-US" sz="2300" kern="1200" dirty="0"/>
        </a:p>
      </dsp:txBody>
      <dsp:txXfrm>
        <a:off x="3568" y="392199"/>
        <a:ext cx="1931900" cy="1159140"/>
      </dsp:txXfrm>
    </dsp:sp>
    <dsp:sp modelId="{79C4F599-DAA5-4B64-B839-E136F05674D1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Great for SPA’s</a:t>
          </a:r>
          <a:endParaRPr lang="en-US" sz="2300" kern="1200" dirty="0"/>
        </a:p>
      </dsp:txBody>
      <dsp:txXfrm>
        <a:off x="2128658" y="392199"/>
        <a:ext cx="1931900" cy="1159140"/>
      </dsp:txXfrm>
    </dsp:sp>
    <dsp:sp modelId="{323D8D7F-73C3-4AE0-ADFF-DEA47ACAEAEC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Two-way Data Binding</a:t>
          </a:r>
          <a:endParaRPr lang="en-US" sz="2300" kern="1200" dirty="0"/>
        </a:p>
      </dsp:txBody>
      <dsp:txXfrm>
        <a:off x="4253749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MV*</a:t>
          </a:r>
          <a:endParaRPr lang="en-US" sz="2300" kern="1200" dirty="0"/>
        </a:p>
      </dsp:txBody>
      <dsp:txXfrm>
        <a:off x="6378840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Dependency Injection</a:t>
          </a:r>
          <a:endParaRPr lang="en-US" sz="2300" kern="1200" dirty="0"/>
        </a:p>
      </dsp:txBody>
      <dsp:txXfrm>
        <a:off x="8503931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</a:t>
          </a:r>
          <a:endParaRPr lang="en-US" sz="2300" kern="1200" dirty="0"/>
        </a:p>
      </dsp:txBody>
      <dsp:txXfrm>
        <a:off x="3568" y="174452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jqLite</a:t>
          </a:r>
        </a:p>
      </dsp:txBody>
      <dsp:txXfrm>
        <a:off x="2128658" y="174452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</a:p>
      </dsp:txBody>
      <dsp:txXfrm>
        <a:off x="4253749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Modules</a:t>
          </a:r>
        </a:p>
      </dsp:txBody>
      <dsp:txXfrm>
        <a:off x="6378840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Controllers</a:t>
          </a:r>
        </a:p>
      </dsp:txBody>
      <dsp:txXfrm>
        <a:off x="8503931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3568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Filters</a:t>
          </a:r>
        </a:p>
      </dsp:txBody>
      <dsp:txXfrm>
        <a:off x="3568" y="3096860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Providers</a:t>
          </a:r>
        </a:p>
      </dsp:txBody>
      <dsp:txXfrm>
        <a:off x="2128658" y="3096860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Directives</a:t>
          </a:r>
        </a:p>
      </dsp:txBody>
      <dsp:txXfrm>
        <a:off x="4253749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Routing</a:t>
          </a:r>
        </a:p>
      </dsp:txBody>
      <dsp:txXfrm>
        <a:off x="6378840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8503931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Form Validation</a:t>
          </a:r>
          <a:endParaRPr lang="en-US" sz="2300" kern="1200" dirty="0"/>
        </a:p>
      </dsp:txBody>
      <dsp:txXfrm>
        <a:off x="8503931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Constant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 injected anywhere</a:t>
          </a:r>
          <a:endParaRPr lang="en-US" sz="17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Simple injectable value</a:t>
          </a:r>
          <a:endParaRPr lang="en-US" sz="17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Factory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function</a:t>
          </a:r>
          <a:endParaRPr lang="en-US" sz="17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constructor</a:t>
          </a:r>
          <a:endParaRPr lang="en-US" sz="17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Provider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Configurable factory</a:t>
          </a:r>
          <a:endParaRPr lang="en-US" sz="17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1485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Design, build, and test customizations</a:t>
          </a:r>
          <a:endParaRPr lang="en-US" sz="2100" kern="1200" dirty="0"/>
        </a:p>
      </dsp:txBody>
      <dsp:txXfrm>
        <a:off x="0" y="314857"/>
        <a:ext cx="5029199" cy="1190700"/>
      </dsp:txXfrm>
    </dsp:sp>
    <dsp:sp modelId="{FE18ED5F-9A71-45CE-87E6-C0921B5A24D6}">
      <dsp:nvSpPr>
        <dsp:cNvPr id="0" name=""/>
        <dsp:cNvSpPr/>
      </dsp:nvSpPr>
      <dsp:spPr>
        <a:xfrm>
          <a:off x="251460" y="489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Developer</a:t>
          </a:r>
          <a:endParaRPr lang="en-US" sz="2100" kern="1200" dirty="0"/>
        </a:p>
      </dsp:txBody>
      <dsp:txXfrm>
        <a:off x="281722" y="35159"/>
        <a:ext cx="3459916" cy="559396"/>
      </dsp:txXfrm>
    </dsp:sp>
    <dsp:sp modelId="{B014BCF9-3CF0-4932-9F01-C8EDA8E469DD}">
      <dsp:nvSpPr>
        <dsp:cNvPr id="0" name=""/>
        <dsp:cNvSpPr/>
      </dsp:nvSpPr>
      <dsp:spPr>
        <a:xfrm>
          <a:off x="0" y="192891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Install and monitor customizations</a:t>
          </a:r>
          <a:endParaRPr lang="en-US" sz="2100" kern="1200" dirty="0"/>
        </a:p>
      </dsp:txBody>
      <dsp:txXfrm>
        <a:off x="0" y="1928917"/>
        <a:ext cx="5029199" cy="1190700"/>
      </dsp:txXfrm>
    </dsp:sp>
    <dsp:sp modelId="{1CF0D767-27A0-4A0D-8AD7-1C805538B782}">
      <dsp:nvSpPr>
        <dsp:cNvPr id="0" name=""/>
        <dsp:cNvSpPr/>
      </dsp:nvSpPr>
      <dsp:spPr>
        <a:xfrm>
          <a:off x="251460" y="161895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Administrator</a:t>
          </a:r>
          <a:endParaRPr lang="en-US" sz="2100" kern="1200" dirty="0"/>
        </a:p>
      </dsp:txBody>
      <dsp:txXfrm>
        <a:off x="281722" y="1649219"/>
        <a:ext cx="3459916" cy="559396"/>
      </dsp:txXfrm>
    </dsp:sp>
    <dsp:sp modelId="{065ED812-3110-45CB-BF60-C55BC725AA59}">
      <dsp:nvSpPr>
        <dsp:cNvPr id="0" name=""/>
        <dsp:cNvSpPr/>
      </dsp:nvSpPr>
      <dsp:spPr>
        <a:xfrm>
          <a:off x="0" y="3542977"/>
          <a:ext cx="5029199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Activate and use customizations</a:t>
          </a:r>
          <a:endParaRPr lang="en-US" sz="2100" kern="1200" dirty="0"/>
        </a:p>
      </dsp:txBody>
      <dsp:txXfrm>
        <a:off x="0" y="3542977"/>
        <a:ext cx="5029199" cy="876487"/>
      </dsp:txXfrm>
    </dsp:sp>
    <dsp:sp modelId="{25AD4B18-A6F3-4E52-A6B5-53F7A9EAF766}">
      <dsp:nvSpPr>
        <dsp:cNvPr id="0" name=""/>
        <dsp:cNvSpPr/>
      </dsp:nvSpPr>
      <dsp:spPr>
        <a:xfrm>
          <a:off x="251460" y="323301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Site Collection Owner</a:t>
          </a:r>
          <a:endParaRPr lang="en-US" sz="2100" kern="1200" dirty="0"/>
        </a:p>
      </dsp:txBody>
      <dsp:txXfrm>
        <a:off x="281722" y="3263279"/>
        <a:ext cx="34599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517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Design, build, and test customizations</a:t>
          </a:r>
          <a:endParaRPr lang="en-US" sz="2000" kern="1200" dirty="0"/>
        </a:p>
      </dsp:txBody>
      <dsp:txXfrm>
        <a:off x="0" y="351749"/>
        <a:ext cx="5029199" cy="1134000"/>
      </dsp:txXfrm>
    </dsp:sp>
    <dsp:sp modelId="{FE18ED5F-9A71-45CE-87E6-C0921B5A24D6}">
      <dsp:nvSpPr>
        <dsp:cNvPr id="0" name=""/>
        <dsp:cNvSpPr/>
      </dsp:nvSpPr>
      <dsp:spPr>
        <a:xfrm>
          <a:off x="251460" y="565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Developer</a:t>
          </a:r>
          <a:endParaRPr lang="en-US" sz="2000" kern="1200" dirty="0"/>
        </a:p>
      </dsp:txBody>
      <dsp:txXfrm>
        <a:off x="280281" y="85370"/>
        <a:ext cx="3462798" cy="532758"/>
      </dsp:txXfrm>
    </dsp:sp>
    <dsp:sp modelId="{B014BCF9-3CF0-4932-9F01-C8EDA8E469DD}">
      <dsp:nvSpPr>
        <dsp:cNvPr id="0" name=""/>
        <dsp:cNvSpPr/>
      </dsp:nvSpPr>
      <dsp:spPr>
        <a:xfrm>
          <a:off x="0" y="18889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Set quotas and monitor customizations</a:t>
          </a:r>
          <a:endParaRPr lang="en-US" sz="2000" kern="1200" dirty="0"/>
        </a:p>
      </dsp:txBody>
      <dsp:txXfrm>
        <a:off x="0" y="1888949"/>
        <a:ext cx="5029199" cy="1134000"/>
      </dsp:txXfrm>
    </dsp:sp>
    <dsp:sp modelId="{1CF0D767-27A0-4A0D-8AD7-1C805538B782}">
      <dsp:nvSpPr>
        <dsp:cNvPr id="0" name=""/>
        <dsp:cNvSpPr/>
      </dsp:nvSpPr>
      <dsp:spPr>
        <a:xfrm>
          <a:off x="251460" y="15937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Administrator</a:t>
          </a:r>
          <a:endParaRPr lang="en-US" sz="2000" kern="1200" dirty="0"/>
        </a:p>
      </dsp:txBody>
      <dsp:txXfrm>
        <a:off x="280281" y="1622570"/>
        <a:ext cx="3462798" cy="532758"/>
      </dsp:txXfrm>
    </dsp:sp>
    <dsp:sp modelId="{065ED812-3110-45CB-BF60-C55BC725AA59}">
      <dsp:nvSpPr>
        <dsp:cNvPr id="0" name=""/>
        <dsp:cNvSpPr/>
      </dsp:nvSpPr>
      <dsp:spPr>
        <a:xfrm>
          <a:off x="0" y="3426149"/>
          <a:ext cx="502919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Install customizations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Activate and use customizations</a:t>
          </a:r>
          <a:endParaRPr lang="en-US" sz="2000" kern="1200" dirty="0"/>
        </a:p>
      </dsp:txBody>
      <dsp:txXfrm>
        <a:off x="0" y="3426149"/>
        <a:ext cx="5029199" cy="1165500"/>
      </dsp:txXfrm>
    </dsp:sp>
    <dsp:sp modelId="{25AD4B18-A6F3-4E52-A6B5-53F7A9EAF766}">
      <dsp:nvSpPr>
        <dsp:cNvPr id="0" name=""/>
        <dsp:cNvSpPr/>
      </dsp:nvSpPr>
      <dsp:spPr>
        <a:xfrm>
          <a:off x="251460" y="31309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Site Collection Owner</a:t>
          </a:r>
          <a:endParaRPr lang="en-US" sz="2000" kern="1200" dirty="0"/>
        </a:p>
      </dsp:txBody>
      <dsp:txXfrm>
        <a:off x="280281" y="3159770"/>
        <a:ext cx="346279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DD59-C845-48EE-8066-00A34A52D86B}">
      <dsp:nvSpPr>
        <dsp:cNvPr id="0" name=""/>
        <dsp:cNvSpPr/>
      </dsp:nvSpPr>
      <dsp:spPr>
        <a:xfrm>
          <a:off x="0" y="0"/>
          <a:ext cx="8229600" cy="2023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7DE20-0AD9-469D-8823-E453E4477F2C}">
      <dsp:nvSpPr>
        <dsp:cNvPr id="0" name=""/>
        <dsp:cNvSpPr/>
      </dsp:nvSpPr>
      <dsp:spPr>
        <a:xfrm>
          <a:off x="24688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CEC3D-61D9-4D5A-9134-49B382579D09}">
      <dsp:nvSpPr>
        <dsp:cNvPr id="0" name=""/>
        <dsp:cNvSpPr/>
      </dsp:nvSpPr>
      <dsp:spPr>
        <a:xfrm rot="10800000">
          <a:off x="24688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Infrastructure</a:t>
          </a:r>
        </a:p>
      </dsp:txBody>
      <dsp:txXfrm rot="10800000">
        <a:off x="321232" y="2023109"/>
        <a:ext cx="2268755" cy="2398345"/>
      </dsp:txXfrm>
    </dsp:sp>
    <dsp:sp modelId="{B0E764A7-B5C8-41CB-A789-340FD2E71147}">
      <dsp:nvSpPr>
        <dsp:cNvPr id="0" name=""/>
        <dsp:cNvSpPr/>
      </dsp:nvSpPr>
      <dsp:spPr>
        <a:xfrm>
          <a:off x="290607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BD0E-6659-47E3-A5FA-DFC3DD5F56B0}">
      <dsp:nvSpPr>
        <dsp:cNvPr id="0" name=""/>
        <dsp:cNvSpPr/>
      </dsp:nvSpPr>
      <dsp:spPr>
        <a:xfrm rot="10800000">
          <a:off x="2894570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Developers</a:t>
          </a:r>
        </a:p>
      </dsp:txBody>
      <dsp:txXfrm rot="10800000">
        <a:off x="2968915" y="2023109"/>
        <a:ext cx="2268755" cy="2398345"/>
      </dsp:txXfrm>
    </dsp:sp>
    <dsp:sp modelId="{DED4691C-BB07-417F-A195-95EB39A4D2D8}">
      <dsp:nvSpPr>
        <dsp:cNvPr id="0" name=""/>
        <dsp:cNvSpPr/>
      </dsp:nvSpPr>
      <dsp:spPr>
        <a:xfrm>
          <a:off x="556526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0811-2C40-44EF-86EE-740F30A20B69}">
      <dsp:nvSpPr>
        <dsp:cNvPr id="0" name=""/>
        <dsp:cNvSpPr/>
      </dsp:nvSpPr>
      <dsp:spPr>
        <a:xfrm rot="10800000">
          <a:off x="556526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Users</a:t>
          </a:r>
        </a:p>
      </dsp:txBody>
      <dsp:txXfrm rot="10800000">
        <a:off x="5639612" y="2023109"/>
        <a:ext cx="2268755" cy="2398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79F1-027C-425C-A0B3-5734FC2D9DF4}">
      <dsp:nvSpPr>
        <dsp:cNvPr id="0" name=""/>
        <dsp:cNvSpPr/>
      </dsp:nvSpPr>
      <dsp:spPr>
        <a:xfrm>
          <a:off x="5682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 Test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Gulp tasks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Disable </a:t>
          </a:r>
          <a:r>
            <a:rPr lang="en-US" sz="1200" kern="1200" dirty="0" smtClean="0"/>
            <a:t>web security (--disable-web-security) errors in Chrome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Functional testing</a:t>
          </a:r>
          <a:endParaRPr lang="en-US" sz="1200" kern="1200" dirty="0"/>
        </a:p>
      </dsp:txBody>
      <dsp:txXfrm>
        <a:off x="90648" y="1390367"/>
        <a:ext cx="2563184" cy="1570603"/>
      </dsp:txXfrm>
    </dsp:sp>
    <dsp:sp modelId="{D0577E72-B23A-4C93-BA9C-507338C3954E}">
      <dsp:nvSpPr>
        <dsp:cNvPr id="0" name=""/>
        <dsp:cNvSpPr/>
      </dsp:nvSpPr>
      <dsp:spPr>
        <a:xfrm>
          <a:off x="2875455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Custom Page Layout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Style and script references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Base HTML referencing ng-app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 Publishing features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to Master Page Gallery</a:t>
          </a:r>
          <a:endParaRPr lang="en-US" sz="1200" kern="1200" dirty="0"/>
        </a:p>
      </dsp:txBody>
      <dsp:txXfrm>
        <a:off x="2960421" y="1390367"/>
        <a:ext cx="2563184" cy="1570603"/>
      </dsp:txXfrm>
    </dsp:sp>
    <dsp:sp modelId="{8B253DC2-B939-4DFC-A16E-B01B88769EE1}">
      <dsp:nvSpPr>
        <dsp:cNvPr id="0" name=""/>
        <dsp:cNvSpPr/>
      </dsp:nvSpPr>
      <dsp:spPr>
        <a:xfrm>
          <a:off x="5745227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Source Code to Pages library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Same folder structure as local environment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Only the build files are needed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page layout (if needed)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source code</a:t>
          </a:r>
          <a:endParaRPr lang="en-US" sz="1200" kern="1200" dirty="0"/>
        </a:p>
      </dsp:txBody>
      <dsp:txXfrm>
        <a:off x="5830193" y="1390367"/>
        <a:ext cx="2563184" cy="1570603"/>
      </dsp:txXfrm>
    </dsp:sp>
    <dsp:sp modelId="{F8F803D2-F894-4A68-9008-99F98DB3F7B5}">
      <dsp:nvSpPr>
        <dsp:cNvPr id="0" name=""/>
        <dsp:cNvSpPr/>
      </dsp:nvSpPr>
      <dsp:spPr>
        <a:xfrm>
          <a:off x="8615000" y="1305401"/>
          <a:ext cx="2733116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SharePoint Deployment &amp; Test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and upload custom page (if necessary)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Upload source code to Pages library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Functional testing</a:t>
          </a:r>
          <a:endParaRPr lang="en-US" sz="1200" kern="1200" dirty="0"/>
        </a:p>
      </dsp:txBody>
      <dsp:txXfrm>
        <a:off x="8699966" y="1390367"/>
        <a:ext cx="256318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fiddle.net/spietrek/04y3zwo8/1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518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jsfiddle.net/spietrek/04y3zwo8/2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7283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</a:t>
            </a:r>
            <a:r>
              <a:rPr lang="en-US" dirty="0" smtClean="0"/>
              <a:t>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(Logic/ Behaviors)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(UI)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DOM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Browser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(Provider)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</a:t>
            </a:r>
            <a:r>
              <a:rPr lang="en-US" sz="1400" dirty="0" smtClean="0"/>
              <a:t>Interaction (</a:t>
            </a:r>
            <a:r>
              <a:rPr lang="en-US" sz="1400" dirty="0" smtClean="0"/>
              <a:t>R</a:t>
            </a:r>
            <a:r>
              <a:rPr lang="en-US" sz="1400" dirty="0" smtClean="0"/>
              <a:t>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$scope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30" y="2693854"/>
            <a:ext cx="6400800" cy="257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80322"/>
              <a:gd name="adj4" fmla="val -6408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326938"/>
              <a:gd name="adj4" fmla="val -21536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4659"/>
              <a:gd name="adj4" fmla="val 21499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230599"/>
              <a:gd name="adj4" fmla="val 17239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73829"/>
              <a:gd name="adj4" fmla="val 1210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435089"/>
              <a:gd name="adj4" fmla="val -15563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67892"/>
              <a:gd name="adj4" fmla="val -1032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81425"/>
              <a:gd name="adj4" fmla="val 2708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259160"/>
              <a:gd name="adj4" fmla="val 1109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94025"/>
              <a:gd name="adj4" fmla="val 3246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18821"/>
              <a:gd name="adj4" fmla="val 26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78550"/>
              <a:gd name="adj4" fmla="val -1646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221481"/>
              <a:gd name="adj4" fmla="val 25241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641588" y="1876700"/>
            <a:ext cx="1447800" cy="380140"/>
          </a:xfrm>
          <a:prstGeom prst="borderCallout1">
            <a:avLst>
              <a:gd name="adj1" fmla="val 54179"/>
              <a:gd name="adj2" fmla="val 100847"/>
              <a:gd name="adj3" fmla="val 228111"/>
              <a:gd name="adj4" fmla="val 16554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</a:t>
            </a:r>
            <a:r>
              <a:rPr lang="en-US" dirty="0" smtClean="0"/>
              <a:t>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16845476"/>
              </p:ext>
            </p:extLst>
          </p:nvPr>
        </p:nvGraphicFramePr>
        <p:xfrm>
          <a:off x="1600200" y="4876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2590801"/>
            <a:ext cx="1176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"Native" JavaScript </a:t>
            </a:r>
            <a:r>
              <a:rPr lang="en-US" dirty="0" smtClean="0"/>
              <a:t>provides a "quicker" development experience</a:t>
            </a:r>
          </a:p>
          <a:p>
            <a:r>
              <a:rPr lang="en-US" dirty="0" smtClean="0"/>
              <a:t>Leverage other IDE's such as WebStorm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</a:t>
            </a:r>
            <a:r>
              <a:rPr lang="en-US" dirty="0" smtClean="0"/>
              <a:t>permissions to </a:t>
            </a:r>
            <a:r>
              <a:rPr lang="en-US" dirty="0" smtClean="0"/>
              <a:t>App Store</a:t>
            </a:r>
          </a:p>
          <a:p>
            <a:r>
              <a:rPr lang="en-US" dirty="0" smtClean="0"/>
              <a:t>App parts run as iframe which </a:t>
            </a:r>
            <a:r>
              <a:rPr lang="en-US" dirty="0" smtClean="0"/>
              <a:t>don't scroll </a:t>
            </a:r>
            <a:r>
              <a:rPr lang="en-US" dirty="0" smtClean="0"/>
              <a:t>in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13348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20434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Cincy.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</a:t>
            </a:r>
            <a:r>
              <a:rPr lang="en-US" dirty="0" smtClean="0"/>
              <a:t>Stack Overflow, blogs</a:t>
            </a:r>
            <a:r>
              <a:rPr lang="en-US" dirty="0" smtClean="0"/>
              <a:t>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1658</Words>
  <Application>Microsoft Office PowerPoint</Application>
  <PresentationFormat>Widescreen</PresentationFormat>
  <Paragraphs>385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Schoolbook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Pulling things together</vt:lpstr>
      <vt:lpstr>AngularJS Demo  https://jsfiddle.net/spietrek/04y3zwo8/2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Tools</vt:lpstr>
      <vt:lpstr>Tools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21</cp:revision>
  <dcterms:created xsi:type="dcterms:W3CDTF">2015-03-26T20:06:47Z</dcterms:created>
  <dcterms:modified xsi:type="dcterms:W3CDTF">2015-04-22T16:35:28Z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