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3" r:id="rId2"/>
    <p:sldId id="324" r:id="rId3"/>
    <p:sldId id="332" r:id="rId4"/>
    <p:sldId id="326" r:id="rId5"/>
    <p:sldId id="267" r:id="rId6"/>
    <p:sldId id="300" r:id="rId7"/>
    <p:sldId id="308" r:id="rId8"/>
    <p:sldId id="275" r:id="rId9"/>
    <p:sldId id="319" r:id="rId10"/>
    <p:sldId id="277" r:id="rId11"/>
    <p:sldId id="331" r:id="rId12"/>
    <p:sldId id="290" r:id="rId13"/>
    <p:sldId id="284" r:id="rId14"/>
    <p:sldId id="292" r:id="rId15"/>
    <p:sldId id="293" r:id="rId16"/>
    <p:sldId id="307" r:id="rId17"/>
    <p:sldId id="261" r:id="rId18"/>
    <p:sldId id="260" r:id="rId19"/>
    <p:sldId id="271" r:id="rId20"/>
    <p:sldId id="272" r:id="rId21"/>
    <p:sldId id="305" r:id="rId22"/>
    <p:sldId id="320" r:id="rId23"/>
    <p:sldId id="274" r:id="rId24"/>
    <p:sldId id="298" r:id="rId25"/>
    <p:sldId id="270" r:id="rId26"/>
    <p:sldId id="311" r:id="rId27"/>
    <p:sldId id="313" r:id="rId28"/>
    <p:sldId id="301" r:id="rId29"/>
    <p:sldId id="302" r:id="rId30"/>
    <p:sldId id="296" r:id="rId31"/>
    <p:sldId id="317" r:id="rId32"/>
    <p:sldId id="297" r:id="rId33"/>
    <p:sldId id="321" r:id="rId34"/>
    <p:sldId id="322" r:id="rId35"/>
    <p:sldId id="327" r:id="rId36"/>
    <p:sldId id="33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2EDB7B02-5703-D64B-B8EF-75FB3B9CEC30}" type="presOf" srcId="{E5F5AC6F-D135-4AFA-89CE-3AF4AC7111D7}" destId="{CFDA206A-66D4-4CB9-AD9B-54A2785435CF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0A93B384-6E23-504D-BF16-171B63F00594}" type="presOf" srcId="{28AFA611-41E9-4E66-87AD-35D10BC19D0B}" destId="{79C4F599-DAA5-4B64-B839-E136F05674D1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0E591160-EEB2-1E40-A196-C6C12A8CB6A6}" type="presParOf" srcId="{437E6AB7-F632-45EF-9260-F25F0F7069F6}" destId="{CFDA206A-66D4-4CB9-AD9B-54A2785435CF}" srcOrd="0" destOrd="0" presId="urn:microsoft.com/office/officeart/2005/8/layout/default"/>
    <dgm:cxn modelId="{38924DF6-6244-6940-9A15-4E7EBE025D09}" type="presParOf" srcId="{437E6AB7-F632-45EF-9260-F25F0F7069F6}" destId="{E70F2F27-FCAD-405D-8869-7FDDBCB983C6}" srcOrd="1" destOrd="0" presId="urn:microsoft.com/office/officeart/2005/8/layout/default"/>
    <dgm:cxn modelId="{F4341DEE-C9CF-9A47-80D8-3E147E536A28}" type="presParOf" srcId="{437E6AB7-F632-45EF-9260-F25F0F7069F6}" destId="{79C4F599-DAA5-4B64-B839-E136F05674D1}" srcOrd="2" destOrd="0" presId="urn:microsoft.com/office/officeart/2005/8/layout/default"/>
    <dgm:cxn modelId="{837C0690-229B-7646-B6CE-1350C4EF57FC}" type="presParOf" srcId="{437E6AB7-F632-45EF-9260-F25F0F7069F6}" destId="{24ADA717-2AA4-43DE-95AB-BEC16CA06948}" srcOrd="3" destOrd="0" presId="urn:microsoft.com/office/officeart/2005/8/layout/default"/>
    <dgm:cxn modelId="{741D07D9-F978-A34E-A021-C43324C1A6B6}" type="presParOf" srcId="{437E6AB7-F632-45EF-9260-F25F0F7069F6}" destId="{323D8D7F-73C3-4AE0-ADFF-DEA47ACAEAEC}" srcOrd="4" destOrd="0" presId="urn:microsoft.com/office/officeart/2005/8/layout/default"/>
    <dgm:cxn modelId="{F8E707BD-002D-0545-82E1-B81A3887FC18}" type="presParOf" srcId="{437E6AB7-F632-45EF-9260-F25F0F7069F6}" destId="{8AE4196A-D03A-4194-938C-A2E9797F4A3F}" srcOrd="5" destOrd="0" presId="urn:microsoft.com/office/officeart/2005/8/layout/default"/>
    <dgm:cxn modelId="{C8A673BA-A262-3146-B04B-2EA67804DB91}" type="presParOf" srcId="{437E6AB7-F632-45EF-9260-F25F0F7069F6}" destId="{F42622AE-00E9-46E6-B25C-7610AB5BE17A}" srcOrd="6" destOrd="0" presId="urn:microsoft.com/office/officeart/2005/8/layout/default"/>
    <dgm:cxn modelId="{F016E62E-66BE-454F-8094-A7E13B10AAF8}" type="presParOf" srcId="{437E6AB7-F632-45EF-9260-F25F0F7069F6}" destId="{F6DDF6CB-13C2-4B0D-BC84-856EF461D413}" srcOrd="7" destOrd="0" presId="urn:microsoft.com/office/officeart/2005/8/layout/default"/>
    <dgm:cxn modelId="{3E32EFF3-72F9-9945-A804-D66103FD118B}" type="presParOf" srcId="{437E6AB7-F632-45EF-9260-F25F0F7069F6}" destId="{CEE8964B-4B00-4631-A3E8-5C19D9F55D5D}" srcOrd="8" destOrd="0" presId="urn:microsoft.com/office/officeart/2005/8/layout/default"/>
    <dgm:cxn modelId="{68A2D0AE-D849-0C45-A2BC-43ADBAB203B6}" type="presParOf" srcId="{437E6AB7-F632-45EF-9260-F25F0F7069F6}" destId="{3D73D1F6-9035-4760-9ECF-C72A2B37792A}" srcOrd="9" destOrd="0" presId="urn:microsoft.com/office/officeart/2005/8/layout/default"/>
    <dgm:cxn modelId="{C69E4F7C-65A7-3B4D-974E-3CA36278A0D1}" type="presParOf" srcId="{437E6AB7-F632-45EF-9260-F25F0F7069F6}" destId="{132B08A8-E421-4EA4-B062-31BC0FD62343}" srcOrd="10" destOrd="0" presId="urn:microsoft.com/office/officeart/2005/8/layout/default"/>
    <dgm:cxn modelId="{3EB409CF-4598-2B4B-B73F-A5DBF2982D9C}" type="presParOf" srcId="{437E6AB7-F632-45EF-9260-F25F0F7069F6}" destId="{9203B5C1-A877-44B8-8576-5CC733B773EF}" srcOrd="11" destOrd="0" presId="urn:microsoft.com/office/officeart/2005/8/layout/default"/>
    <dgm:cxn modelId="{4AD6A749-ECD2-CB4F-9B58-18518FDDB13F}" type="presParOf" srcId="{437E6AB7-F632-45EF-9260-F25F0F7069F6}" destId="{17459AAF-06DC-4C23-A450-BCC558EF88A4}" srcOrd="12" destOrd="0" presId="urn:microsoft.com/office/officeart/2005/8/layout/default"/>
    <dgm:cxn modelId="{E3701916-ECC8-3142-B4EA-54713B884999}" type="presParOf" srcId="{437E6AB7-F632-45EF-9260-F25F0F7069F6}" destId="{0E559450-5558-4837-9C87-557DCBE03D07}" srcOrd="13" destOrd="0" presId="urn:microsoft.com/office/officeart/2005/8/layout/default"/>
    <dgm:cxn modelId="{5F6F005A-10F5-E844-8107-E854B225B133}" type="presParOf" srcId="{437E6AB7-F632-45EF-9260-F25F0F7069F6}" destId="{CCBB4DFD-6C6B-4CC4-8737-4A003FB9F0DE}" srcOrd="14" destOrd="0" presId="urn:microsoft.com/office/officeart/2005/8/layout/default"/>
    <dgm:cxn modelId="{9C744B7F-6F21-EC40-830D-5C3A70938710}" type="presParOf" srcId="{437E6AB7-F632-45EF-9260-F25F0F7069F6}" destId="{B58E0D53-E11D-4D79-AA03-87C2502B1888}" srcOrd="15" destOrd="0" presId="urn:microsoft.com/office/officeart/2005/8/layout/default"/>
    <dgm:cxn modelId="{8DB3A0A0-411E-6044-8ED8-BB8B85F20977}" type="presParOf" srcId="{437E6AB7-F632-45EF-9260-F25F0F7069F6}" destId="{9211F004-41C9-436B-9C68-0C8CD2CE5223}" srcOrd="16" destOrd="0" presId="urn:microsoft.com/office/officeart/2005/8/layout/default"/>
    <dgm:cxn modelId="{7A628C73-904F-BB43-803C-FF44E3D9BB24}" type="presParOf" srcId="{437E6AB7-F632-45EF-9260-F25F0F7069F6}" destId="{BDBF169A-81F1-43D7-9F77-8937748EF6E5}" srcOrd="17" destOrd="0" presId="urn:microsoft.com/office/officeart/2005/8/layout/default"/>
    <dgm:cxn modelId="{F83EC9E7-391A-214B-8FA7-927D2ABADDD0}" type="presParOf" srcId="{437E6AB7-F632-45EF-9260-F25F0F7069F6}" destId="{99A5D91A-2D6B-4309-9471-E46BFB3D929C}" srcOrd="18" destOrd="0" presId="urn:microsoft.com/office/officeart/2005/8/layout/default"/>
    <dgm:cxn modelId="{68A53CFC-915D-DA41-A7C3-A11942E21B8E}" type="presParOf" srcId="{437E6AB7-F632-45EF-9260-F25F0F7069F6}" destId="{848134C2-3EAF-4E23-9C6D-2617EF1D9A6A}" srcOrd="19" destOrd="0" presId="urn:microsoft.com/office/officeart/2005/8/layout/default"/>
    <dgm:cxn modelId="{10A6DBA8-3DEB-2145-9CE5-B1B64C31715A}" type="presParOf" srcId="{437E6AB7-F632-45EF-9260-F25F0F7069F6}" destId="{C3DB7B56-D373-4A48-9A71-A46DD7871267}" srcOrd="20" destOrd="0" presId="urn:microsoft.com/office/officeart/2005/8/layout/default"/>
    <dgm:cxn modelId="{F0D1CCD4-CD77-4B4D-9735-16822B95DA60}" type="presParOf" srcId="{437E6AB7-F632-45EF-9260-F25F0F7069F6}" destId="{A9623B62-0A8D-4D5B-987F-1C191AA4FD03}" srcOrd="21" destOrd="0" presId="urn:microsoft.com/office/officeart/2005/8/layout/default"/>
    <dgm:cxn modelId="{93B34ED5-3101-034B-8C7A-8FE12DBED0C8}" type="presParOf" srcId="{437E6AB7-F632-45EF-9260-F25F0F7069F6}" destId="{82CDDC58-85B7-463A-BAD0-FBFCA0712F1C}" srcOrd="22" destOrd="0" presId="urn:microsoft.com/office/officeart/2005/8/layout/default"/>
    <dgm:cxn modelId="{65F792AB-3E7F-6542-AC4F-2F3AAFA7E78E}" type="presParOf" srcId="{437E6AB7-F632-45EF-9260-F25F0F7069F6}" destId="{E40BAE51-89EE-4C11-A75C-D53681C24FDA}" srcOrd="23" destOrd="0" presId="urn:microsoft.com/office/officeart/2005/8/layout/default"/>
    <dgm:cxn modelId="{72AEE355-BC3E-314D-B3F8-5873A5E05BA1}" type="presParOf" srcId="{437E6AB7-F632-45EF-9260-F25F0F7069F6}" destId="{EB310276-7406-4F8F-B311-738501754F41}" srcOrd="24" destOrd="0" presId="urn:microsoft.com/office/officeart/2005/8/layout/default"/>
    <dgm:cxn modelId="{514A45EA-19FC-9644-BE57-26FB07475F8A}" type="presParOf" srcId="{437E6AB7-F632-45EF-9260-F25F0F7069F6}" destId="{DD2547A4-1C63-40A4-B34F-95700C1C73B4}" srcOrd="25" destOrd="0" presId="urn:microsoft.com/office/officeart/2005/8/layout/default"/>
    <dgm:cxn modelId="{62C70538-C909-BB46-A38A-A21856E8CCA0}" type="presParOf" srcId="{437E6AB7-F632-45EF-9260-F25F0F7069F6}" destId="{60FA720F-99B1-498C-8299-B803124EC0FD}" srcOrd="26" destOrd="0" presId="urn:microsoft.com/office/officeart/2005/8/layout/default"/>
    <dgm:cxn modelId="{C63A2022-1E31-704F-9AFF-B6462E967F79}" type="presParOf" srcId="{437E6AB7-F632-45EF-9260-F25F0F7069F6}" destId="{2B18BA4B-5129-45F5-9150-3E43762959EA}" srcOrd="27" destOrd="0" presId="urn:microsoft.com/office/officeart/2005/8/layout/default"/>
    <dgm:cxn modelId="{451C96BC-A6CC-F14A-8A2F-FF495F44A3AD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45FFD-E1EE-8340-BF5E-1799C3E49089}" type="presOf" srcId="{356F6FEF-38C8-437A-8562-86A5ED3F5885}" destId="{1F18BCE3-3253-48F7-AD42-D7032F677CFA}" srcOrd="0" destOrd="0" presId="urn:microsoft.com/office/officeart/2005/8/layout/list1"/>
    <dgm:cxn modelId="{186FB36C-58E7-5C47-BDBE-5BFA9A029079}" type="presOf" srcId="{FD0C6DBE-1630-40B2-B624-EC1F16E42DB3}" destId="{B014BCF9-3CF0-4932-9F01-C8EDA8E469DD}" srcOrd="0" destOrd="0" presId="urn:microsoft.com/office/officeart/2005/8/layout/list1"/>
    <dgm:cxn modelId="{58F11EE8-A7E0-F049-AC08-C31620CAEAD1}" type="presOf" srcId="{356F6FEF-38C8-437A-8562-86A5ED3F5885}" destId="{25AD4B18-A6F3-4E52-A6B5-53F7A9EAF766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10F41B51-DAE8-784F-84DA-ED88E270048E}" type="presOf" srcId="{2EFB202A-8611-4DDC-831D-D12EB67B6CF7}" destId="{C451E4B4-999F-4453-A3DD-8163324A608E}" srcOrd="0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55FF5192-0C98-8B41-9F54-4DA897EF9F28}" type="presOf" srcId="{11888A7B-1E89-45E6-84F4-EF92B26189CD}" destId="{75922BE6-701E-4BA9-A4D0-D411670A834F}" srcOrd="0" destOrd="0" presId="urn:microsoft.com/office/officeart/2005/8/layout/list1"/>
    <dgm:cxn modelId="{ECCA33AE-4A81-684A-96A4-A97FED9DAB2F}" type="presOf" srcId="{712EDDD5-F1C9-457B-A81D-F94868058B44}" destId="{1CF0D767-27A0-4A0D-8AD7-1C805538B782}" srcOrd="1" destOrd="0" presId="urn:microsoft.com/office/officeart/2005/8/layout/list1"/>
    <dgm:cxn modelId="{511C5F14-5FB7-BD4F-9600-7834CF8241C9}" type="presOf" srcId="{712EDDD5-F1C9-457B-A81D-F94868058B44}" destId="{75A39EDD-D781-43E1-9360-E6E730441671}" srcOrd="0" destOrd="0" presId="urn:microsoft.com/office/officeart/2005/8/layout/list1"/>
    <dgm:cxn modelId="{EB6DFD28-3CBA-3A4D-83D9-C436E2E214E9}" type="presOf" srcId="{C65DEFF2-AA86-49F1-98AF-ECC7C9A55F8F}" destId="{D0247A5C-194D-40DD-ACBA-7E963F02BAC5}" srcOrd="0" destOrd="0" presId="urn:microsoft.com/office/officeart/2005/8/layout/list1"/>
    <dgm:cxn modelId="{39AFAAD3-373F-4B4C-B46A-95E6C38C5C57}" type="presOf" srcId="{11888A7B-1E89-45E6-84F4-EF92B26189CD}" destId="{FE18ED5F-9A71-45CE-87E6-C0921B5A24D6}" srcOrd="1" destOrd="0" presId="urn:microsoft.com/office/officeart/2005/8/layout/list1"/>
    <dgm:cxn modelId="{D0C350DC-05D8-BD47-945F-08E27E80D121}" type="presOf" srcId="{640CA9BD-09C1-4472-8DAC-0F150EC5E678}" destId="{065ED812-3110-45CB-BF60-C55BC725AA59}" srcOrd="0" destOrd="0" presId="urn:microsoft.com/office/officeart/2005/8/layout/list1"/>
    <dgm:cxn modelId="{921AADE5-D826-2640-A865-E01CC85195D7}" type="presParOf" srcId="{C451E4B4-999F-4453-A3DD-8163324A608E}" destId="{6293A9EF-C215-42FA-A704-64EE0A15C16B}" srcOrd="0" destOrd="0" presId="urn:microsoft.com/office/officeart/2005/8/layout/list1"/>
    <dgm:cxn modelId="{8B7D64E3-C318-F046-934C-AE66DA70F87E}" type="presParOf" srcId="{6293A9EF-C215-42FA-A704-64EE0A15C16B}" destId="{75922BE6-701E-4BA9-A4D0-D411670A834F}" srcOrd="0" destOrd="0" presId="urn:microsoft.com/office/officeart/2005/8/layout/list1"/>
    <dgm:cxn modelId="{C8C20EB9-5ABD-EE4B-8622-425F541972B6}" type="presParOf" srcId="{6293A9EF-C215-42FA-A704-64EE0A15C16B}" destId="{FE18ED5F-9A71-45CE-87E6-C0921B5A24D6}" srcOrd="1" destOrd="0" presId="urn:microsoft.com/office/officeart/2005/8/layout/list1"/>
    <dgm:cxn modelId="{66B28B84-22D9-B14B-B4EA-D88B46FD2463}" type="presParOf" srcId="{C451E4B4-999F-4453-A3DD-8163324A608E}" destId="{2D001EC1-3293-42A3-82D4-F06BDAA6E565}" srcOrd="1" destOrd="0" presId="urn:microsoft.com/office/officeart/2005/8/layout/list1"/>
    <dgm:cxn modelId="{2C5133A9-78E7-554F-BB61-3D7612C30302}" type="presParOf" srcId="{C451E4B4-999F-4453-A3DD-8163324A608E}" destId="{D0247A5C-194D-40DD-ACBA-7E963F02BAC5}" srcOrd="2" destOrd="0" presId="urn:microsoft.com/office/officeart/2005/8/layout/list1"/>
    <dgm:cxn modelId="{3BD92110-5A04-814B-81E9-8FAECD60F6F3}" type="presParOf" srcId="{C451E4B4-999F-4453-A3DD-8163324A608E}" destId="{4DB2732A-31D0-4A58-9326-C6D056DCB22A}" srcOrd="3" destOrd="0" presId="urn:microsoft.com/office/officeart/2005/8/layout/list1"/>
    <dgm:cxn modelId="{2563DCDF-37CA-6647-8EDA-36F7445B3A60}" type="presParOf" srcId="{C451E4B4-999F-4453-A3DD-8163324A608E}" destId="{D79E9BFA-BD1B-4DC2-B0A4-427A3C69DC19}" srcOrd="4" destOrd="0" presId="urn:microsoft.com/office/officeart/2005/8/layout/list1"/>
    <dgm:cxn modelId="{9E027564-ED5B-9445-9C4D-4C910A63172E}" type="presParOf" srcId="{D79E9BFA-BD1B-4DC2-B0A4-427A3C69DC19}" destId="{75A39EDD-D781-43E1-9360-E6E730441671}" srcOrd="0" destOrd="0" presId="urn:microsoft.com/office/officeart/2005/8/layout/list1"/>
    <dgm:cxn modelId="{61146951-3B34-594E-A554-7409D0DEDC52}" type="presParOf" srcId="{D79E9BFA-BD1B-4DC2-B0A4-427A3C69DC19}" destId="{1CF0D767-27A0-4A0D-8AD7-1C805538B782}" srcOrd="1" destOrd="0" presId="urn:microsoft.com/office/officeart/2005/8/layout/list1"/>
    <dgm:cxn modelId="{F35F62D9-CFA5-E945-88D5-6B9E830050D9}" type="presParOf" srcId="{C451E4B4-999F-4453-A3DD-8163324A608E}" destId="{71CD8D4C-A426-4F19-B258-C6156D6EC340}" srcOrd="5" destOrd="0" presId="urn:microsoft.com/office/officeart/2005/8/layout/list1"/>
    <dgm:cxn modelId="{0E29AAE8-AC32-7D4A-8FDB-F66BF00F7F75}" type="presParOf" srcId="{C451E4B4-999F-4453-A3DD-8163324A608E}" destId="{B014BCF9-3CF0-4932-9F01-C8EDA8E469DD}" srcOrd="6" destOrd="0" presId="urn:microsoft.com/office/officeart/2005/8/layout/list1"/>
    <dgm:cxn modelId="{CCE961C0-272B-D14D-ADB8-969F1F01402B}" type="presParOf" srcId="{C451E4B4-999F-4453-A3DD-8163324A608E}" destId="{98188212-4E55-485A-B563-1289987D8DA5}" srcOrd="7" destOrd="0" presId="urn:microsoft.com/office/officeart/2005/8/layout/list1"/>
    <dgm:cxn modelId="{0574714F-421B-3F43-9E6E-F3479D1195A4}" type="presParOf" srcId="{C451E4B4-999F-4453-A3DD-8163324A608E}" destId="{68435F73-00A8-4DBF-9E3C-46B933A8DB10}" srcOrd="8" destOrd="0" presId="urn:microsoft.com/office/officeart/2005/8/layout/list1"/>
    <dgm:cxn modelId="{5B385812-384B-AA42-93E8-E93923F737F1}" type="presParOf" srcId="{68435F73-00A8-4DBF-9E3C-46B933A8DB10}" destId="{1F18BCE3-3253-48F7-AD42-D7032F677CFA}" srcOrd="0" destOrd="0" presId="urn:microsoft.com/office/officeart/2005/8/layout/list1"/>
    <dgm:cxn modelId="{77336955-1842-EE4D-9AD7-5A204D8943F8}" type="presParOf" srcId="{68435F73-00A8-4DBF-9E3C-46B933A8DB10}" destId="{25AD4B18-A6F3-4E52-A6B5-53F7A9EAF766}" srcOrd="1" destOrd="0" presId="urn:microsoft.com/office/officeart/2005/8/layout/list1"/>
    <dgm:cxn modelId="{F65B3EBA-FEA0-934D-953B-34A1192EFDAA}" type="presParOf" srcId="{C451E4B4-999F-4453-A3DD-8163324A608E}" destId="{BB089C04-94A6-4D8E-9814-3A19506A4967}" srcOrd="9" destOrd="0" presId="urn:microsoft.com/office/officeart/2005/8/layout/list1"/>
    <dgm:cxn modelId="{7979F5D9-A6BB-3149-87B4-78E6D77C0DE3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8C809-6038-814A-8F27-0EF193B44068}" type="presOf" srcId="{356F6FEF-38C8-437A-8562-86A5ED3F5885}" destId="{25AD4B18-A6F3-4E52-A6B5-53F7A9EAF766}" srcOrd="1" destOrd="0" presId="urn:microsoft.com/office/officeart/2005/8/layout/list1"/>
    <dgm:cxn modelId="{40DDB729-5BFE-0946-B758-D7DE95E87BD5}" type="presOf" srcId="{2EFB202A-8611-4DDC-831D-D12EB67B6CF7}" destId="{C451E4B4-999F-4453-A3DD-8163324A608E}" srcOrd="0" destOrd="0" presId="urn:microsoft.com/office/officeart/2005/8/layout/list1"/>
    <dgm:cxn modelId="{727AD903-4D54-8C48-B8D8-58A5B20F3D56}" type="presOf" srcId="{C65DEFF2-AA86-49F1-98AF-ECC7C9A55F8F}" destId="{D0247A5C-194D-40DD-ACBA-7E963F02BAC5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2E956294-21B1-A948-9EA7-DC1DC949E398}" type="presOf" srcId="{712EDDD5-F1C9-457B-A81D-F94868058B44}" destId="{1CF0D767-27A0-4A0D-8AD7-1C805538B782}" srcOrd="1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03BE3AA6-00F4-8C42-89AA-11EE81ED336E}" type="presOf" srcId="{11888A7B-1E89-45E6-84F4-EF92B26189CD}" destId="{75922BE6-701E-4BA9-A4D0-D411670A834F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33A5C39F-0B9B-984B-B92C-65E4E489C4D5}" type="presOf" srcId="{712EDDD5-F1C9-457B-A81D-F94868058B44}" destId="{75A39EDD-D781-43E1-9360-E6E730441671}" srcOrd="0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DAD803E1-141B-CC45-A4A3-A7C99A576A67}" type="presOf" srcId="{77C3ADDA-CBFC-4773-939B-B820C1A52764}" destId="{065ED812-3110-45CB-BF60-C55BC725AA59}" srcOrd="0" destOrd="1" presId="urn:microsoft.com/office/officeart/2005/8/layout/list1"/>
    <dgm:cxn modelId="{BEDE787E-A3E6-EF4A-8425-F37785E4A6C1}" type="presOf" srcId="{FD0C6DBE-1630-40B2-B624-EC1F16E42DB3}" destId="{B014BCF9-3CF0-4932-9F01-C8EDA8E469DD}" srcOrd="0" destOrd="0" presId="urn:microsoft.com/office/officeart/2005/8/layout/list1"/>
    <dgm:cxn modelId="{C043D7B2-5452-B049-9C5E-81189B30385A}" type="presOf" srcId="{11888A7B-1E89-45E6-84F4-EF92B26189CD}" destId="{FE18ED5F-9A71-45CE-87E6-C0921B5A24D6}" srcOrd="1" destOrd="0" presId="urn:microsoft.com/office/officeart/2005/8/layout/list1"/>
    <dgm:cxn modelId="{6E94C877-EF0D-D041-9D23-595A338BE844}" type="presOf" srcId="{640CA9BD-09C1-4472-8DAC-0F150EC5E678}" destId="{065ED812-3110-45CB-BF60-C55BC725AA59}" srcOrd="0" destOrd="0" presId="urn:microsoft.com/office/officeart/2005/8/layout/list1"/>
    <dgm:cxn modelId="{D0E7616F-F890-074B-B13A-04031D20F71F}" type="presOf" srcId="{356F6FEF-38C8-437A-8562-86A5ED3F5885}" destId="{1F18BCE3-3253-48F7-AD42-D7032F677CFA}" srcOrd="0" destOrd="0" presId="urn:microsoft.com/office/officeart/2005/8/layout/list1"/>
    <dgm:cxn modelId="{32DDD191-0D01-A54C-BC1E-D5B564536A31}" type="presParOf" srcId="{C451E4B4-999F-4453-A3DD-8163324A608E}" destId="{6293A9EF-C215-42FA-A704-64EE0A15C16B}" srcOrd="0" destOrd="0" presId="urn:microsoft.com/office/officeart/2005/8/layout/list1"/>
    <dgm:cxn modelId="{64601637-F774-EF44-AD9E-2CD00A8DCFB1}" type="presParOf" srcId="{6293A9EF-C215-42FA-A704-64EE0A15C16B}" destId="{75922BE6-701E-4BA9-A4D0-D411670A834F}" srcOrd="0" destOrd="0" presId="urn:microsoft.com/office/officeart/2005/8/layout/list1"/>
    <dgm:cxn modelId="{483563C6-C39D-724F-A18C-68A2E7FA99A8}" type="presParOf" srcId="{6293A9EF-C215-42FA-A704-64EE0A15C16B}" destId="{FE18ED5F-9A71-45CE-87E6-C0921B5A24D6}" srcOrd="1" destOrd="0" presId="urn:microsoft.com/office/officeart/2005/8/layout/list1"/>
    <dgm:cxn modelId="{5A35A860-E75A-5049-B625-55D40156ECE4}" type="presParOf" srcId="{C451E4B4-999F-4453-A3DD-8163324A608E}" destId="{2D001EC1-3293-42A3-82D4-F06BDAA6E565}" srcOrd="1" destOrd="0" presId="urn:microsoft.com/office/officeart/2005/8/layout/list1"/>
    <dgm:cxn modelId="{5AC062EF-1734-3D42-899F-27EB3CFEA9AA}" type="presParOf" srcId="{C451E4B4-999F-4453-A3DD-8163324A608E}" destId="{D0247A5C-194D-40DD-ACBA-7E963F02BAC5}" srcOrd="2" destOrd="0" presId="urn:microsoft.com/office/officeart/2005/8/layout/list1"/>
    <dgm:cxn modelId="{CBAD6F91-DDAD-FA40-9553-256D30BBB366}" type="presParOf" srcId="{C451E4B4-999F-4453-A3DD-8163324A608E}" destId="{4DB2732A-31D0-4A58-9326-C6D056DCB22A}" srcOrd="3" destOrd="0" presId="urn:microsoft.com/office/officeart/2005/8/layout/list1"/>
    <dgm:cxn modelId="{7C8F92F1-B201-574D-B930-BB9EBCC7EC0E}" type="presParOf" srcId="{C451E4B4-999F-4453-A3DD-8163324A608E}" destId="{D79E9BFA-BD1B-4DC2-B0A4-427A3C69DC19}" srcOrd="4" destOrd="0" presId="urn:microsoft.com/office/officeart/2005/8/layout/list1"/>
    <dgm:cxn modelId="{D81788DB-B73A-C54C-8F04-CE951CF8385A}" type="presParOf" srcId="{D79E9BFA-BD1B-4DC2-B0A4-427A3C69DC19}" destId="{75A39EDD-D781-43E1-9360-E6E730441671}" srcOrd="0" destOrd="0" presId="urn:microsoft.com/office/officeart/2005/8/layout/list1"/>
    <dgm:cxn modelId="{0B14F41E-BE3B-5846-85C6-5649AF7C050D}" type="presParOf" srcId="{D79E9BFA-BD1B-4DC2-B0A4-427A3C69DC19}" destId="{1CF0D767-27A0-4A0D-8AD7-1C805538B782}" srcOrd="1" destOrd="0" presId="urn:microsoft.com/office/officeart/2005/8/layout/list1"/>
    <dgm:cxn modelId="{AE1DC6EF-59BF-C648-B951-D7B36CEB52ED}" type="presParOf" srcId="{C451E4B4-999F-4453-A3DD-8163324A608E}" destId="{71CD8D4C-A426-4F19-B258-C6156D6EC340}" srcOrd="5" destOrd="0" presId="urn:microsoft.com/office/officeart/2005/8/layout/list1"/>
    <dgm:cxn modelId="{CF5B6948-C416-5F41-8368-106658D83DEE}" type="presParOf" srcId="{C451E4B4-999F-4453-A3DD-8163324A608E}" destId="{B014BCF9-3CF0-4932-9F01-C8EDA8E469DD}" srcOrd="6" destOrd="0" presId="urn:microsoft.com/office/officeart/2005/8/layout/list1"/>
    <dgm:cxn modelId="{A36ECFEB-54FF-C245-A10B-735BFF576201}" type="presParOf" srcId="{C451E4B4-999F-4453-A3DD-8163324A608E}" destId="{98188212-4E55-485A-B563-1289987D8DA5}" srcOrd="7" destOrd="0" presId="urn:microsoft.com/office/officeart/2005/8/layout/list1"/>
    <dgm:cxn modelId="{07DC0D02-83E9-074D-A452-0EEBCDBCDDCB}" type="presParOf" srcId="{C451E4B4-999F-4453-A3DD-8163324A608E}" destId="{68435F73-00A8-4DBF-9E3C-46B933A8DB10}" srcOrd="8" destOrd="0" presId="urn:microsoft.com/office/officeart/2005/8/layout/list1"/>
    <dgm:cxn modelId="{875300CE-0DA4-FC40-9AF7-8D12782F096B}" type="presParOf" srcId="{68435F73-00A8-4DBF-9E3C-46B933A8DB10}" destId="{1F18BCE3-3253-48F7-AD42-D7032F677CFA}" srcOrd="0" destOrd="0" presId="urn:microsoft.com/office/officeart/2005/8/layout/list1"/>
    <dgm:cxn modelId="{9CAFDF2C-58AE-5C47-9783-B2612400B2A7}" type="presParOf" srcId="{68435F73-00A8-4DBF-9E3C-46B933A8DB10}" destId="{25AD4B18-A6F3-4E52-A6B5-53F7A9EAF766}" srcOrd="1" destOrd="0" presId="urn:microsoft.com/office/officeart/2005/8/layout/list1"/>
    <dgm:cxn modelId="{A65DAD79-D1FC-604F-8BFB-765702DD7F20}" type="presParOf" srcId="{C451E4B4-999F-4453-A3DD-8163324A608E}" destId="{BB089C04-94A6-4D8E-9814-3A19506A4967}" srcOrd="9" destOrd="0" presId="urn:microsoft.com/office/officeart/2005/8/layout/list1"/>
    <dgm:cxn modelId="{0C2F72A3-702F-5145-A2EB-9D3E064B275C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0E93CC-91BA-8B42-A35C-FD3BD29A708D}" type="presOf" srcId="{55F5860B-939A-4CBC-8295-B955936C5E35}" destId="{A5F7BD0E-6659-47E3-A5FA-DFC3DD5F56B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C750FA22-6118-A04E-9A6C-4FD582F36BAF}" type="presOf" srcId="{0AC1F386-F0D2-4C39-B972-A91062DE947B}" destId="{55FCEC3D-61D9-4D5A-9134-49B382579D0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E8B05946-FB5B-1B49-A7E7-39E6BC913322}" type="presOf" srcId="{ED9F0BCA-59E9-4527-AB0A-25C9342E61F9}" destId="{C19A8820-4420-4E6B-AA09-1B98BB030FE5}" srcOrd="0" destOrd="0" presId="urn:microsoft.com/office/officeart/2005/8/layout/pList2"/>
    <dgm:cxn modelId="{A355E9AE-BC4D-DE41-889F-6C9C6FCBE8D3}" type="presOf" srcId="{994517DC-23D3-4C6E-992F-A04A315A2919}" destId="{C922FA5C-03CD-4A44-84F5-01953AA4F57D}" srcOrd="0" destOrd="0" presId="urn:microsoft.com/office/officeart/2005/8/layout/pList2"/>
    <dgm:cxn modelId="{7D6ABEAE-B66A-3C44-8B09-0D09B0B0D90F}" type="presOf" srcId="{B3CE47E1-204F-4D5C-AEA4-1ACA601682DB}" destId="{D23CBDC4-3C15-4FF6-BE69-7C113226B390}" srcOrd="0" destOrd="0" presId="urn:microsoft.com/office/officeart/2005/8/layout/pList2"/>
    <dgm:cxn modelId="{D0B37947-71AB-4741-8619-9F23E221A2E2}" type="presOf" srcId="{361CF532-1150-46C6-A85B-883231321164}" destId="{523E0811-2C40-44EF-86EE-740F30A20B69}" srcOrd="0" destOrd="0" presId="urn:microsoft.com/office/officeart/2005/8/layout/pList2"/>
    <dgm:cxn modelId="{2F286FBB-3A31-CA4A-A8CE-6628EC25B3CD}" type="presParOf" srcId="{C922FA5C-03CD-4A44-84F5-01953AA4F57D}" destId="{A59FDD59-C845-48EE-8066-00A34A52D86B}" srcOrd="0" destOrd="0" presId="urn:microsoft.com/office/officeart/2005/8/layout/pList2"/>
    <dgm:cxn modelId="{71F4E3F8-5A86-5B49-8E48-0755D7C8EDEB}" type="presParOf" srcId="{C922FA5C-03CD-4A44-84F5-01953AA4F57D}" destId="{8D866271-871E-4425-A476-C1870805FDA1}" srcOrd="1" destOrd="0" presId="urn:microsoft.com/office/officeart/2005/8/layout/pList2"/>
    <dgm:cxn modelId="{85FE5CFE-8F81-5D4E-A4E5-C64ED14E10BC}" type="presParOf" srcId="{8D866271-871E-4425-A476-C1870805FDA1}" destId="{40B23C17-D79C-4CE1-8D99-2F8B1DDDAA1A}" srcOrd="0" destOrd="0" presId="urn:microsoft.com/office/officeart/2005/8/layout/pList2"/>
    <dgm:cxn modelId="{929269CD-6E84-C049-B6E5-F772CCBF5513}" type="presParOf" srcId="{40B23C17-D79C-4CE1-8D99-2F8B1DDDAA1A}" destId="{55FCEC3D-61D9-4D5A-9134-49B382579D09}" srcOrd="0" destOrd="0" presId="urn:microsoft.com/office/officeart/2005/8/layout/pList2"/>
    <dgm:cxn modelId="{E7A1393E-8D34-C547-8BB0-B5277709847A}" type="presParOf" srcId="{40B23C17-D79C-4CE1-8D99-2F8B1DDDAA1A}" destId="{3801DF6B-1CB9-47BE-88C7-B7BB85405E19}" srcOrd="1" destOrd="0" presId="urn:microsoft.com/office/officeart/2005/8/layout/pList2"/>
    <dgm:cxn modelId="{EF1D0BB6-AC1B-CF44-923D-A3625175DDFE}" type="presParOf" srcId="{40B23C17-D79C-4CE1-8D99-2F8B1DDDAA1A}" destId="{BD27DE20-0AD9-469D-8823-E453E4477F2C}" srcOrd="2" destOrd="0" presId="urn:microsoft.com/office/officeart/2005/8/layout/pList2"/>
    <dgm:cxn modelId="{E820F93F-25CC-5147-A152-C91D874B43DE}" type="presParOf" srcId="{8D866271-871E-4425-A476-C1870805FDA1}" destId="{D23CBDC4-3C15-4FF6-BE69-7C113226B390}" srcOrd="1" destOrd="0" presId="urn:microsoft.com/office/officeart/2005/8/layout/pList2"/>
    <dgm:cxn modelId="{2D71E231-6509-7849-ADC8-B88BA3AD3487}" type="presParOf" srcId="{8D866271-871E-4425-A476-C1870805FDA1}" destId="{978117B4-9EA1-4A17-B186-3C21B02C603D}" srcOrd="2" destOrd="0" presId="urn:microsoft.com/office/officeart/2005/8/layout/pList2"/>
    <dgm:cxn modelId="{1E813B76-8E65-1047-AB83-B6B33B66FBBC}" type="presParOf" srcId="{978117B4-9EA1-4A17-B186-3C21B02C603D}" destId="{A5F7BD0E-6659-47E3-A5FA-DFC3DD5F56B0}" srcOrd="0" destOrd="0" presId="urn:microsoft.com/office/officeart/2005/8/layout/pList2"/>
    <dgm:cxn modelId="{E767F909-34E1-584C-9B70-3DF505CB3558}" type="presParOf" srcId="{978117B4-9EA1-4A17-B186-3C21B02C603D}" destId="{10FF2710-55F3-4F1D-A5C8-47B323879F9C}" srcOrd="1" destOrd="0" presId="urn:microsoft.com/office/officeart/2005/8/layout/pList2"/>
    <dgm:cxn modelId="{DA9F74E1-EB8F-4247-AEB4-0C90A670408F}" type="presParOf" srcId="{978117B4-9EA1-4A17-B186-3C21B02C603D}" destId="{B0E764A7-B5C8-41CB-A789-340FD2E71147}" srcOrd="2" destOrd="0" presId="urn:microsoft.com/office/officeart/2005/8/layout/pList2"/>
    <dgm:cxn modelId="{C8103FDD-C931-8B4C-AB45-537EA24BEE0D}" type="presParOf" srcId="{8D866271-871E-4425-A476-C1870805FDA1}" destId="{C19A8820-4420-4E6B-AA09-1B98BB030FE5}" srcOrd="3" destOrd="0" presId="urn:microsoft.com/office/officeart/2005/8/layout/pList2"/>
    <dgm:cxn modelId="{C5E2FC3E-2CF2-D142-A488-AE77D60006BB}" type="presParOf" srcId="{8D866271-871E-4425-A476-C1870805FDA1}" destId="{094C7780-E123-4520-8D54-A10175384490}" srcOrd="4" destOrd="0" presId="urn:microsoft.com/office/officeart/2005/8/layout/pList2"/>
    <dgm:cxn modelId="{5AC679B6-351D-7F45-BD7F-D0A015CFA684}" type="presParOf" srcId="{094C7780-E123-4520-8D54-A10175384490}" destId="{523E0811-2C40-44EF-86EE-740F30A20B69}" srcOrd="0" destOrd="0" presId="urn:microsoft.com/office/officeart/2005/8/layout/pList2"/>
    <dgm:cxn modelId="{9220C16B-2EC3-FD40-BD78-A39236EADF5D}" type="presParOf" srcId="{094C7780-E123-4520-8D54-A10175384490}" destId="{307C64B6-9E44-4A7B-9DF5-B71D306D69A8}" srcOrd="1" destOrd="0" presId="urn:microsoft.com/office/officeart/2005/8/layout/pList2"/>
    <dgm:cxn modelId="{0BD81E46-67E8-F646-AFE7-EC3650401865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25179955-2854-724D-800F-FC6B233375D9}" type="presOf" srcId="{D7B1ABCD-8C30-499D-8D95-BEA6D47792FA}" destId="{D0577E72-B23A-4C93-BA9C-507338C3954E}" srcOrd="0" destOrd="2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484E6D90-1A48-0F4D-A15F-25DB0CEBD943}" type="presOf" srcId="{36030709-E562-4714-B0C0-DCA3882F4A95}" destId="{F8F803D2-F894-4A68-9008-99F98DB3F7B5}" srcOrd="0" destOrd="3" presId="urn:microsoft.com/office/officeart/2005/8/layout/hProcess9"/>
    <dgm:cxn modelId="{59B0AD58-9564-A946-8BAB-CD11509E5C28}" type="presOf" srcId="{FE3B62F3-16B2-4505-A781-2C5EA89C0A75}" destId="{8B253DC2-B939-4DFC-A16E-B01B88769EE1}" srcOrd="0" destOrd="2" presId="urn:microsoft.com/office/officeart/2005/8/layout/hProcess9"/>
    <dgm:cxn modelId="{E944A282-6C73-AE46-83EE-990A35DF98B5}" type="presOf" srcId="{ABE8702E-C85F-4DF3-BEE1-89127B3D166E}" destId="{F8F803D2-F894-4A68-9008-99F98DB3F7B5}" srcOrd="0" destOrd="0" presId="urn:microsoft.com/office/officeart/2005/8/layout/hProcess9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D63F7F86-6986-9043-8516-C39D383A055A}" type="presOf" srcId="{BF062759-82A3-4EE6-8B7D-352DA80FED78}" destId="{D0577E72-B23A-4C93-BA9C-507338C3954E}" srcOrd="0" destOrd="0" presId="urn:microsoft.com/office/officeart/2005/8/layout/hProcess9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24AB987A-E071-4342-B448-BE8F73810B03}" type="presOf" srcId="{ED8C6F13-9AE5-48F3-9E7D-DFFA59D5DA38}" destId="{8B253DC2-B939-4DFC-A16E-B01B88769EE1}" srcOrd="0" destOrd="1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B994F418-8A3E-9B42-9A78-D5458E1D5A7A}" type="presOf" srcId="{7FD1CCA4-8CE5-4749-8436-3CCFF026D0FE}" destId="{D0577E72-B23A-4C93-BA9C-507338C3954E}" srcOrd="0" destOrd="4" presId="urn:microsoft.com/office/officeart/2005/8/layout/hProcess9"/>
    <dgm:cxn modelId="{827A0127-AFCA-7D4B-9972-8BBD1E938A61}" type="presOf" srcId="{7F458D31-EC2B-4CAB-B19E-F7C40C9ABA16}" destId="{8B253DC2-B939-4DFC-A16E-B01B88769EE1}" srcOrd="0" destOrd="4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CE9A3FB9-5929-9C42-9D54-C7FCDEF434B2}" type="presOf" srcId="{54E4D10D-9956-43BF-A898-E51BAEB96E54}" destId="{F8F803D2-F894-4A68-9008-99F98DB3F7B5}" srcOrd="0" destOrd="1" presId="urn:microsoft.com/office/officeart/2005/8/layout/hProcess9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56837E31-0868-CD4B-A396-274E402FEB16}" type="presOf" srcId="{74FB470A-E441-467D-956F-2FC796E4BDC8}" destId="{8B253DC2-B939-4DFC-A16E-B01B88769EE1}" srcOrd="0" destOrd="3" presId="urn:microsoft.com/office/officeart/2005/8/layout/hProcess9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87F7E4DC-98AD-6D45-8DC2-9E5EBA5E6FE9}" type="presOf" srcId="{BBB5467D-2CE7-4259-9D21-F873ADD52653}" destId="{D0577E72-B23A-4C93-BA9C-507338C3954E}" srcOrd="0" destOrd="3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E57F0E8E-1CFB-DA46-A5E1-F79A985B615C}" type="presOf" srcId="{58D83055-D030-43E5-9416-99E2EA94DAE9}" destId="{D0577E72-B23A-4C93-BA9C-507338C3954E}" srcOrd="0" destOrd="1" presId="urn:microsoft.com/office/officeart/2005/8/layout/hProcess9"/>
    <dgm:cxn modelId="{D69EB580-A972-3B4B-BDE6-50BA59DB20A6}" type="presOf" srcId="{19780FB9-F640-477D-8EBB-AA1833FE98F4}" destId="{F8F803D2-F894-4A68-9008-99F98DB3F7B5}" srcOrd="0" destOrd="2" presId="urn:microsoft.com/office/officeart/2005/8/layout/hProcess9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6BB31340-28F5-B444-AAA8-46BAD79C4F0A}" type="presParOf" srcId="{C247645C-4C2A-4EE1-9C60-AE50FD08E8F3}" destId="{C5C479F1-027C-425C-A0B3-5734FC2D9DF4}" srcOrd="0" destOrd="0" presId="urn:microsoft.com/office/officeart/2005/8/layout/hProcess9"/>
    <dgm:cxn modelId="{F6BB738A-3E48-2F41-A231-3F3C067DD444}" type="presParOf" srcId="{C247645C-4C2A-4EE1-9C60-AE50FD08E8F3}" destId="{006EE0D8-F5B3-4585-8648-4921FF54835D}" srcOrd="1" destOrd="0" presId="urn:microsoft.com/office/officeart/2005/8/layout/hProcess9"/>
    <dgm:cxn modelId="{57B221A5-5C91-CE49-83EA-6145EECC2563}" type="presParOf" srcId="{C247645C-4C2A-4EE1-9C60-AE50FD08E8F3}" destId="{D0577E72-B23A-4C93-BA9C-507338C3954E}" srcOrd="2" destOrd="0" presId="urn:microsoft.com/office/officeart/2005/8/layout/hProcess9"/>
    <dgm:cxn modelId="{7870A89E-03A6-C549-B5BC-2917110D8AB5}" type="presParOf" srcId="{C247645C-4C2A-4EE1-9C60-AE50FD08E8F3}" destId="{B8558C8D-23BE-42F8-A56F-3E21A9482389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  <dgm:cxn modelId="{E3F7B294-B4F9-2E48-A9A6-2F3897EFFF96}" type="presParOf" srcId="{C247645C-4C2A-4EE1-9C60-AE50FD08E8F3}" destId="{FAEBD167-A555-48F7-96E4-AA86E57E59A5}" srcOrd="5" destOrd="0" presId="urn:microsoft.com/office/officeart/2005/8/layout/hProcess9"/>
    <dgm:cxn modelId="{E4334671-16EE-9049-AEA5-3BF037167B23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206A-66D4-4CB9-AD9B-54A2785435CF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Backed by Google &amp; Community</a:t>
          </a:r>
          <a:endParaRPr lang="en-US" sz="2300" kern="1200" dirty="0"/>
        </a:p>
      </dsp:txBody>
      <dsp:txXfrm>
        <a:off x="3568" y="392199"/>
        <a:ext cx="1931900" cy="1159140"/>
      </dsp:txXfrm>
    </dsp:sp>
    <dsp:sp modelId="{79C4F599-DAA5-4B64-B839-E136F05674D1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Great for SPA’s</a:t>
          </a:r>
          <a:endParaRPr lang="en-US" sz="2300" kern="1200" dirty="0"/>
        </a:p>
      </dsp:txBody>
      <dsp:txXfrm>
        <a:off x="2128658" y="392199"/>
        <a:ext cx="1931900" cy="1159140"/>
      </dsp:txXfrm>
    </dsp:sp>
    <dsp:sp modelId="{323D8D7F-73C3-4AE0-ADFF-DEA47ACAEAEC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Two-way Data Binding</a:t>
          </a:r>
          <a:endParaRPr lang="en-US" sz="2300" kern="1200" dirty="0"/>
        </a:p>
      </dsp:txBody>
      <dsp:txXfrm>
        <a:off x="4253749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MV*</a:t>
          </a:r>
          <a:endParaRPr lang="en-US" sz="2300" kern="1200" dirty="0"/>
        </a:p>
      </dsp:txBody>
      <dsp:txXfrm>
        <a:off x="6378840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Dependency Injection</a:t>
          </a:r>
          <a:endParaRPr lang="en-US" sz="2300" kern="1200" dirty="0"/>
        </a:p>
      </dsp:txBody>
      <dsp:txXfrm>
        <a:off x="8503931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</a:t>
          </a:r>
          <a:endParaRPr lang="en-US" sz="2300" kern="1200" dirty="0"/>
        </a:p>
      </dsp:txBody>
      <dsp:txXfrm>
        <a:off x="3568" y="174452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jqLite</a:t>
          </a:r>
        </a:p>
      </dsp:txBody>
      <dsp:txXfrm>
        <a:off x="2128658" y="174452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</a:p>
      </dsp:txBody>
      <dsp:txXfrm>
        <a:off x="4253749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Modules</a:t>
          </a:r>
        </a:p>
      </dsp:txBody>
      <dsp:txXfrm>
        <a:off x="6378840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Controllers</a:t>
          </a:r>
        </a:p>
      </dsp:txBody>
      <dsp:txXfrm>
        <a:off x="8503931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3568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Filters</a:t>
          </a:r>
        </a:p>
      </dsp:txBody>
      <dsp:txXfrm>
        <a:off x="3568" y="3096860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Providers</a:t>
          </a:r>
        </a:p>
      </dsp:txBody>
      <dsp:txXfrm>
        <a:off x="2128658" y="3096860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Directives</a:t>
          </a:r>
        </a:p>
      </dsp:txBody>
      <dsp:txXfrm>
        <a:off x="4253749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Routing</a:t>
          </a:r>
        </a:p>
      </dsp:txBody>
      <dsp:txXfrm>
        <a:off x="6378840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8503931" y="3096860"/>
          <a:ext cx="1931900" cy="11591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Form Validation</a:t>
          </a:r>
          <a:endParaRPr lang="en-US" sz="2300" kern="1200" dirty="0"/>
        </a:p>
      </dsp:txBody>
      <dsp:txXfrm>
        <a:off x="8503931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Constant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 injected anywhere</a:t>
          </a:r>
          <a:endParaRPr lang="en-US" sz="17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Simple injectable value</a:t>
          </a:r>
          <a:endParaRPr lang="en-US" sz="17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Factory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function</a:t>
          </a:r>
          <a:endParaRPr lang="en-US" sz="17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Injectable constructor</a:t>
          </a:r>
          <a:endParaRPr lang="en-US" sz="17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Provider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Configurable factory</a:t>
          </a:r>
          <a:endParaRPr lang="en-US" sz="17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1485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Design, build, and test customizations</a:t>
          </a:r>
          <a:endParaRPr lang="en-US" sz="2100" kern="1200" dirty="0"/>
        </a:p>
      </dsp:txBody>
      <dsp:txXfrm>
        <a:off x="0" y="314857"/>
        <a:ext cx="5029199" cy="1190700"/>
      </dsp:txXfrm>
    </dsp:sp>
    <dsp:sp modelId="{FE18ED5F-9A71-45CE-87E6-C0921B5A24D6}">
      <dsp:nvSpPr>
        <dsp:cNvPr id="0" name=""/>
        <dsp:cNvSpPr/>
      </dsp:nvSpPr>
      <dsp:spPr>
        <a:xfrm>
          <a:off x="251460" y="489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Developer</a:t>
          </a:r>
          <a:endParaRPr lang="en-US" sz="2100" kern="1200" dirty="0"/>
        </a:p>
      </dsp:txBody>
      <dsp:txXfrm>
        <a:off x="281722" y="35159"/>
        <a:ext cx="3459916" cy="559396"/>
      </dsp:txXfrm>
    </dsp:sp>
    <dsp:sp modelId="{B014BCF9-3CF0-4932-9F01-C8EDA8E469DD}">
      <dsp:nvSpPr>
        <dsp:cNvPr id="0" name=""/>
        <dsp:cNvSpPr/>
      </dsp:nvSpPr>
      <dsp:spPr>
        <a:xfrm>
          <a:off x="0" y="1928917"/>
          <a:ext cx="502919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Install and monitor customizations</a:t>
          </a:r>
          <a:endParaRPr lang="en-US" sz="2100" kern="1200" dirty="0"/>
        </a:p>
      </dsp:txBody>
      <dsp:txXfrm>
        <a:off x="0" y="1928917"/>
        <a:ext cx="5029199" cy="1190700"/>
      </dsp:txXfrm>
    </dsp:sp>
    <dsp:sp modelId="{1CF0D767-27A0-4A0D-8AD7-1C805538B782}">
      <dsp:nvSpPr>
        <dsp:cNvPr id="0" name=""/>
        <dsp:cNvSpPr/>
      </dsp:nvSpPr>
      <dsp:spPr>
        <a:xfrm>
          <a:off x="251460" y="161895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Administrator</a:t>
          </a:r>
          <a:endParaRPr lang="en-US" sz="2100" kern="1200" dirty="0"/>
        </a:p>
      </dsp:txBody>
      <dsp:txXfrm>
        <a:off x="281722" y="1649219"/>
        <a:ext cx="3459916" cy="559396"/>
      </dsp:txXfrm>
    </dsp:sp>
    <dsp:sp modelId="{065ED812-3110-45CB-BF60-C55BC725AA59}">
      <dsp:nvSpPr>
        <dsp:cNvPr id="0" name=""/>
        <dsp:cNvSpPr/>
      </dsp:nvSpPr>
      <dsp:spPr>
        <a:xfrm>
          <a:off x="0" y="3542977"/>
          <a:ext cx="5029199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37388" rIns="39032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Activate and use customizations</a:t>
          </a:r>
          <a:endParaRPr lang="en-US" sz="2100" kern="1200" dirty="0"/>
        </a:p>
      </dsp:txBody>
      <dsp:txXfrm>
        <a:off x="0" y="3542977"/>
        <a:ext cx="5029199" cy="876487"/>
      </dsp:txXfrm>
    </dsp:sp>
    <dsp:sp modelId="{25AD4B18-A6F3-4E52-A6B5-53F7A9EAF766}">
      <dsp:nvSpPr>
        <dsp:cNvPr id="0" name=""/>
        <dsp:cNvSpPr/>
      </dsp:nvSpPr>
      <dsp:spPr>
        <a:xfrm>
          <a:off x="251460" y="3233017"/>
          <a:ext cx="3520440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Site Collection Owner</a:t>
          </a:r>
          <a:endParaRPr lang="en-US" sz="2100" kern="1200" dirty="0"/>
        </a:p>
      </dsp:txBody>
      <dsp:txXfrm>
        <a:off x="281722" y="3263279"/>
        <a:ext cx="345991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7A5C-194D-40DD-ACBA-7E963F02BAC5}">
      <dsp:nvSpPr>
        <dsp:cNvPr id="0" name=""/>
        <dsp:cNvSpPr/>
      </dsp:nvSpPr>
      <dsp:spPr>
        <a:xfrm>
          <a:off x="0" y="3517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Design, build, and test customizations</a:t>
          </a:r>
          <a:endParaRPr lang="en-US" sz="2000" kern="1200" dirty="0"/>
        </a:p>
      </dsp:txBody>
      <dsp:txXfrm>
        <a:off x="0" y="351749"/>
        <a:ext cx="5029199" cy="1134000"/>
      </dsp:txXfrm>
    </dsp:sp>
    <dsp:sp modelId="{FE18ED5F-9A71-45CE-87E6-C0921B5A24D6}">
      <dsp:nvSpPr>
        <dsp:cNvPr id="0" name=""/>
        <dsp:cNvSpPr/>
      </dsp:nvSpPr>
      <dsp:spPr>
        <a:xfrm>
          <a:off x="251460" y="565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Developer</a:t>
          </a:r>
          <a:endParaRPr lang="en-US" sz="2000" kern="1200" dirty="0"/>
        </a:p>
      </dsp:txBody>
      <dsp:txXfrm>
        <a:off x="280281" y="85370"/>
        <a:ext cx="3462798" cy="532758"/>
      </dsp:txXfrm>
    </dsp:sp>
    <dsp:sp modelId="{B014BCF9-3CF0-4932-9F01-C8EDA8E469DD}">
      <dsp:nvSpPr>
        <dsp:cNvPr id="0" name=""/>
        <dsp:cNvSpPr/>
      </dsp:nvSpPr>
      <dsp:spPr>
        <a:xfrm>
          <a:off x="0" y="1888949"/>
          <a:ext cx="50291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Set quotas and monitor customizations</a:t>
          </a:r>
          <a:endParaRPr lang="en-US" sz="2000" kern="1200" dirty="0"/>
        </a:p>
      </dsp:txBody>
      <dsp:txXfrm>
        <a:off x="0" y="1888949"/>
        <a:ext cx="5029199" cy="1134000"/>
      </dsp:txXfrm>
    </dsp:sp>
    <dsp:sp modelId="{1CF0D767-27A0-4A0D-8AD7-1C805538B782}">
      <dsp:nvSpPr>
        <dsp:cNvPr id="0" name=""/>
        <dsp:cNvSpPr/>
      </dsp:nvSpPr>
      <dsp:spPr>
        <a:xfrm>
          <a:off x="251460" y="15937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Administrator</a:t>
          </a:r>
          <a:endParaRPr lang="en-US" sz="2000" kern="1200" dirty="0"/>
        </a:p>
      </dsp:txBody>
      <dsp:txXfrm>
        <a:off x="280281" y="1622570"/>
        <a:ext cx="3462798" cy="532758"/>
      </dsp:txXfrm>
    </dsp:sp>
    <dsp:sp modelId="{065ED812-3110-45CB-BF60-C55BC725AA59}">
      <dsp:nvSpPr>
        <dsp:cNvPr id="0" name=""/>
        <dsp:cNvSpPr/>
      </dsp:nvSpPr>
      <dsp:spPr>
        <a:xfrm>
          <a:off x="0" y="3426149"/>
          <a:ext cx="502919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416560" rIns="39032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Install customizations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Activate and use customizations</a:t>
          </a:r>
          <a:endParaRPr lang="en-US" sz="2000" kern="1200" dirty="0"/>
        </a:p>
      </dsp:txBody>
      <dsp:txXfrm>
        <a:off x="0" y="3426149"/>
        <a:ext cx="5029199" cy="1165500"/>
      </dsp:txXfrm>
    </dsp:sp>
    <dsp:sp modelId="{25AD4B18-A6F3-4E52-A6B5-53F7A9EAF766}">
      <dsp:nvSpPr>
        <dsp:cNvPr id="0" name=""/>
        <dsp:cNvSpPr/>
      </dsp:nvSpPr>
      <dsp:spPr>
        <a:xfrm>
          <a:off x="251460" y="3130949"/>
          <a:ext cx="352044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Site Collection Owner</a:t>
          </a:r>
          <a:endParaRPr lang="en-US" sz="2000" kern="1200" dirty="0"/>
        </a:p>
      </dsp:txBody>
      <dsp:txXfrm>
        <a:off x="280281" y="3159770"/>
        <a:ext cx="346279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FDD59-C845-48EE-8066-00A34A52D86B}">
      <dsp:nvSpPr>
        <dsp:cNvPr id="0" name=""/>
        <dsp:cNvSpPr/>
      </dsp:nvSpPr>
      <dsp:spPr>
        <a:xfrm>
          <a:off x="0" y="0"/>
          <a:ext cx="8229600" cy="2023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7DE20-0AD9-469D-8823-E453E4477F2C}">
      <dsp:nvSpPr>
        <dsp:cNvPr id="0" name=""/>
        <dsp:cNvSpPr/>
      </dsp:nvSpPr>
      <dsp:spPr>
        <a:xfrm>
          <a:off x="24688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CEC3D-61D9-4D5A-9134-49B382579D09}">
      <dsp:nvSpPr>
        <dsp:cNvPr id="0" name=""/>
        <dsp:cNvSpPr/>
      </dsp:nvSpPr>
      <dsp:spPr>
        <a:xfrm rot="10800000">
          <a:off x="24688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Infrastructure</a:t>
          </a:r>
        </a:p>
      </dsp:txBody>
      <dsp:txXfrm rot="10800000">
        <a:off x="321232" y="2023109"/>
        <a:ext cx="2268755" cy="2398345"/>
      </dsp:txXfrm>
    </dsp:sp>
    <dsp:sp modelId="{B0E764A7-B5C8-41CB-A789-340FD2E71147}">
      <dsp:nvSpPr>
        <dsp:cNvPr id="0" name=""/>
        <dsp:cNvSpPr/>
      </dsp:nvSpPr>
      <dsp:spPr>
        <a:xfrm>
          <a:off x="290607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BD0E-6659-47E3-A5FA-DFC3DD5F56B0}">
      <dsp:nvSpPr>
        <dsp:cNvPr id="0" name=""/>
        <dsp:cNvSpPr/>
      </dsp:nvSpPr>
      <dsp:spPr>
        <a:xfrm rot="10800000">
          <a:off x="2894570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Developers</a:t>
          </a:r>
        </a:p>
      </dsp:txBody>
      <dsp:txXfrm rot="10800000">
        <a:off x="2968915" y="2023109"/>
        <a:ext cx="2268755" cy="2398345"/>
      </dsp:txXfrm>
    </dsp:sp>
    <dsp:sp modelId="{DED4691C-BB07-417F-A195-95EB39A4D2D8}">
      <dsp:nvSpPr>
        <dsp:cNvPr id="0" name=""/>
        <dsp:cNvSpPr/>
      </dsp:nvSpPr>
      <dsp:spPr>
        <a:xfrm>
          <a:off x="5565267" y="269748"/>
          <a:ext cx="2417445" cy="14836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0811-2C40-44EF-86EE-740F30A20B69}">
      <dsp:nvSpPr>
        <dsp:cNvPr id="0" name=""/>
        <dsp:cNvSpPr/>
      </dsp:nvSpPr>
      <dsp:spPr>
        <a:xfrm rot="10800000">
          <a:off x="5565267" y="2023109"/>
          <a:ext cx="2417445" cy="247269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Effra"/>
            </a:rPr>
            <a:t>Users</a:t>
          </a:r>
        </a:p>
      </dsp:txBody>
      <dsp:txXfrm rot="10800000">
        <a:off x="5639612" y="2023109"/>
        <a:ext cx="2268755" cy="2398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fiddle.net/spietrek/04y3zwo8/1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518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jsfiddle.net/spietrek/04y3zwo8/2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7283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(Logic/ Behaviors)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(UI)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DOM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Browser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(Provider)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$scope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2823299"/>
              </p:ext>
            </p:extLst>
          </p:nvPr>
        </p:nvGraphicFramePr>
        <p:xfrm>
          <a:off x="1600200" y="4876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2590801"/>
            <a:ext cx="1176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smtClean="0"/>
              <a:t>Native" JavaScript provides a "quicker" development experience</a:t>
            </a:r>
          </a:p>
          <a:p>
            <a:r>
              <a:rPr lang="en-US" dirty="0" smtClean="0"/>
              <a:t>Leverage other IDE's such as WebStorm and Brackets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permissions to App Store</a:t>
            </a:r>
          </a:p>
          <a:p>
            <a:r>
              <a:rPr lang="en-US" dirty="0" smtClean="0"/>
              <a:t>App parts run as iframe which don't scroll in </a:t>
            </a:r>
            <a:r>
              <a:rPr lang="en-US" dirty="0" smtClean="0"/>
              <a:t>iOS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Port </a:t>
            </a:r>
            <a:r>
              <a:rPr lang="en-US" dirty="0"/>
              <a:t>a "Native" JavaScript application to SP2013 App Model (and vice versa)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</a:t>
            </a:r>
            <a:r>
              <a:rPr lang="en-US" sz="1400" dirty="0" smtClean="0"/>
              <a:t>execute and test queries</a:t>
            </a:r>
            <a:endParaRPr lang="en-US" sz="1400" dirty="0" smtClean="0"/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</a:t>
            </a:r>
            <a:r>
              <a:rPr lang="en-US" sz="1400" dirty="0" smtClean="0"/>
              <a:t>need by usin</a:t>
            </a:r>
            <a:r>
              <a:rPr lang="en-US" sz="1400" dirty="0"/>
              <a:t>g</a:t>
            </a:r>
            <a:r>
              <a:rPr lang="en-US" sz="1400" dirty="0" smtClean="0"/>
              <a:t> $select </a:t>
            </a:r>
            <a:r>
              <a:rPr lang="en-US" sz="1400" dirty="0" smtClean="0"/>
              <a:t>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4876800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13348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20434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Cincy.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/>
              <a:t>Tools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1424</Words>
  <Application>Microsoft Office PowerPoint</Application>
  <PresentationFormat>Widescreen</PresentationFormat>
  <Paragraphs>312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AngularJS Demo  https://jsfiddle.net/spietrek/04y3zwo8/2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"Traditional" SharePoint Development Challenges</vt:lpstr>
      <vt:lpstr>Benefits of SharePoint 2013 App Model</vt:lpstr>
      <vt:lpstr>Why not use the SharePoint 2013 App Model?</vt:lpstr>
      <vt:lpstr>SharePoint Data Access</vt:lpstr>
      <vt:lpstr>SharePoint 2013 REST</vt:lpstr>
      <vt:lpstr>Projects Demo</vt:lpstr>
      <vt:lpstr>Deployment</vt:lpstr>
      <vt:lpstr>Deployment Workflow</vt:lpstr>
      <vt:lpstr>Tools</vt:lpstr>
      <vt:lpstr>Tools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2015-04-23T18:52:46Z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