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23" r:id="rId2"/>
    <p:sldId id="324" r:id="rId3"/>
    <p:sldId id="325" r:id="rId4"/>
    <p:sldId id="326" r:id="rId5"/>
    <p:sldId id="267" r:id="rId6"/>
    <p:sldId id="300" r:id="rId7"/>
    <p:sldId id="308" r:id="rId8"/>
    <p:sldId id="309" r:id="rId9"/>
    <p:sldId id="275" r:id="rId10"/>
    <p:sldId id="319" r:id="rId11"/>
    <p:sldId id="277" r:id="rId12"/>
    <p:sldId id="299" r:id="rId13"/>
    <p:sldId id="294" r:id="rId14"/>
    <p:sldId id="289" r:id="rId15"/>
    <p:sldId id="314" r:id="rId16"/>
    <p:sldId id="279" r:id="rId17"/>
    <p:sldId id="291" r:id="rId18"/>
    <p:sldId id="283" r:id="rId19"/>
    <p:sldId id="290" r:id="rId20"/>
    <p:sldId id="280" r:id="rId21"/>
    <p:sldId id="284" r:id="rId22"/>
    <p:sldId id="292" r:id="rId23"/>
    <p:sldId id="293" r:id="rId24"/>
    <p:sldId id="307" r:id="rId25"/>
    <p:sldId id="261" r:id="rId26"/>
    <p:sldId id="260" r:id="rId27"/>
    <p:sldId id="271" r:id="rId28"/>
    <p:sldId id="272" r:id="rId29"/>
    <p:sldId id="305" r:id="rId30"/>
    <p:sldId id="320" r:id="rId31"/>
    <p:sldId id="274" r:id="rId32"/>
    <p:sldId id="273" r:id="rId33"/>
    <p:sldId id="298" r:id="rId34"/>
    <p:sldId id="301" r:id="rId35"/>
    <p:sldId id="302" r:id="rId36"/>
    <p:sldId id="270" r:id="rId37"/>
    <p:sldId id="311" r:id="rId38"/>
    <p:sldId id="313" r:id="rId39"/>
    <p:sldId id="296" r:id="rId40"/>
    <p:sldId id="317" r:id="rId41"/>
    <p:sldId id="297" r:id="rId42"/>
    <p:sldId id="321" r:id="rId43"/>
    <p:sldId id="322" r:id="rId44"/>
    <p:sldId id="327" r:id="rId45"/>
    <p:sldId id="32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4" autoAdjust="0"/>
    <p:restoredTop sz="95644" autoAdjust="0"/>
  </p:normalViewPr>
  <p:slideViewPr>
    <p:cSldViewPr>
      <p:cViewPr varScale="1">
        <p:scale>
          <a:sx n="90" d="100"/>
          <a:sy n="90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F5AC6F-D135-4AFA-89CE-3AF4AC7111D7}">
      <dgm:prSet phldrT="[Text]"/>
      <dgm:spPr/>
      <dgm:t>
        <a:bodyPr/>
        <a:lstStyle/>
        <a:p>
          <a:r>
            <a:rPr lang="en-US" dirty="0" smtClean="0"/>
            <a:t>Backed by Google &amp; Community</a:t>
          </a:r>
          <a:endParaRPr lang="en-US" dirty="0"/>
        </a:p>
      </dgm:t>
    </dgm:pt>
    <dgm:pt modelId="{4FC1029D-BDBB-4857-8367-C67DA0D1E2F4}" type="parTrans" cxnId="{94ABBE88-B691-4A59-85CA-CA0FF682F15B}">
      <dgm:prSet/>
      <dgm:spPr/>
      <dgm:t>
        <a:bodyPr/>
        <a:lstStyle/>
        <a:p>
          <a:endParaRPr lang="en-US"/>
        </a:p>
      </dgm:t>
    </dgm:pt>
    <dgm:pt modelId="{E2F26C29-B56D-4F9B-B89A-2D76142730E3}" type="sibTrans" cxnId="{94ABBE88-B691-4A59-85CA-CA0FF682F15B}">
      <dgm:prSet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28AFA611-41E9-4E66-87AD-35D10BC19D0B}">
      <dgm:prSet phldrT="[Text]"/>
      <dgm:spPr/>
      <dgm:t>
        <a:bodyPr/>
        <a:lstStyle/>
        <a:p>
          <a:r>
            <a:rPr lang="en-US" dirty="0" smtClean="0"/>
            <a:t>Great for SPA’s</a:t>
          </a:r>
          <a:endParaRPr lang="en-US" dirty="0"/>
        </a:p>
      </dgm:t>
    </dgm:pt>
    <dgm:pt modelId="{89EA7704-96A3-4185-80F8-5D15F6476DBD}" type="parTrans" cxnId="{EDB03684-6CB6-4B17-88B5-7BC6EE79D85F}">
      <dgm:prSet/>
      <dgm:spPr/>
      <dgm:t>
        <a:bodyPr/>
        <a:lstStyle/>
        <a:p>
          <a:endParaRPr lang="en-US"/>
        </a:p>
      </dgm:t>
    </dgm:pt>
    <dgm:pt modelId="{08E77CD5-0715-4416-B8D7-23FCAD189E32}" type="sibTrans" cxnId="{EDB03684-6CB6-4B17-88B5-7BC6EE79D85F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A206A-66D4-4CB9-AD9B-54A2785435CF}" type="pres">
      <dgm:prSet presAssocID="{E5F5AC6F-D135-4AFA-89CE-3AF4AC7111D7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F2F27-FCAD-405D-8869-7FDDBCB983C6}" type="pres">
      <dgm:prSet presAssocID="{E2F26C29-B56D-4F9B-B89A-2D76142730E3}" presName="sibTrans" presStyleCnt="0"/>
      <dgm:spPr/>
      <dgm:t>
        <a:bodyPr/>
        <a:lstStyle/>
        <a:p>
          <a:endParaRPr lang="en-US"/>
        </a:p>
      </dgm:t>
    </dgm:pt>
    <dgm:pt modelId="{79C4F599-DAA5-4B64-B839-E136F05674D1}" type="pres">
      <dgm:prSet presAssocID="{28AFA611-41E9-4E66-87AD-35D10BC19D0B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DA717-2AA4-43DE-95AB-BEC16CA06948}" type="pres">
      <dgm:prSet presAssocID="{08E77CD5-0715-4416-B8D7-23FCAD189E32}" presName="sibTrans" presStyleCnt="0"/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9DC66D-5159-5148-918B-57B4A53EDA15}" type="presOf" srcId="{2AFC2AC9-681A-43C2-A090-A226C85310DB}" destId="{437E6AB7-F632-45EF-9260-F25F0F7069F6}" srcOrd="0" destOrd="0" presId="urn:microsoft.com/office/officeart/2005/8/layout/default"/>
    <dgm:cxn modelId="{A1B30CBC-4367-B549-BBC0-10758F1BA484}" type="presOf" srcId="{F41B07E8-CE51-4EB5-AC86-1069DF8D3EB9}" destId="{C3DB7B56-D373-4A48-9A71-A46DD7871267}" srcOrd="0" destOrd="0" presId="urn:microsoft.com/office/officeart/2005/8/layout/default"/>
    <dgm:cxn modelId="{A43FB41B-8B1F-4DD8-A968-AC1B38B7F0CF}" srcId="{2AFC2AC9-681A-43C2-A090-A226C85310DB}" destId="{C5AD34E3-69A0-4E85-8B74-23013B4A8897}" srcOrd="4" destOrd="0" parTransId="{2DEA4963-BB9A-4457-A21B-92BEB6E323C1}" sibTransId="{E0ADA356-DEB5-43E5-BC31-1412161FCEC4}"/>
    <dgm:cxn modelId="{471A1204-0343-F640-BDFD-913EA79D470A}" type="presOf" srcId="{28AFA611-41E9-4E66-87AD-35D10BC19D0B}" destId="{79C4F599-DAA5-4B64-B839-E136F05674D1}" srcOrd="0" destOrd="0" presId="urn:microsoft.com/office/officeart/2005/8/layout/default"/>
    <dgm:cxn modelId="{94ABBE88-B691-4A59-85CA-CA0FF682F15B}" srcId="{2AFC2AC9-681A-43C2-A090-A226C85310DB}" destId="{E5F5AC6F-D135-4AFA-89CE-3AF4AC7111D7}" srcOrd="0" destOrd="0" parTransId="{4FC1029D-BDBB-4857-8367-C67DA0D1E2F4}" sibTransId="{E2F26C29-B56D-4F9B-B89A-2D76142730E3}"/>
    <dgm:cxn modelId="{4B12D50A-D5A9-4D78-A48E-34CE038385F9}" srcId="{2AFC2AC9-681A-43C2-A090-A226C85310DB}" destId="{19BB7DFE-6F51-4047-86E4-40AC3D4A80E3}" srcOrd="12" destOrd="0" parTransId="{CB917F8B-B05F-45D9-A7D5-99FE5F667DDE}" sibTransId="{B532DE6D-C6E8-4230-9F86-B0EF381C9790}"/>
    <dgm:cxn modelId="{F65A1197-5E2C-9548-A5BE-40BEA18140B9}" type="presOf" srcId="{C5AD34E3-69A0-4E85-8B74-23013B4A8897}" destId="{CEE8964B-4B00-4631-A3E8-5C19D9F55D5D}" srcOrd="0" destOrd="0" presId="urn:microsoft.com/office/officeart/2005/8/layout/default"/>
    <dgm:cxn modelId="{D9CE6240-C955-CD4C-9E89-8DD0C9E2EAAA}" type="presOf" srcId="{3BBF73CD-F668-49E0-ADB7-2567D7DBB54A}" destId="{82CDDC58-85B7-463A-BAD0-FBFCA0712F1C}" srcOrd="0" destOrd="0" presId="urn:microsoft.com/office/officeart/2005/8/layout/default"/>
    <dgm:cxn modelId="{725D392F-5803-1943-8D3E-D54B7AC0F939}" type="presOf" srcId="{5E51C237-245B-4509-BE76-57CB7A2B3BEE}" destId="{F42622AE-00E9-46E6-B25C-7610AB5BE17A}" srcOrd="0" destOrd="0" presId="urn:microsoft.com/office/officeart/2005/8/layout/default"/>
    <dgm:cxn modelId="{3A1F60B3-FF8B-4A37-8D04-96417ADF1192}" srcId="{2AFC2AC9-681A-43C2-A090-A226C85310DB}" destId="{45BA28B1-98AE-4B64-B5D4-6498818003DD}" srcOrd="13" destOrd="0" parTransId="{913C0523-FD3D-44BE-BDF1-81C7D39722DA}" sibTransId="{6EE391C9-5720-43DD-B73F-EE3BD9C77AAA}"/>
    <dgm:cxn modelId="{72CC021F-06D1-DC4B-B853-442147671678}" type="presOf" srcId="{F33875E6-1369-465C-B9A1-72069991454D}" destId="{CCBB4DFD-6C6B-4CC4-8737-4A003FB9F0DE}" srcOrd="0" destOrd="0" presId="urn:microsoft.com/office/officeart/2005/8/layout/default"/>
    <dgm:cxn modelId="{B18BF838-13CA-40A3-B3CF-219D4B17B0B6}" srcId="{2AFC2AC9-681A-43C2-A090-A226C85310DB}" destId="{F33875E6-1369-465C-B9A1-72069991454D}" srcOrd="7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4" destOrd="0" parTransId="{E271BFCB-BAFA-4675-B257-9B0456A05F61}" sibTransId="{1640D815-FAF3-4854-A34C-E0A6E0DE70CB}"/>
    <dgm:cxn modelId="{4D0608FA-6F9A-43AA-86C4-56D28CBB9468}" srcId="{2AFC2AC9-681A-43C2-A090-A226C85310DB}" destId="{3BBF73CD-F668-49E0-ADB7-2567D7DBB54A}" srcOrd="11" destOrd="0" parTransId="{0D36FCC9-7992-4A05-A4C6-4A4B61F11DA7}" sibTransId="{D072A2D0-2F85-46A6-9FA4-18408550C7B5}"/>
    <dgm:cxn modelId="{EDB03684-6CB6-4B17-88B5-7BC6EE79D85F}" srcId="{2AFC2AC9-681A-43C2-A090-A226C85310DB}" destId="{28AFA611-41E9-4E66-87AD-35D10BC19D0B}" srcOrd="1" destOrd="0" parTransId="{89EA7704-96A3-4185-80F8-5D15F6476DBD}" sibTransId="{08E77CD5-0715-4416-B8D7-23FCAD189E32}"/>
    <dgm:cxn modelId="{4D53031C-3AE0-EA47-8E84-ABF6A9575518}" type="presOf" srcId="{E7A4F49D-4B0B-48D8-B592-16CCDE2525A0}" destId="{17459AAF-06DC-4C23-A450-BCC558EF88A4}" srcOrd="0" destOrd="0" presId="urn:microsoft.com/office/officeart/2005/8/layout/default"/>
    <dgm:cxn modelId="{1FBF9500-46CC-0748-B641-7CAC543CB7F0}" type="presOf" srcId="{3025ADC3-A130-4D6C-BB11-83CD9DFD0CE9}" destId="{9211F004-41C9-436B-9C68-0C8CD2CE5223}" srcOrd="0" destOrd="0" presId="urn:microsoft.com/office/officeart/2005/8/layout/default"/>
    <dgm:cxn modelId="{F37A76FD-C7BA-6A47-B7EC-003C980451CE}" type="presOf" srcId="{4B5B370E-7134-4A51-A986-15E473C0D1E2}" destId="{99A5D91A-2D6B-4309-9471-E46BFB3D929C}" srcOrd="0" destOrd="0" presId="urn:microsoft.com/office/officeart/2005/8/layout/default"/>
    <dgm:cxn modelId="{6BE3B287-F3F1-C641-A40E-6EFC1943F0C0}" type="presOf" srcId="{E5F5AC6F-D135-4AFA-89CE-3AF4AC7111D7}" destId="{CFDA206A-66D4-4CB9-AD9B-54A2785435CF}" srcOrd="0" destOrd="0" presId="urn:microsoft.com/office/officeart/2005/8/layout/default"/>
    <dgm:cxn modelId="{8945C8C3-3BC1-43FB-B09F-D1568ECA67F9}" srcId="{2AFC2AC9-681A-43C2-A090-A226C85310DB}" destId="{4B5B370E-7134-4A51-A986-15E473C0D1E2}" srcOrd="9" destOrd="0" parTransId="{1A0C7741-3100-4834-8405-BD9EFC828CAE}" sibTransId="{59C328DC-B35C-4D17-8471-9BB674301B2D}"/>
    <dgm:cxn modelId="{33C491D3-2BBE-451C-874A-AEC6812EAAE9}" srcId="{2AFC2AC9-681A-43C2-A090-A226C85310DB}" destId="{E7A4F49D-4B0B-48D8-B592-16CCDE2525A0}" srcOrd="6" destOrd="0" parTransId="{588E73C6-FE17-4709-8F55-7FF74B8A87FA}" sibTransId="{C7EE804F-F903-4C5C-B76D-CB09B7CD8243}"/>
    <dgm:cxn modelId="{9FBF72CA-0E9E-294C-9A72-0A8DE6263DE5}" type="presOf" srcId="{61383F6C-EAAF-46DC-8500-93CCBCC381B9}" destId="{132B08A8-E421-4EA4-B062-31BC0FD62343}" srcOrd="0" destOrd="0" presId="urn:microsoft.com/office/officeart/2005/8/layout/default"/>
    <dgm:cxn modelId="{11DEE587-9368-4C00-B454-8F5D1BD85046}" srcId="{2AFC2AC9-681A-43C2-A090-A226C85310DB}" destId="{3025ADC3-A130-4D6C-BB11-83CD9DFD0CE9}" srcOrd="8" destOrd="0" parTransId="{AAF74095-6DC4-4928-B206-C4D77485B075}" sibTransId="{63CF556C-9A84-4715-A099-876AADA18EB3}"/>
    <dgm:cxn modelId="{CAFB4E8F-27AB-854C-B687-895B4DEB736E}" type="presOf" srcId="{850DAB8A-16A1-494A-B2B8-60A0046933E1}" destId="{323D8D7F-73C3-4AE0-ADFF-DEA47ACAEAEC}" srcOrd="0" destOrd="0" presId="urn:microsoft.com/office/officeart/2005/8/layout/default"/>
    <dgm:cxn modelId="{579B70AD-2C03-4D25-9F04-CFAF408B14B5}" srcId="{2AFC2AC9-681A-43C2-A090-A226C85310DB}" destId="{850DAB8A-16A1-494A-B2B8-60A0046933E1}" srcOrd="2" destOrd="0" parTransId="{6DC0221B-80AE-4159-994B-BEEA07C76DF1}" sibTransId="{E62192A4-A6A7-4838-A77E-1278112858C0}"/>
    <dgm:cxn modelId="{EB9FF60F-DA53-D441-9056-FFFCCA3B15F8}" type="presOf" srcId="{45BA28B1-98AE-4B64-B5D4-6498818003DD}" destId="{60FA720F-99B1-498C-8299-B803124EC0FD}" srcOrd="0" destOrd="0" presId="urn:microsoft.com/office/officeart/2005/8/layout/default"/>
    <dgm:cxn modelId="{6D22EEE9-2972-C143-98FE-234B6DB18F59}" type="presOf" srcId="{EDDE4F84-BDE9-41F3-B305-78E2F72EAFF3}" destId="{38748953-EDFB-447D-B8F3-BDDEF5DFCCC7}" srcOrd="0" destOrd="0" presId="urn:microsoft.com/office/officeart/2005/8/layout/default"/>
    <dgm:cxn modelId="{BB580D6F-836C-BC4D-A8FB-5EBF782C2733}" type="presOf" srcId="{19BB7DFE-6F51-4047-86E4-40AC3D4A80E3}" destId="{EB310276-7406-4F8F-B311-738501754F41}" srcOrd="0" destOrd="0" presId="urn:microsoft.com/office/officeart/2005/8/layout/default"/>
    <dgm:cxn modelId="{DDB71851-AC3F-444A-AF8E-84077F070351}" srcId="{2AFC2AC9-681A-43C2-A090-A226C85310DB}" destId="{61383F6C-EAAF-46DC-8500-93CCBCC381B9}" srcOrd="5" destOrd="0" parTransId="{B8F867A0-AC13-41AF-A4ED-D0383C187C3E}" sibTransId="{D65351EB-19BE-46FB-BDEE-C7EF51B340A8}"/>
    <dgm:cxn modelId="{6AA29FE5-6783-45E7-B4BA-17F9CF90517E}" srcId="{2AFC2AC9-681A-43C2-A090-A226C85310DB}" destId="{F41B07E8-CE51-4EB5-AC86-1069DF8D3EB9}" srcOrd="10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3" destOrd="0" parTransId="{F27B6A63-920A-4B44-AB60-78A9BCFB6D0A}" sibTransId="{64B75F6E-4AF9-42E1-8C4D-B915FFCA0070}"/>
    <dgm:cxn modelId="{613E0866-2B06-FF41-B79B-9BC11CB8EEBD}" type="presParOf" srcId="{437E6AB7-F632-45EF-9260-F25F0F7069F6}" destId="{CFDA206A-66D4-4CB9-AD9B-54A2785435CF}" srcOrd="0" destOrd="0" presId="urn:microsoft.com/office/officeart/2005/8/layout/default"/>
    <dgm:cxn modelId="{50154FE4-1782-1D4A-B408-3E2879323BF0}" type="presParOf" srcId="{437E6AB7-F632-45EF-9260-F25F0F7069F6}" destId="{E70F2F27-FCAD-405D-8869-7FDDBCB983C6}" srcOrd="1" destOrd="0" presId="urn:microsoft.com/office/officeart/2005/8/layout/default"/>
    <dgm:cxn modelId="{342B16B7-B4C9-CD4E-B51C-B3C3C5B28BA2}" type="presParOf" srcId="{437E6AB7-F632-45EF-9260-F25F0F7069F6}" destId="{79C4F599-DAA5-4B64-B839-E136F05674D1}" srcOrd="2" destOrd="0" presId="urn:microsoft.com/office/officeart/2005/8/layout/default"/>
    <dgm:cxn modelId="{D7C45CC5-3E8F-994D-B10D-48C2F9B0B4A8}" type="presParOf" srcId="{437E6AB7-F632-45EF-9260-F25F0F7069F6}" destId="{24ADA717-2AA4-43DE-95AB-BEC16CA06948}" srcOrd="3" destOrd="0" presId="urn:microsoft.com/office/officeart/2005/8/layout/default"/>
    <dgm:cxn modelId="{704E6D63-4C5A-8444-B012-489BFAFBBD82}" type="presParOf" srcId="{437E6AB7-F632-45EF-9260-F25F0F7069F6}" destId="{323D8D7F-73C3-4AE0-ADFF-DEA47ACAEAEC}" srcOrd="4" destOrd="0" presId="urn:microsoft.com/office/officeart/2005/8/layout/default"/>
    <dgm:cxn modelId="{6BD9AA5A-1961-FC49-83A8-CB2523A7F142}" type="presParOf" srcId="{437E6AB7-F632-45EF-9260-F25F0F7069F6}" destId="{8AE4196A-D03A-4194-938C-A2E9797F4A3F}" srcOrd="5" destOrd="0" presId="urn:microsoft.com/office/officeart/2005/8/layout/default"/>
    <dgm:cxn modelId="{11C39453-D2D4-B44F-8721-52C221B9B732}" type="presParOf" srcId="{437E6AB7-F632-45EF-9260-F25F0F7069F6}" destId="{F42622AE-00E9-46E6-B25C-7610AB5BE17A}" srcOrd="6" destOrd="0" presId="urn:microsoft.com/office/officeart/2005/8/layout/default"/>
    <dgm:cxn modelId="{ABE04C37-C46C-994D-8AAA-54BBF0F52CD1}" type="presParOf" srcId="{437E6AB7-F632-45EF-9260-F25F0F7069F6}" destId="{F6DDF6CB-13C2-4B0D-BC84-856EF461D413}" srcOrd="7" destOrd="0" presId="urn:microsoft.com/office/officeart/2005/8/layout/default"/>
    <dgm:cxn modelId="{10558547-ECF0-0E4E-BA72-2DCB955CF1DA}" type="presParOf" srcId="{437E6AB7-F632-45EF-9260-F25F0F7069F6}" destId="{CEE8964B-4B00-4631-A3E8-5C19D9F55D5D}" srcOrd="8" destOrd="0" presId="urn:microsoft.com/office/officeart/2005/8/layout/default"/>
    <dgm:cxn modelId="{E873FA45-A6B6-1F41-8BED-C4307045B6FD}" type="presParOf" srcId="{437E6AB7-F632-45EF-9260-F25F0F7069F6}" destId="{3D73D1F6-9035-4760-9ECF-C72A2B37792A}" srcOrd="9" destOrd="0" presId="urn:microsoft.com/office/officeart/2005/8/layout/default"/>
    <dgm:cxn modelId="{AA2B5D15-2300-B14E-BB7D-136155E48136}" type="presParOf" srcId="{437E6AB7-F632-45EF-9260-F25F0F7069F6}" destId="{132B08A8-E421-4EA4-B062-31BC0FD62343}" srcOrd="10" destOrd="0" presId="urn:microsoft.com/office/officeart/2005/8/layout/default"/>
    <dgm:cxn modelId="{F975105D-ED39-1F49-A28A-3EF202138A13}" type="presParOf" srcId="{437E6AB7-F632-45EF-9260-F25F0F7069F6}" destId="{9203B5C1-A877-44B8-8576-5CC733B773EF}" srcOrd="11" destOrd="0" presId="urn:microsoft.com/office/officeart/2005/8/layout/default"/>
    <dgm:cxn modelId="{A7F7F85B-C4EA-0F4F-984A-BF6F7CCBEA20}" type="presParOf" srcId="{437E6AB7-F632-45EF-9260-F25F0F7069F6}" destId="{17459AAF-06DC-4C23-A450-BCC558EF88A4}" srcOrd="12" destOrd="0" presId="urn:microsoft.com/office/officeart/2005/8/layout/default"/>
    <dgm:cxn modelId="{ECE82717-A4C9-7E4B-8A1A-B1E8239FA636}" type="presParOf" srcId="{437E6AB7-F632-45EF-9260-F25F0F7069F6}" destId="{0E559450-5558-4837-9C87-557DCBE03D07}" srcOrd="13" destOrd="0" presId="urn:microsoft.com/office/officeart/2005/8/layout/default"/>
    <dgm:cxn modelId="{3D3BC25B-ADC3-9549-B299-81E7469B029F}" type="presParOf" srcId="{437E6AB7-F632-45EF-9260-F25F0F7069F6}" destId="{CCBB4DFD-6C6B-4CC4-8737-4A003FB9F0DE}" srcOrd="14" destOrd="0" presId="urn:microsoft.com/office/officeart/2005/8/layout/default"/>
    <dgm:cxn modelId="{E8523A91-15FE-E04E-AED3-D5BAA33C1A55}" type="presParOf" srcId="{437E6AB7-F632-45EF-9260-F25F0F7069F6}" destId="{B58E0D53-E11D-4D79-AA03-87C2502B1888}" srcOrd="15" destOrd="0" presId="urn:microsoft.com/office/officeart/2005/8/layout/default"/>
    <dgm:cxn modelId="{77CB28CA-0DAE-FA4C-842B-3A2A5760EF56}" type="presParOf" srcId="{437E6AB7-F632-45EF-9260-F25F0F7069F6}" destId="{9211F004-41C9-436B-9C68-0C8CD2CE5223}" srcOrd="16" destOrd="0" presId="urn:microsoft.com/office/officeart/2005/8/layout/default"/>
    <dgm:cxn modelId="{DA210CFE-FF5D-C348-9F45-4A0816B0C7D9}" type="presParOf" srcId="{437E6AB7-F632-45EF-9260-F25F0F7069F6}" destId="{BDBF169A-81F1-43D7-9F77-8937748EF6E5}" srcOrd="17" destOrd="0" presId="urn:microsoft.com/office/officeart/2005/8/layout/default"/>
    <dgm:cxn modelId="{0F68C052-8503-A643-9D93-A60FFF1E8FD4}" type="presParOf" srcId="{437E6AB7-F632-45EF-9260-F25F0F7069F6}" destId="{99A5D91A-2D6B-4309-9471-E46BFB3D929C}" srcOrd="18" destOrd="0" presId="urn:microsoft.com/office/officeart/2005/8/layout/default"/>
    <dgm:cxn modelId="{03AFBD48-AA50-7848-A628-874932FDA4F9}" type="presParOf" srcId="{437E6AB7-F632-45EF-9260-F25F0F7069F6}" destId="{848134C2-3EAF-4E23-9C6D-2617EF1D9A6A}" srcOrd="19" destOrd="0" presId="urn:microsoft.com/office/officeart/2005/8/layout/default"/>
    <dgm:cxn modelId="{26C121C7-1898-3F4E-B9A2-0CB5F8BBF484}" type="presParOf" srcId="{437E6AB7-F632-45EF-9260-F25F0F7069F6}" destId="{C3DB7B56-D373-4A48-9A71-A46DD7871267}" srcOrd="20" destOrd="0" presId="urn:microsoft.com/office/officeart/2005/8/layout/default"/>
    <dgm:cxn modelId="{BC2E7E9E-9A3F-274D-823B-9643F5690A86}" type="presParOf" srcId="{437E6AB7-F632-45EF-9260-F25F0F7069F6}" destId="{A9623B62-0A8D-4D5B-987F-1C191AA4FD03}" srcOrd="21" destOrd="0" presId="urn:microsoft.com/office/officeart/2005/8/layout/default"/>
    <dgm:cxn modelId="{90E41ADD-1B01-CE4F-BEC7-B37D475C4D36}" type="presParOf" srcId="{437E6AB7-F632-45EF-9260-F25F0F7069F6}" destId="{82CDDC58-85B7-463A-BAD0-FBFCA0712F1C}" srcOrd="22" destOrd="0" presId="urn:microsoft.com/office/officeart/2005/8/layout/default"/>
    <dgm:cxn modelId="{FC024978-3707-7040-AD28-868A92738F47}" type="presParOf" srcId="{437E6AB7-F632-45EF-9260-F25F0F7069F6}" destId="{E40BAE51-89EE-4C11-A75C-D53681C24FDA}" srcOrd="23" destOrd="0" presId="urn:microsoft.com/office/officeart/2005/8/layout/default"/>
    <dgm:cxn modelId="{20954C59-9160-9F4B-8915-C247F3A91531}" type="presParOf" srcId="{437E6AB7-F632-45EF-9260-F25F0F7069F6}" destId="{EB310276-7406-4F8F-B311-738501754F41}" srcOrd="24" destOrd="0" presId="urn:microsoft.com/office/officeart/2005/8/layout/default"/>
    <dgm:cxn modelId="{E5610995-9B22-6948-99EA-DE43C65ADE0C}" type="presParOf" srcId="{437E6AB7-F632-45EF-9260-F25F0F7069F6}" destId="{DD2547A4-1C63-40A4-B34F-95700C1C73B4}" srcOrd="25" destOrd="0" presId="urn:microsoft.com/office/officeart/2005/8/layout/default"/>
    <dgm:cxn modelId="{C3C96FE4-7388-3643-926C-CB3576623946}" type="presParOf" srcId="{437E6AB7-F632-45EF-9260-F25F0F7069F6}" destId="{60FA720F-99B1-498C-8299-B803124EC0FD}" srcOrd="26" destOrd="0" presId="urn:microsoft.com/office/officeart/2005/8/layout/default"/>
    <dgm:cxn modelId="{5A815582-9FED-7B42-B8F6-97F51286FFA3}" type="presParOf" srcId="{437E6AB7-F632-45EF-9260-F25F0F7069F6}" destId="{2B18BA4B-5129-45F5-9150-3E43762959EA}" srcOrd="27" destOrd="0" presId="urn:microsoft.com/office/officeart/2005/8/layout/default"/>
    <dgm:cxn modelId="{20B0D60E-F8AA-364C-A574-3A500A81153A}" type="presParOf" srcId="{437E6AB7-F632-45EF-9260-F25F0F7069F6}" destId="{38748953-EDFB-447D-B8F3-BDDEF5DFCCC7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64D15-EBA8-4B58-BC08-CC686C7DD765}" type="doc">
      <dgm:prSet loTypeId="urn:microsoft.com/office/officeart/2005/8/layout/hierarchy4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31DE2EA-CCBC-45BE-B30F-2F6E5F4F3F27}">
      <dgm:prSet phldrT="[Text]"/>
      <dgm:spPr/>
      <dgm:t>
        <a:bodyPr/>
        <a:lstStyle/>
        <a:p>
          <a:r>
            <a:rPr lang="en-US" dirty="0" smtClean="0"/>
            <a:t>Module</a:t>
          </a:r>
          <a:endParaRPr lang="en-US" dirty="0"/>
        </a:p>
      </dgm:t>
    </dgm:pt>
    <dgm:pt modelId="{710B81A6-7E6D-40CF-A1A8-15ADB2872070}" type="parTrans" cxnId="{FEB26511-73CE-45C1-BF86-352F6DEEC588}">
      <dgm:prSet/>
      <dgm:spPr/>
      <dgm:t>
        <a:bodyPr/>
        <a:lstStyle/>
        <a:p>
          <a:endParaRPr lang="en-US"/>
        </a:p>
      </dgm:t>
    </dgm:pt>
    <dgm:pt modelId="{FC173140-7A7C-4600-8DFF-5EEF060EBCBE}" type="sibTrans" cxnId="{FEB26511-73CE-45C1-BF86-352F6DEEC588}">
      <dgm:prSet/>
      <dgm:spPr/>
      <dgm:t>
        <a:bodyPr/>
        <a:lstStyle/>
        <a:p>
          <a:endParaRPr lang="en-US"/>
        </a:p>
      </dgm:t>
    </dgm:pt>
    <dgm:pt modelId="{D2D64BD2-F589-4308-BADE-7FD15BABFC2F}" type="asst">
      <dgm:prSet phldrT="[Text]"/>
      <dgm:spPr/>
      <dgm:t>
        <a:bodyPr/>
        <a:lstStyle/>
        <a:p>
          <a:r>
            <a:rPr lang="en-US" dirty="0" smtClean="0"/>
            <a:t>Config</a:t>
          </a:r>
          <a:endParaRPr lang="en-US" dirty="0"/>
        </a:p>
      </dgm:t>
    </dgm:pt>
    <dgm:pt modelId="{19FF88FA-2DFF-46DB-ACED-BE89BF823024}" type="parTrans" cxnId="{A75666FA-B77B-46AA-97B7-CE83AF21B54A}">
      <dgm:prSet/>
      <dgm:spPr/>
      <dgm:t>
        <a:bodyPr/>
        <a:lstStyle/>
        <a:p>
          <a:endParaRPr lang="en-US"/>
        </a:p>
      </dgm:t>
    </dgm:pt>
    <dgm:pt modelId="{59EA69E1-C40A-43AA-9171-E1626B5F80BA}" type="sibTrans" cxnId="{A75666FA-B77B-46AA-97B7-CE83AF21B54A}">
      <dgm:prSet/>
      <dgm:spPr/>
      <dgm:t>
        <a:bodyPr/>
        <a:lstStyle/>
        <a:p>
          <a:endParaRPr lang="en-US"/>
        </a:p>
      </dgm:t>
    </dgm:pt>
    <dgm:pt modelId="{06862282-917F-4E3F-BFD2-0356EBCDBD68}">
      <dgm:prSet phldrT="[Text]"/>
      <dgm:spPr/>
      <dgm:t>
        <a:bodyPr/>
        <a:lstStyle/>
        <a:p>
          <a:r>
            <a:rPr lang="en-US" dirty="0" smtClean="0"/>
            <a:t>Controllers</a:t>
          </a:r>
          <a:endParaRPr lang="en-US" dirty="0"/>
        </a:p>
      </dgm:t>
    </dgm:pt>
    <dgm:pt modelId="{869F8258-BA14-4600-935D-70DDCA3FF32F}" type="parTrans" cxnId="{3DAF2EF1-1242-47B0-B9B4-900139A94851}">
      <dgm:prSet/>
      <dgm:spPr/>
      <dgm:t>
        <a:bodyPr/>
        <a:lstStyle/>
        <a:p>
          <a:endParaRPr lang="en-US"/>
        </a:p>
      </dgm:t>
    </dgm:pt>
    <dgm:pt modelId="{B5F0CABC-0841-4747-BF4B-BEFF3DA6B09D}" type="sibTrans" cxnId="{3DAF2EF1-1242-47B0-B9B4-900139A94851}">
      <dgm:prSet/>
      <dgm:spPr/>
      <dgm:t>
        <a:bodyPr/>
        <a:lstStyle/>
        <a:p>
          <a:endParaRPr lang="en-US"/>
        </a:p>
      </dgm:t>
    </dgm:pt>
    <dgm:pt modelId="{90BE6B30-2342-4339-90ED-806F2A852FB4}">
      <dgm:prSet phldrT="[Text]"/>
      <dgm:spPr/>
      <dgm:t>
        <a:bodyPr/>
        <a:lstStyle/>
        <a:p>
          <a:r>
            <a:rPr lang="en-US" dirty="0" smtClean="0"/>
            <a:t>Filters</a:t>
          </a:r>
          <a:endParaRPr lang="en-US" dirty="0"/>
        </a:p>
      </dgm:t>
    </dgm:pt>
    <dgm:pt modelId="{0AC76989-CE2F-4206-A35F-4CE0D912C903}" type="parTrans" cxnId="{C8F6B106-85BD-4B0D-B300-AF8A8493B30F}">
      <dgm:prSet/>
      <dgm:spPr/>
      <dgm:t>
        <a:bodyPr/>
        <a:lstStyle/>
        <a:p>
          <a:endParaRPr lang="en-US"/>
        </a:p>
      </dgm:t>
    </dgm:pt>
    <dgm:pt modelId="{184B5212-429A-4A34-ADBD-8C99EF8357DE}" type="sibTrans" cxnId="{C8F6B106-85BD-4B0D-B300-AF8A8493B30F}">
      <dgm:prSet/>
      <dgm:spPr/>
      <dgm:t>
        <a:bodyPr/>
        <a:lstStyle/>
        <a:p>
          <a:endParaRPr lang="en-US"/>
        </a:p>
      </dgm:t>
    </dgm:pt>
    <dgm:pt modelId="{60C1E7E1-A88C-4D17-8B63-18E24C77F638}">
      <dgm:prSet phldrT="[Text]"/>
      <dgm:spPr/>
      <dgm:t>
        <a:bodyPr/>
        <a:lstStyle/>
        <a:p>
          <a:r>
            <a:rPr lang="en-US" dirty="0" smtClean="0"/>
            <a:t>Directives</a:t>
          </a:r>
          <a:endParaRPr lang="en-US" dirty="0"/>
        </a:p>
      </dgm:t>
    </dgm:pt>
    <dgm:pt modelId="{00897470-3280-4E54-90A7-6C3841F27F1E}" type="parTrans" cxnId="{955B9BDB-41A5-494D-B46D-4F2DE2310079}">
      <dgm:prSet/>
      <dgm:spPr/>
      <dgm:t>
        <a:bodyPr/>
        <a:lstStyle/>
        <a:p>
          <a:endParaRPr lang="en-US"/>
        </a:p>
      </dgm:t>
    </dgm:pt>
    <dgm:pt modelId="{92B4F094-6C3B-4B02-AA7A-11EDA774B83B}" type="sibTrans" cxnId="{955B9BDB-41A5-494D-B46D-4F2DE2310079}">
      <dgm:prSet/>
      <dgm:spPr/>
      <dgm:t>
        <a:bodyPr/>
        <a:lstStyle/>
        <a:p>
          <a:endParaRPr lang="en-US"/>
        </a:p>
      </dgm:t>
    </dgm:pt>
    <dgm:pt modelId="{463B19F0-C91E-4711-A20D-B3BE531FBEAC}" type="asst">
      <dgm:prSet phldrT="[Text]"/>
      <dgm:spPr/>
      <dgm:t>
        <a:bodyPr/>
        <a:lstStyle/>
        <a:p>
          <a:r>
            <a:rPr lang="en-US" dirty="0" smtClean="0"/>
            <a:t>Routes</a:t>
          </a:r>
          <a:endParaRPr lang="en-US" dirty="0"/>
        </a:p>
      </dgm:t>
    </dgm:pt>
    <dgm:pt modelId="{297B47E8-AD95-431F-B3CF-C77CCFDDECC7}" type="parTrans" cxnId="{0EAB3F67-47E5-4169-BD31-35806237EA22}">
      <dgm:prSet/>
      <dgm:spPr/>
      <dgm:t>
        <a:bodyPr/>
        <a:lstStyle/>
        <a:p>
          <a:endParaRPr lang="en-US"/>
        </a:p>
      </dgm:t>
    </dgm:pt>
    <dgm:pt modelId="{B3C3D2CA-86FA-4893-9FB3-5F81AD584881}" type="sibTrans" cxnId="{0EAB3F67-47E5-4169-BD31-35806237EA22}">
      <dgm:prSet/>
      <dgm:spPr/>
      <dgm:t>
        <a:bodyPr/>
        <a:lstStyle/>
        <a:p>
          <a:endParaRPr lang="en-US"/>
        </a:p>
      </dgm:t>
    </dgm:pt>
    <dgm:pt modelId="{30433D1F-60F4-4B98-A906-F496DDC5CDAE}">
      <dgm:prSet phldrT="[Text]"/>
      <dgm:spPr/>
      <dgm:t>
        <a:bodyPr/>
        <a:lstStyle/>
        <a:p>
          <a:r>
            <a:rPr lang="en-US" dirty="0" smtClean="0"/>
            <a:t>Factories</a:t>
          </a:r>
        </a:p>
      </dgm:t>
    </dgm:pt>
    <dgm:pt modelId="{A4A3BF65-4A4F-40FF-AB99-10E65F54FF10}" type="parTrans" cxnId="{E3627F95-3139-4EB4-8B72-8FDAB29BE334}">
      <dgm:prSet/>
      <dgm:spPr/>
      <dgm:t>
        <a:bodyPr/>
        <a:lstStyle/>
        <a:p>
          <a:endParaRPr lang="en-US"/>
        </a:p>
      </dgm:t>
    </dgm:pt>
    <dgm:pt modelId="{751CAA98-CEC9-4A81-93DE-91DF070CD654}" type="sibTrans" cxnId="{E3627F95-3139-4EB4-8B72-8FDAB29BE334}">
      <dgm:prSet/>
      <dgm:spPr/>
      <dgm:t>
        <a:bodyPr/>
        <a:lstStyle/>
        <a:p>
          <a:endParaRPr lang="en-US"/>
        </a:p>
      </dgm:t>
    </dgm:pt>
    <dgm:pt modelId="{0CE3ACBA-F736-4F10-8A1E-F9EC6135DCCB}">
      <dgm:prSet phldrT="[Text]"/>
      <dgm:spPr/>
      <dgm:t>
        <a:bodyPr/>
        <a:lstStyle/>
        <a:p>
          <a:r>
            <a:rPr lang="en-US" dirty="0" smtClean="0"/>
            <a:t>Services</a:t>
          </a:r>
        </a:p>
      </dgm:t>
    </dgm:pt>
    <dgm:pt modelId="{D089BE15-6DCE-41F7-B963-CA82C79A1F3C}" type="parTrans" cxnId="{207997DB-8249-4EA4-AF73-F1C50FF0387E}">
      <dgm:prSet/>
      <dgm:spPr/>
      <dgm:t>
        <a:bodyPr/>
        <a:lstStyle/>
        <a:p>
          <a:endParaRPr lang="en-US"/>
        </a:p>
      </dgm:t>
    </dgm:pt>
    <dgm:pt modelId="{A38CA26A-8F3E-4552-8E0E-7AB4490E7F65}" type="sibTrans" cxnId="{207997DB-8249-4EA4-AF73-F1C50FF0387E}">
      <dgm:prSet/>
      <dgm:spPr/>
      <dgm:t>
        <a:bodyPr/>
        <a:lstStyle/>
        <a:p>
          <a:endParaRPr lang="en-US"/>
        </a:p>
      </dgm:t>
    </dgm:pt>
    <dgm:pt modelId="{7B419346-155B-4B85-8A8F-912A2305A3BA}">
      <dgm:prSet phldrT="[Text]"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B59025A7-9F27-44DB-9A49-D154E1D5089F}" type="parTrans" cxnId="{6DEF160E-6C29-4A04-A714-B53DEDF93CF5}">
      <dgm:prSet/>
      <dgm:spPr/>
      <dgm:t>
        <a:bodyPr/>
        <a:lstStyle/>
        <a:p>
          <a:endParaRPr lang="en-US"/>
        </a:p>
      </dgm:t>
    </dgm:pt>
    <dgm:pt modelId="{BF1D0EF5-AC35-446A-94F4-1D6E9AAC20CB}" type="sibTrans" cxnId="{6DEF160E-6C29-4A04-A714-B53DEDF93CF5}">
      <dgm:prSet/>
      <dgm:spPr/>
      <dgm:t>
        <a:bodyPr/>
        <a:lstStyle/>
        <a:p>
          <a:endParaRPr lang="en-US"/>
        </a:p>
      </dgm:t>
    </dgm:pt>
    <dgm:pt modelId="{C8C752BA-C62F-4C33-ADED-383BD0C9F9F9}">
      <dgm:prSet phldrT="[Text]"/>
      <dgm:spPr/>
      <dgm:t>
        <a:bodyPr/>
        <a:lstStyle/>
        <a:p>
          <a:r>
            <a:rPr lang="en-US" dirty="0" smtClean="0"/>
            <a:t>Values</a:t>
          </a:r>
        </a:p>
      </dgm:t>
    </dgm:pt>
    <dgm:pt modelId="{EE1B0018-E32E-44F5-BE7A-1A9287D3FB48}" type="parTrans" cxnId="{77A35E0D-EF7C-44E1-A708-FB71BF63AEC6}">
      <dgm:prSet/>
      <dgm:spPr/>
      <dgm:t>
        <a:bodyPr/>
        <a:lstStyle/>
        <a:p>
          <a:endParaRPr lang="en-US"/>
        </a:p>
      </dgm:t>
    </dgm:pt>
    <dgm:pt modelId="{7EB8F4DB-314B-41CD-9FF1-45DD5F686D3A}" type="sibTrans" cxnId="{77A35E0D-EF7C-44E1-A708-FB71BF63AEC6}">
      <dgm:prSet/>
      <dgm:spPr/>
      <dgm:t>
        <a:bodyPr/>
        <a:lstStyle/>
        <a:p>
          <a:endParaRPr lang="en-US"/>
        </a:p>
      </dgm:t>
    </dgm:pt>
    <dgm:pt modelId="{40E85C3F-DB72-425B-BB18-130A80CC27F6}">
      <dgm:prSet phldrT="[Text]"/>
      <dgm:spPr/>
      <dgm:t>
        <a:bodyPr/>
        <a:lstStyle/>
        <a:p>
          <a:r>
            <a:rPr lang="en-US" dirty="0" smtClean="0"/>
            <a:t>Constants</a:t>
          </a:r>
        </a:p>
      </dgm:t>
    </dgm:pt>
    <dgm:pt modelId="{C53AA9E3-65D8-4850-A5D3-0E0D068A9DED}" type="parTrans" cxnId="{46F2A62A-F8EE-44D7-93C3-64F934E91CBF}">
      <dgm:prSet/>
      <dgm:spPr/>
      <dgm:t>
        <a:bodyPr/>
        <a:lstStyle/>
        <a:p>
          <a:endParaRPr lang="en-US"/>
        </a:p>
      </dgm:t>
    </dgm:pt>
    <dgm:pt modelId="{20BAFCAD-8F09-47B9-8FDD-9878F8D07344}" type="sibTrans" cxnId="{46F2A62A-F8EE-44D7-93C3-64F934E91CBF}">
      <dgm:prSet/>
      <dgm:spPr/>
      <dgm:t>
        <a:bodyPr/>
        <a:lstStyle/>
        <a:p>
          <a:endParaRPr lang="en-US"/>
        </a:p>
      </dgm:t>
    </dgm:pt>
    <dgm:pt modelId="{579DE2B3-8649-4A8E-A6A8-51386B59DD5A}" type="pres">
      <dgm:prSet presAssocID="{54164D15-EBA8-4B58-BC08-CC686C7DD76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68B13A-72EF-4404-80A8-954DAAE4034B}" type="pres">
      <dgm:prSet presAssocID="{531DE2EA-CCBC-45BE-B30F-2F6E5F4F3F27}" presName="vertOne" presStyleCnt="0"/>
      <dgm:spPr/>
      <dgm:t>
        <a:bodyPr/>
        <a:lstStyle/>
        <a:p>
          <a:endParaRPr lang="en-US"/>
        </a:p>
      </dgm:t>
    </dgm:pt>
    <dgm:pt modelId="{FCA14618-3495-49FE-B307-8BC056BB221D}" type="pres">
      <dgm:prSet presAssocID="{531DE2EA-CCBC-45BE-B30F-2F6E5F4F3F2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5EFBA-4266-4914-9934-E3171680241D}" type="pres">
      <dgm:prSet presAssocID="{531DE2EA-CCBC-45BE-B30F-2F6E5F4F3F27}" presName="parTransOne" presStyleCnt="0"/>
      <dgm:spPr/>
      <dgm:t>
        <a:bodyPr/>
        <a:lstStyle/>
        <a:p>
          <a:endParaRPr lang="en-US"/>
        </a:p>
      </dgm:t>
    </dgm:pt>
    <dgm:pt modelId="{A81C4EC6-2D2B-4C6C-A031-0AD006443432}" type="pres">
      <dgm:prSet presAssocID="{531DE2EA-CCBC-45BE-B30F-2F6E5F4F3F27}" presName="horzOne" presStyleCnt="0"/>
      <dgm:spPr/>
      <dgm:t>
        <a:bodyPr/>
        <a:lstStyle/>
        <a:p>
          <a:endParaRPr lang="en-US"/>
        </a:p>
      </dgm:t>
    </dgm:pt>
    <dgm:pt modelId="{CF9F739C-1817-4AC5-A490-345DB2FDD8B1}" type="pres">
      <dgm:prSet presAssocID="{D2D64BD2-F589-4308-BADE-7FD15BABFC2F}" presName="vertTwo" presStyleCnt="0"/>
      <dgm:spPr/>
      <dgm:t>
        <a:bodyPr/>
        <a:lstStyle/>
        <a:p>
          <a:endParaRPr lang="en-US"/>
        </a:p>
      </dgm:t>
    </dgm:pt>
    <dgm:pt modelId="{DD84CC17-6CF5-41BC-BC47-9CEE7C6F1811}" type="pres">
      <dgm:prSet presAssocID="{D2D64BD2-F589-4308-BADE-7FD15BABFC2F}" presName="txTwo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D45BDC-04C9-4D18-B131-569492A0BD03}" type="pres">
      <dgm:prSet presAssocID="{D2D64BD2-F589-4308-BADE-7FD15BABFC2F}" presName="parTransTwo" presStyleCnt="0"/>
      <dgm:spPr/>
      <dgm:t>
        <a:bodyPr/>
        <a:lstStyle/>
        <a:p>
          <a:endParaRPr lang="en-US"/>
        </a:p>
      </dgm:t>
    </dgm:pt>
    <dgm:pt modelId="{9906E52A-1119-4A71-A9D8-4A7A87308BEA}" type="pres">
      <dgm:prSet presAssocID="{D2D64BD2-F589-4308-BADE-7FD15BABFC2F}" presName="horzTwo" presStyleCnt="0"/>
      <dgm:spPr/>
      <dgm:t>
        <a:bodyPr/>
        <a:lstStyle/>
        <a:p>
          <a:endParaRPr lang="en-US"/>
        </a:p>
      </dgm:t>
    </dgm:pt>
    <dgm:pt modelId="{456EA4EB-F08D-4AB0-9C84-BAD0069CBE6A}" type="pres">
      <dgm:prSet presAssocID="{463B19F0-C91E-4711-A20D-B3BE531FBEAC}" presName="vertThree" presStyleCnt="0"/>
      <dgm:spPr/>
      <dgm:t>
        <a:bodyPr/>
        <a:lstStyle/>
        <a:p>
          <a:endParaRPr lang="en-US"/>
        </a:p>
      </dgm:t>
    </dgm:pt>
    <dgm:pt modelId="{D8310B51-D4CE-4689-8996-51C06FE21818}" type="pres">
      <dgm:prSet presAssocID="{463B19F0-C91E-4711-A20D-B3BE531FBEAC}" presName="txThree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8DB8E1-733A-456C-87DA-9CBCB3B8A981}" type="pres">
      <dgm:prSet presAssocID="{463B19F0-C91E-4711-A20D-B3BE531FBEAC}" presName="horzThree" presStyleCnt="0"/>
      <dgm:spPr/>
      <dgm:t>
        <a:bodyPr/>
        <a:lstStyle/>
        <a:p>
          <a:endParaRPr lang="en-US"/>
        </a:p>
      </dgm:t>
    </dgm:pt>
    <dgm:pt modelId="{453DCEE7-4A89-40E8-9A21-CF1C3C18FFC3}" type="pres">
      <dgm:prSet presAssocID="{59EA69E1-C40A-43AA-9171-E1626B5F80BA}" presName="sibSpaceTwo" presStyleCnt="0"/>
      <dgm:spPr/>
      <dgm:t>
        <a:bodyPr/>
        <a:lstStyle/>
        <a:p>
          <a:endParaRPr lang="en-US"/>
        </a:p>
      </dgm:t>
    </dgm:pt>
    <dgm:pt modelId="{579FBB4B-DED1-47FB-8182-BD5BD835EF7F}" type="pres">
      <dgm:prSet presAssocID="{06862282-917F-4E3F-BFD2-0356EBCDBD68}" presName="vertTwo" presStyleCnt="0"/>
      <dgm:spPr/>
      <dgm:t>
        <a:bodyPr/>
        <a:lstStyle/>
        <a:p>
          <a:endParaRPr lang="en-US"/>
        </a:p>
      </dgm:t>
    </dgm:pt>
    <dgm:pt modelId="{201F53D6-4B54-4971-9F10-5B8A22AA8AB8}" type="pres">
      <dgm:prSet presAssocID="{06862282-917F-4E3F-BFD2-0356EBCDBD68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AEEF6A-00BD-49D5-969D-0B4DA40F9EB6}" type="pres">
      <dgm:prSet presAssocID="{06862282-917F-4E3F-BFD2-0356EBCDBD68}" presName="horzTwo" presStyleCnt="0"/>
      <dgm:spPr/>
      <dgm:t>
        <a:bodyPr/>
        <a:lstStyle/>
        <a:p>
          <a:endParaRPr lang="en-US"/>
        </a:p>
      </dgm:t>
    </dgm:pt>
    <dgm:pt modelId="{B7CDD5A2-380A-49AC-9157-9E7D4C9AA60C}" type="pres">
      <dgm:prSet presAssocID="{B5F0CABC-0841-4747-BF4B-BEFF3DA6B09D}" presName="sibSpaceTwo" presStyleCnt="0"/>
      <dgm:spPr/>
      <dgm:t>
        <a:bodyPr/>
        <a:lstStyle/>
        <a:p>
          <a:endParaRPr lang="en-US"/>
        </a:p>
      </dgm:t>
    </dgm:pt>
    <dgm:pt modelId="{79BB0B68-A3E1-4836-A969-80ED8059859A}" type="pres">
      <dgm:prSet presAssocID="{90BE6B30-2342-4339-90ED-806F2A852FB4}" presName="vertTwo" presStyleCnt="0"/>
      <dgm:spPr/>
      <dgm:t>
        <a:bodyPr/>
        <a:lstStyle/>
        <a:p>
          <a:endParaRPr lang="en-US"/>
        </a:p>
      </dgm:t>
    </dgm:pt>
    <dgm:pt modelId="{E4C1734F-D1BB-427F-8439-41027576474F}" type="pres">
      <dgm:prSet presAssocID="{90BE6B30-2342-4339-90ED-806F2A852FB4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0974A-49B4-456D-96CA-A90EC54A4E19}" type="pres">
      <dgm:prSet presAssocID="{90BE6B30-2342-4339-90ED-806F2A852FB4}" presName="horzTwo" presStyleCnt="0"/>
      <dgm:spPr/>
      <dgm:t>
        <a:bodyPr/>
        <a:lstStyle/>
        <a:p>
          <a:endParaRPr lang="en-US"/>
        </a:p>
      </dgm:t>
    </dgm:pt>
    <dgm:pt modelId="{31639865-0B11-4DE9-8DCB-1FC19C1BB3D3}" type="pres">
      <dgm:prSet presAssocID="{184B5212-429A-4A34-ADBD-8C99EF8357DE}" presName="sibSpaceTwo" presStyleCnt="0"/>
      <dgm:spPr/>
      <dgm:t>
        <a:bodyPr/>
        <a:lstStyle/>
        <a:p>
          <a:endParaRPr lang="en-US"/>
        </a:p>
      </dgm:t>
    </dgm:pt>
    <dgm:pt modelId="{BE2F7B43-9237-4EE9-8462-8F0008100996}" type="pres">
      <dgm:prSet presAssocID="{60C1E7E1-A88C-4D17-8B63-18E24C77F638}" presName="vertTwo" presStyleCnt="0"/>
      <dgm:spPr/>
      <dgm:t>
        <a:bodyPr/>
        <a:lstStyle/>
        <a:p>
          <a:endParaRPr lang="en-US"/>
        </a:p>
      </dgm:t>
    </dgm:pt>
    <dgm:pt modelId="{CB00067E-BAF3-4A09-93AC-8A9D3174C829}" type="pres">
      <dgm:prSet presAssocID="{60C1E7E1-A88C-4D17-8B63-18E24C77F638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6DD2EB-44CB-4B8B-B5BD-7E792FE2C01D}" type="pres">
      <dgm:prSet presAssocID="{60C1E7E1-A88C-4D17-8B63-18E24C77F638}" presName="horzTwo" presStyleCnt="0"/>
      <dgm:spPr/>
      <dgm:t>
        <a:bodyPr/>
        <a:lstStyle/>
        <a:p>
          <a:endParaRPr lang="en-US"/>
        </a:p>
      </dgm:t>
    </dgm:pt>
    <dgm:pt modelId="{8143C8D3-1746-4B86-A709-1F4B326F3F97}" type="pres">
      <dgm:prSet presAssocID="{92B4F094-6C3B-4B02-AA7A-11EDA774B83B}" presName="sibSpaceTwo" presStyleCnt="0"/>
      <dgm:spPr/>
      <dgm:t>
        <a:bodyPr/>
        <a:lstStyle/>
        <a:p>
          <a:endParaRPr lang="en-US"/>
        </a:p>
      </dgm:t>
    </dgm:pt>
    <dgm:pt modelId="{334FF773-AAA3-4534-8B82-7B5232BE194C}" type="pres">
      <dgm:prSet presAssocID="{30433D1F-60F4-4B98-A906-F496DDC5CDAE}" presName="vertTwo" presStyleCnt="0"/>
      <dgm:spPr/>
      <dgm:t>
        <a:bodyPr/>
        <a:lstStyle/>
        <a:p>
          <a:endParaRPr lang="en-US"/>
        </a:p>
      </dgm:t>
    </dgm:pt>
    <dgm:pt modelId="{C2958758-FD1C-4C93-A4DE-D55E07646D77}" type="pres">
      <dgm:prSet presAssocID="{30433D1F-60F4-4B98-A906-F496DDC5CDAE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70ACF-D4CC-4C45-B141-E71A96C3FCAA}" type="pres">
      <dgm:prSet presAssocID="{30433D1F-60F4-4B98-A906-F496DDC5CDAE}" presName="parTransTwo" presStyleCnt="0"/>
      <dgm:spPr/>
      <dgm:t>
        <a:bodyPr/>
        <a:lstStyle/>
        <a:p>
          <a:endParaRPr lang="en-US"/>
        </a:p>
      </dgm:t>
    </dgm:pt>
    <dgm:pt modelId="{C6E0D7DD-C391-41A1-9863-A1E37E748CC6}" type="pres">
      <dgm:prSet presAssocID="{30433D1F-60F4-4B98-A906-F496DDC5CDAE}" presName="horzTwo" presStyleCnt="0"/>
      <dgm:spPr/>
      <dgm:t>
        <a:bodyPr/>
        <a:lstStyle/>
        <a:p>
          <a:endParaRPr lang="en-US"/>
        </a:p>
      </dgm:t>
    </dgm:pt>
    <dgm:pt modelId="{B7833C6D-DBFC-4111-9D0A-A802A7614099}" type="pres">
      <dgm:prSet presAssocID="{0CE3ACBA-F736-4F10-8A1E-F9EC6135DCCB}" presName="vertThree" presStyleCnt="0"/>
      <dgm:spPr/>
      <dgm:t>
        <a:bodyPr/>
        <a:lstStyle/>
        <a:p>
          <a:endParaRPr lang="en-US"/>
        </a:p>
      </dgm:t>
    </dgm:pt>
    <dgm:pt modelId="{337CD664-5ABB-4675-9983-37563E8F652D}" type="pres">
      <dgm:prSet presAssocID="{0CE3ACBA-F736-4F10-8A1E-F9EC6135DCC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F933D9-9C60-43F8-8838-1B752A32FF9C}" type="pres">
      <dgm:prSet presAssocID="{0CE3ACBA-F736-4F10-8A1E-F9EC6135DCCB}" presName="parTransThree" presStyleCnt="0"/>
      <dgm:spPr/>
      <dgm:t>
        <a:bodyPr/>
        <a:lstStyle/>
        <a:p>
          <a:endParaRPr lang="en-US"/>
        </a:p>
      </dgm:t>
    </dgm:pt>
    <dgm:pt modelId="{79A68C27-C892-4033-8D14-DA58411459CC}" type="pres">
      <dgm:prSet presAssocID="{0CE3ACBA-F736-4F10-8A1E-F9EC6135DCCB}" presName="horzThree" presStyleCnt="0"/>
      <dgm:spPr/>
      <dgm:t>
        <a:bodyPr/>
        <a:lstStyle/>
        <a:p>
          <a:endParaRPr lang="en-US"/>
        </a:p>
      </dgm:t>
    </dgm:pt>
    <dgm:pt modelId="{9D1FA8CF-9D09-444A-9E60-7071CFA5EE97}" type="pres">
      <dgm:prSet presAssocID="{7B419346-155B-4B85-8A8F-912A2305A3BA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8E62A3-45E8-4839-9BA8-85CA9DAC279A}" type="pres">
      <dgm:prSet presAssocID="{7B419346-155B-4B85-8A8F-912A2305A3BA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7D7887-E297-475C-8313-637248205B2D}" type="pres">
      <dgm:prSet presAssocID="{7B419346-155B-4B85-8A8F-912A2305A3BA}" presName="parTransFour" presStyleCnt="0"/>
      <dgm:spPr/>
      <dgm:t>
        <a:bodyPr/>
        <a:lstStyle/>
        <a:p>
          <a:endParaRPr lang="en-US"/>
        </a:p>
      </dgm:t>
    </dgm:pt>
    <dgm:pt modelId="{8CCA8114-3DAF-4AEC-8ADD-B51D09E9D29B}" type="pres">
      <dgm:prSet presAssocID="{7B419346-155B-4B85-8A8F-912A2305A3BA}" presName="horzFour" presStyleCnt="0"/>
      <dgm:spPr/>
      <dgm:t>
        <a:bodyPr/>
        <a:lstStyle/>
        <a:p>
          <a:endParaRPr lang="en-US"/>
        </a:p>
      </dgm:t>
    </dgm:pt>
    <dgm:pt modelId="{D2D7C349-D8A6-46F8-859A-0BD3C30E91A6}" type="pres">
      <dgm:prSet presAssocID="{C8C752BA-C62F-4C33-ADED-383BD0C9F9F9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9FEBE2-34F2-4045-ACA9-41576229234A}" type="pres">
      <dgm:prSet presAssocID="{C8C752BA-C62F-4C33-ADED-383BD0C9F9F9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3A435E-5D0B-4E47-9056-E20FD51844D4}" type="pres">
      <dgm:prSet presAssocID="{C8C752BA-C62F-4C33-ADED-383BD0C9F9F9}" presName="parTransFour" presStyleCnt="0"/>
      <dgm:spPr/>
      <dgm:t>
        <a:bodyPr/>
        <a:lstStyle/>
        <a:p>
          <a:endParaRPr lang="en-US"/>
        </a:p>
      </dgm:t>
    </dgm:pt>
    <dgm:pt modelId="{474DB31B-21C5-4CF2-987E-1482DB2A02CF}" type="pres">
      <dgm:prSet presAssocID="{C8C752BA-C62F-4C33-ADED-383BD0C9F9F9}" presName="horzFour" presStyleCnt="0"/>
      <dgm:spPr/>
      <dgm:t>
        <a:bodyPr/>
        <a:lstStyle/>
        <a:p>
          <a:endParaRPr lang="en-US"/>
        </a:p>
      </dgm:t>
    </dgm:pt>
    <dgm:pt modelId="{18141635-44AD-4F14-AC28-EC718FA942CA}" type="pres">
      <dgm:prSet presAssocID="{40E85C3F-DB72-425B-BB18-130A80CC27F6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E32843-E768-4125-9EFA-3FCFA60B2E74}" type="pres">
      <dgm:prSet presAssocID="{40E85C3F-DB72-425B-BB18-130A80CC27F6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CEB10B-F8D8-4891-AC5F-577175B841D7}" type="pres">
      <dgm:prSet presAssocID="{40E85C3F-DB72-425B-BB18-130A80CC27F6}" presName="horzFour" presStyleCnt="0"/>
      <dgm:spPr/>
      <dgm:t>
        <a:bodyPr/>
        <a:lstStyle/>
        <a:p>
          <a:endParaRPr lang="en-US"/>
        </a:p>
      </dgm:t>
    </dgm:pt>
  </dgm:ptLst>
  <dgm:cxnLst>
    <dgm:cxn modelId="{B938DAB3-1EEC-C441-BB51-EA14797F632A}" type="presOf" srcId="{531DE2EA-CCBC-45BE-B30F-2F6E5F4F3F27}" destId="{FCA14618-3495-49FE-B307-8BC056BB221D}" srcOrd="0" destOrd="0" presId="urn:microsoft.com/office/officeart/2005/8/layout/hierarchy4"/>
    <dgm:cxn modelId="{C8F6B106-85BD-4B0D-B300-AF8A8493B30F}" srcId="{531DE2EA-CCBC-45BE-B30F-2F6E5F4F3F27}" destId="{90BE6B30-2342-4339-90ED-806F2A852FB4}" srcOrd="2" destOrd="0" parTransId="{0AC76989-CE2F-4206-A35F-4CE0D912C903}" sibTransId="{184B5212-429A-4A34-ADBD-8C99EF8357DE}"/>
    <dgm:cxn modelId="{9AD0EE1F-BB08-C348-BEE0-235BF5B9FF79}" type="presOf" srcId="{30433D1F-60F4-4B98-A906-F496DDC5CDAE}" destId="{C2958758-FD1C-4C93-A4DE-D55E07646D77}" srcOrd="0" destOrd="0" presId="urn:microsoft.com/office/officeart/2005/8/layout/hierarchy4"/>
    <dgm:cxn modelId="{77A35E0D-EF7C-44E1-A708-FB71BF63AEC6}" srcId="{7B419346-155B-4B85-8A8F-912A2305A3BA}" destId="{C8C752BA-C62F-4C33-ADED-383BD0C9F9F9}" srcOrd="0" destOrd="0" parTransId="{EE1B0018-E32E-44F5-BE7A-1A9287D3FB48}" sibTransId="{7EB8F4DB-314B-41CD-9FF1-45DD5F686D3A}"/>
    <dgm:cxn modelId="{0EAB3F67-47E5-4169-BD31-35806237EA22}" srcId="{D2D64BD2-F589-4308-BADE-7FD15BABFC2F}" destId="{463B19F0-C91E-4711-A20D-B3BE531FBEAC}" srcOrd="0" destOrd="0" parTransId="{297B47E8-AD95-431F-B3CF-C77CCFDDECC7}" sibTransId="{B3C3D2CA-86FA-4893-9FB3-5F81AD584881}"/>
    <dgm:cxn modelId="{4A5554EF-9AB5-5A48-8DE2-1C3CC618EE35}" type="presOf" srcId="{90BE6B30-2342-4339-90ED-806F2A852FB4}" destId="{E4C1734F-D1BB-427F-8439-41027576474F}" srcOrd="0" destOrd="0" presId="urn:microsoft.com/office/officeart/2005/8/layout/hierarchy4"/>
    <dgm:cxn modelId="{A75666FA-B77B-46AA-97B7-CE83AF21B54A}" srcId="{531DE2EA-CCBC-45BE-B30F-2F6E5F4F3F27}" destId="{D2D64BD2-F589-4308-BADE-7FD15BABFC2F}" srcOrd="0" destOrd="0" parTransId="{19FF88FA-2DFF-46DB-ACED-BE89BF823024}" sibTransId="{59EA69E1-C40A-43AA-9171-E1626B5F80BA}"/>
    <dgm:cxn modelId="{AC7043FD-2C8E-4F49-BB7C-31521CAAD489}" type="presOf" srcId="{0CE3ACBA-F736-4F10-8A1E-F9EC6135DCCB}" destId="{337CD664-5ABB-4675-9983-37563E8F652D}" srcOrd="0" destOrd="0" presId="urn:microsoft.com/office/officeart/2005/8/layout/hierarchy4"/>
    <dgm:cxn modelId="{FEB26511-73CE-45C1-BF86-352F6DEEC588}" srcId="{54164D15-EBA8-4B58-BC08-CC686C7DD765}" destId="{531DE2EA-CCBC-45BE-B30F-2F6E5F4F3F27}" srcOrd="0" destOrd="0" parTransId="{710B81A6-7E6D-40CF-A1A8-15ADB2872070}" sibTransId="{FC173140-7A7C-4600-8DFF-5EEF060EBCBE}"/>
    <dgm:cxn modelId="{44AD06D2-0739-AB47-9CCC-A9ED4F6C78C3}" type="presOf" srcId="{C8C752BA-C62F-4C33-ADED-383BD0C9F9F9}" destId="{FD9FEBE2-34F2-4045-ACA9-41576229234A}" srcOrd="0" destOrd="0" presId="urn:microsoft.com/office/officeart/2005/8/layout/hierarchy4"/>
    <dgm:cxn modelId="{87AB4EC0-434A-E249-9747-5735D2B73580}" type="presOf" srcId="{60C1E7E1-A88C-4D17-8B63-18E24C77F638}" destId="{CB00067E-BAF3-4A09-93AC-8A9D3174C829}" srcOrd="0" destOrd="0" presId="urn:microsoft.com/office/officeart/2005/8/layout/hierarchy4"/>
    <dgm:cxn modelId="{3DAF2EF1-1242-47B0-B9B4-900139A94851}" srcId="{531DE2EA-CCBC-45BE-B30F-2F6E5F4F3F27}" destId="{06862282-917F-4E3F-BFD2-0356EBCDBD68}" srcOrd="1" destOrd="0" parTransId="{869F8258-BA14-4600-935D-70DDCA3FF32F}" sibTransId="{B5F0CABC-0841-4747-BF4B-BEFF3DA6B09D}"/>
    <dgm:cxn modelId="{4542C972-77D5-094F-B7E3-776420C13DE4}" type="presOf" srcId="{06862282-917F-4E3F-BFD2-0356EBCDBD68}" destId="{201F53D6-4B54-4971-9F10-5B8A22AA8AB8}" srcOrd="0" destOrd="0" presId="urn:microsoft.com/office/officeart/2005/8/layout/hierarchy4"/>
    <dgm:cxn modelId="{955B9BDB-41A5-494D-B46D-4F2DE2310079}" srcId="{531DE2EA-CCBC-45BE-B30F-2F6E5F4F3F27}" destId="{60C1E7E1-A88C-4D17-8B63-18E24C77F638}" srcOrd="3" destOrd="0" parTransId="{00897470-3280-4E54-90A7-6C3841F27F1E}" sibTransId="{92B4F094-6C3B-4B02-AA7A-11EDA774B83B}"/>
    <dgm:cxn modelId="{46F2A62A-F8EE-44D7-93C3-64F934E91CBF}" srcId="{C8C752BA-C62F-4C33-ADED-383BD0C9F9F9}" destId="{40E85C3F-DB72-425B-BB18-130A80CC27F6}" srcOrd="0" destOrd="0" parTransId="{C53AA9E3-65D8-4850-A5D3-0E0D068A9DED}" sibTransId="{20BAFCAD-8F09-47B9-8FDD-9878F8D07344}"/>
    <dgm:cxn modelId="{E3627F95-3139-4EB4-8B72-8FDAB29BE334}" srcId="{531DE2EA-CCBC-45BE-B30F-2F6E5F4F3F27}" destId="{30433D1F-60F4-4B98-A906-F496DDC5CDAE}" srcOrd="4" destOrd="0" parTransId="{A4A3BF65-4A4F-40FF-AB99-10E65F54FF10}" sibTransId="{751CAA98-CEC9-4A81-93DE-91DF070CD654}"/>
    <dgm:cxn modelId="{FA8357E2-87E3-914B-B3E0-EA07425E68E4}" type="presOf" srcId="{54164D15-EBA8-4B58-BC08-CC686C7DD765}" destId="{579DE2B3-8649-4A8E-A6A8-51386B59DD5A}" srcOrd="0" destOrd="0" presId="urn:microsoft.com/office/officeart/2005/8/layout/hierarchy4"/>
    <dgm:cxn modelId="{65FDC5DF-4507-A84B-B6C6-B9716B0C7784}" type="presOf" srcId="{40E85C3F-DB72-425B-BB18-130A80CC27F6}" destId="{73E32843-E768-4125-9EFA-3FCFA60B2E74}" srcOrd="0" destOrd="0" presId="urn:microsoft.com/office/officeart/2005/8/layout/hierarchy4"/>
    <dgm:cxn modelId="{6DEF160E-6C29-4A04-A714-B53DEDF93CF5}" srcId="{0CE3ACBA-F736-4F10-8A1E-F9EC6135DCCB}" destId="{7B419346-155B-4B85-8A8F-912A2305A3BA}" srcOrd="0" destOrd="0" parTransId="{B59025A7-9F27-44DB-9A49-D154E1D5089F}" sibTransId="{BF1D0EF5-AC35-446A-94F4-1D6E9AAC20CB}"/>
    <dgm:cxn modelId="{7C46EB0E-0F94-6D43-B336-905868813C1D}" type="presOf" srcId="{D2D64BD2-F589-4308-BADE-7FD15BABFC2F}" destId="{DD84CC17-6CF5-41BC-BC47-9CEE7C6F1811}" srcOrd="0" destOrd="0" presId="urn:microsoft.com/office/officeart/2005/8/layout/hierarchy4"/>
    <dgm:cxn modelId="{207997DB-8249-4EA4-AF73-F1C50FF0387E}" srcId="{30433D1F-60F4-4B98-A906-F496DDC5CDAE}" destId="{0CE3ACBA-F736-4F10-8A1E-F9EC6135DCCB}" srcOrd="0" destOrd="0" parTransId="{D089BE15-6DCE-41F7-B963-CA82C79A1F3C}" sibTransId="{A38CA26A-8F3E-4552-8E0E-7AB4490E7F65}"/>
    <dgm:cxn modelId="{2DAD71AD-DBFA-9440-9942-EF80B1F6A792}" type="presOf" srcId="{7B419346-155B-4B85-8A8F-912A2305A3BA}" destId="{DB8E62A3-45E8-4839-9BA8-85CA9DAC279A}" srcOrd="0" destOrd="0" presId="urn:microsoft.com/office/officeart/2005/8/layout/hierarchy4"/>
    <dgm:cxn modelId="{9BB33531-7660-0D42-88DC-DEA0C6199EFA}" type="presOf" srcId="{463B19F0-C91E-4711-A20D-B3BE531FBEAC}" destId="{D8310B51-D4CE-4689-8996-51C06FE21818}" srcOrd="0" destOrd="0" presId="urn:microsoft.com/office/officeart/2005/8/layout/hierarchy4"/>
    <dgm:cxn modelId="{7CCE6DD5-E331-6E4E-BE13-EAFCA9B27E32}" type="presParOf" srcId="{579DE2B3-8649-4A8E-A6A8-51386B59DD5A}" destId="{7568B13A-72EF-4404-80A8-954DAAE4034B}" srcOrd="0" destOrd="0" presId="urn:microsoft.com/office/officeart/2005/8/layout/hierarchy4"/>
    <dgm:cxn modelId="{0D1C1CDE-A528-3A45-8C13-6227AE52C226}" type="presParOf" srcId="{7568B13A-72EF-4404-80A8-954DAAE4034B}" destId="{FCA14618-3495-49FE-B307-8BC056BB221D}" srcOrd="0" destOrd="0" presId="urn:microsoft.com/office/officeart/2005/8/layout/hierarchy4"/>
    <dgm:cxn modelId="{E2829105-C6A0-1841-A5CA-0465A6248CB5}" type="presParOf" srcId="{7568B13A-72EF-4404-80A8-954DAAE4034B}" destId="{FD05EFBA-4266-4914-9934-E3171680241D}" srcOrd="1" destOrd="0" presId="urn:microsoft.com/office/officeart/2005/8/layout/hierarchy4"/>
    <dgm:cxn modelId="{B4DEC023-3CF6-D04A-BAC9-54BB439E4D74}" type="presParOf" srcId="{7568B13A-72EF-4404-80A8-954DAAE4034B}" destId="{A81C4EC6-2D2B-4C6C-A031-0AD006443432}" srcOrd="2" destOrd="0" presId="urn:microsoft.com/office/officeart/2005/8/layout/hierarchy4"/>
    <dgm:cxn modelId="{4F034446-0C6B-C14E-A8E2-612D17FE510E}" type="presParOf" srcId="{A81C4EC6-2D2B-4C6C-A031-0AD006443432}" destId="{CF9F739C-1817-4AC5-A490-345DB2FDD8B1}" srcOrd="0" destOrd="0" presId="urn:microsoft.com/office/officeart/2005/8/layout/hierarchy4"/>
    <dgm:cxn modelId="{ED350CAB-2834-C14D-BA19-320B5EC824A8}" type="presParOf" srcId="{CF9F739C-1817-4AC5-A490-345DB2FDD8B1}" destId="{DD84CC17-6CF5-41BC-BC47-9CEE7C6F1811}" srcOrd="0" destOrd="0" presId="urn:microsoft.com/office/officeart/2005/8/layout/hierarchy4"/>
    <dgm:cxn modelId="{802F4BC8-EE54-1844-89A1-A1CCB5920988}" type="presParOf" srcId="{CF9F739C-1817-4AC5-A490-345DB2FDD8B1}" destId="{81D45BDC-04C9-4D18-B131-569492A0BD03}" srcOrd="1" destOrd="0" presId="urn:microsoft.com/office/officeart/2005/8/layout/hierarchy4"/>
    <dgm:cxn modelId="{7100EE58-FDC5-904E-8C6E-F200C7E3B51F}" type="presParOf" srcId="{CF9F739C-1817-4AC5-A490-345DB2FDD8B1}" destId="{9906E52A-1119-4A71-A9D8-4A7A87308BEA}" srcOrd="2" destOrd="0" presId="urn:microsoft.com/office/officeart/2005/8/layout/hierarchy4"/>
    <dgm:cxn modelId="{815116D6-C492-294A-9720-33FFE07A1EF4}" type="presParOf" srcId="{9906E52A-1119-4A71-A9D8-4A7A87308BEA}" destId="{456EA4EB-F08D-4AB0-9C84-BAD0069CBE6A}" srcOrd="0" destOrd="0" presId="urn:microsoft.com/office/officeart/2005/8/layout/hierarchy4"/>
    <dgm:cxn modelId="{8DE89288-F21C-6A46-AEA7-8C0EBE061A66}" type="presParOf" srcId="{456EA4EB-F08D-4AB0-9C84-BAD0069CBE6A}" destId="{D8310B51-D4CE-4689-8996-51C06FE21818}" srcOrd="0" destOrd="0" presId="urn:microsoft.com/office/officeart/2005/8/layout/hierarchy4"/>
    <dgm:cxn modelId="{7C0B2B52-A11D-8D4D-AA21-3098E03B7DCE}" type="presParOf" srcId="{456EA4EB-F08D-4AB0-9C84-BAD0069CBE6A}" destId="{208DB8E1-733A-456C-87DA-9CBCB3B8A981}" srcOrd="1" destOrd="0" presId="urn:microsoft.com/office/officeart/2005/8/layout/hierarchy4"/>
    <dgm:cxn modelId="{38132F9B-653D-AB45-906D-C3D8F5D6A19F}" type="presParOf" srcId="{A81C4EC6-2D2B-4C6C-A031-0AD006443432}" destId="{453DCEE7-4A89-40E8-9A21-CF1C3C18FFC3}" srcOrd="1" destOrd="0" presId="urn:microsoft.com/office/officeart/2005/8/layout/hierarchy4"/>
    <dgm:cxn modelId="{8C26F919-DB28-3747-A3F1-979193AA8E97}" type="presParOf" srcId="{A81C4EC6-2D2B-4C6C-A031-0AD006443432}" destId="{579FBB4B-DED1-47FB-8182-BD5BD835EF7F}" srcOrd="2" destOrd="0" presId="urn:microsoft.com/office/officeart/2005/8/layout/hierarchy4"/>
    <dgm:cxn modelId="{70577414-ABBB-0741-9405-5665CD5C4FF0}" type="presParOf" srcId="{579FBB4B-DED1-47FB-8182-BD5BD835EF7F}" destId="{201F53D6-4B54-4971-9F10-5B8A22AA8AB8}" srcOrd="0" destOrd="0" presId="urn:microsoft.com/office/officeart/2005/8/layout/hierarchy4"/>
    <dgm:cxn modelId="{AEDAE62F-5D0C-0742-ADD2-58790DF2FE1B}" type="presParOf" srcId="{579FBB4B-DED1-47FB-8182-BD5BD835EF7F}" destId="{03AEEF6A-00BD-49D5-969D-0B4DA40F9EB6}" srcOrd="1" destOrd="0" presId="urn:microsoft.com/office/officeart/2005/8/layout/hierarchy4"/>
    <dgm:cxn modelId="{CF482318-E0DC-D146-87F7-7D06115598EB}" type="presParOf" srcId="{A81C4EC6-2D2B-4C6C-A031-0AD006443432}" destId="{B7CDD5A2-380A-49AC-9157-9E7D4C9AA60C}" srcOrd="3" destOrd="0" presId="urn:microsoft.com/office/officeart/2005/8/layout/hierarchy4"/>
    <dgm:cxn modelId="{16A0AF6F-C271-E048-AC2E-943B79D5F5D1}" type="presParOf" srcId="{A81C4EC6-2D2B-4C6C-A031-0AD006443432}" destId="{79BB0B68-A3E1-4836-A969-80ED8059859A}" srcOrd="4" destOrd="0" presId="urn:microsoft.com/office/officeart/2005/8/layout/hierarchy4"/>
    <dgm:cxn modelId="{6558A855-7B6C-A448-9B13-2EF55350D227}" type="presParOf" srcId="{79BB0B68-A3E1-4836-A969-80ED8059859A}" destId="{E4C1734F-D1BB-427F-8439-41027576474F}" srcOrd="0" destOrd="0" presId="urn:microsoft.com/office/officeart/2005/8/layout/hierarchy4"/>
    <dgm:cxn modelId="{982B66B6-9B96-3243-A028-B4B9949479E5}" type="presParOf" srcId="{79BB0B68-A3E1-4836-A969-80ED8059859A}" destId="{0140974A-49B4-456D-96CA-A90EC54A4E19}" srcOrd="1" destOrd="0" presId="urn:microsoft.com/office/officeart/2005/8/layout/hierarchy4"/>
    <dgm:cxn modelId="{25E11ED9-6CD4-A848-A48F-05FFFDA0D944}" type="presParOf" srcId="{A81C4EC6-2D2B-4C6C-A031-0AD006443432}" destId="{31639865-0B11-4DE9-8DCB-1FC19C1BB3D3}" srcOrd="5" destOrd="0" presId="urn:microsoft.com/office/officeart/2005/8/layout/hierarchy4"/>
    <dgm:cxn modelId="{85229CE7-2A00-554A-9D69-E81D30AE0C01}" type="presParOf" srcId="{A81C4EC6-2D2B-4C6C-A031-0AD006443432}" destId="{BE2F7B43-9237-4EE9-8462-8F0008100996}" srcOrd="6" destOrd="0" presId="urn:microsoft.com/office/officeart/2005/8/layout/hierarchy4"/>
    <dgm:cxn modelId="{19FB72B7-F7E4-E34D-98DA-FA0BEA2039D8}" type="presParOf" srcId="{BE2F7B43-9237-4EE9-8462-8F0008100996}" destId="{CB00067E-BAF3-4A09-93AC-8A9D3174C829}" srcOrd="0" destOrd="0" presId="urn:microsoft.com/office/officeart/2005/8/layout/hierarchy4"/>
    <dgm:cxn modelId="{CE894759-6EAD-6B4D-A320-2426ACA1FBA4}" type="presParOf" srcId="{BE2F7B43-9237-4EE9-8462-8F0008100996}" destId="{796DD2EB-44CB-4B8B-B5BD-7E792FE2C01D}" srcOrd="1" destOrd="0" presId="urn:microsoft.com/office/officeart/2005/8/layout/hierarchy4"/>
    <dgm:cxn modelId="{F87DB93A-EC49-D648-9620-44FE1E2AAE91}" type="presParOf" srcId="{A81C4EC6-2D2B-4C6C-A031-0AD006443432}" destId="{8143C8D3-1746-4B86-A709-1F4B326F3F97}" srcOrd="7" destOrd="0" presId="urn:microsoft.com/office/officeart/2005/8/layout/hierarchy4"/>
    <dgm:cxn modelId="{0E7298AE-7E65-4746-8821-07067D788F06}" type="presParOf" srcId="{A81C4EC6-2D2B-4C6C-A031-0AD006443432}" destId="{334FF773-AAA3-4534-8B82-7B5232BE194C}" srcOrd="8" destOrd="0" presId="urn:microsoft.com/office/officeart/2005/8/layout/hierarchy4"/>
    <dgm:cxn modelId="{ADB6BA0F-75A5-9E4F-B41B-29B099D7DBD5}" type="presParOf" srcId="{334FF773-AAA3-4534-8B82-7B5232BE194C}" destId="{C2958758-FD1C-4C93-A4DE-D55E07646D77}" srcOrd="0" destOrd="0" presId="urn:microsoft.com/office/officeart/2005/8/layout/hierarchy4"/>
    <dgm:cxn modelId="{68738811-DEB9-2F47-AFF3-AB72AA42006E}" type="presParOf" srcId="{334FF773-AAA3-4534-8B82-7B5232BE194C}" destId="{85A70ACF-D4CC-4C45-B141-E71A96C3FCAA}" srcOrd="1" destOrd="0" presId="urn:microsoft.com/office/officeart/2005/8/layout/hierarchy4"/>
    <dgm:cxn modelId="{551C490E-BF23-7D4D-8922-9F765CBC445F}" type="presParOf" srcId="{334FF773-AAA3-4534-8B82-7B5232BE194C}" destId="{C6E0D7DD-C391-41A1-9863-A1E37E748CC6}" srcOrd="2" destOrd="0" presId="urn:microsoft.com/office/officeart/2005/8/layout/hierarchy4"/>
    <dgm:cxn modelId="{E5F5BD1D-BB09-1E4F-AE8A-774C78334A5B}" type="presParOf" srcId="{C6E0D7DD-C391-41A1-9863-A1E37E748CC6}" destId="{B7833C6D-DBFC-4111-9D0A-A802A7614099}" srcOrd="0" destOrd="0" presId="urn:microsoft.com/office/officeart/2005/8/layout/hierarchy4"/>
    <dgm:cxn modelId="{AFF19FA2-4336-7F48-9D52-2B74A30156B7}" type="presParOf" srcId="{B7833C6D-DBFC-4111-9D0A-A802A7614099}" destId="{337CD664-5ABB-4675-9983-37563E8F652D}" srcOrd="0" destOrd="0" presId="urn:microsoft.com/office/officeart/2005/8/layout/hierarchy4"/>
    <dgm:cxn modelId="{4361DCC2-6B08-B24F-BE7C-EE8A54764A1E}" type="presParOf" srcId="{B7833C6D-DBFC-4111-9D0A-A802A7614099}" destId="{E6F933D9-9C60-43F8-8838-1B752A32FF9C}" srcOrd="1" destOrd="0" presId="urn:microsoft.com/office/officeart/2005/8/layout/hierarchy4"/>
    <dgm:cxn modelId="{77A16D56-46B6-654E-8B94-BF0E6C8E72AB}" type="presParOf" srcId="{B7833C6D-DBFC-4111-9D0A-A802A7614099}" destId="{79A68C27-C892-4033-8D14-DA58411459CC}" srcOrd="2" destOrd="0" presId="urn:microsoft.com/office/officeart/2005/8/layout/hierarchy4"/>
    <dgm:cxn modelId="{65CD86B9-F731-1C46-B961-01F79CF373CF}" type="presParOf" srcId="{79A68C27-C892-4033-8D14-DA58411459CC}" destId="{9D1FA8CF-9D09-444A-9E60-7071CFA5EE97}" srcOrd="0" destOrd="0" presId="urn:microsoft.com/office/officeart/2005/8/layout/hierarchy4"/>
    <dgm:cxn modelId="{6CE656FE-8686-D94D-BA6E-22AD4921F77F}" type="presParOf" srcId="{9D1FA8CF-9D09-444A-9E60-7071CFA5EE97}" destId="{DB8E62A3-45E8-4839-9BA8-85CA9DAC279A}" srcOrd="0" destOrd="0" presId="urn:microsoft.com/office/officeart/2005/8/layout/hierarchy4"/>
    <dgm:cxn modelId="{67C6BEA0-6622-8D49-AEEB-EF15E1AB07A5}" type="presParOf" srcId="{9D1FA8CF-9D09-444A-9E60-7071CFA5EE97}" destId="{9D7D7887-E297-475C-8313-637248205B2D}" srcOrd="1" destOrd="0" presId="urn:microsoft.com/office/officeart/2005/8/layout/hierarchy4"/>
    <dgm:cxn modelId="{A99BA9C9-6BC0-7A4C-B9C2-20CF75D9D37A}" type="presParOf" srcId="{9D1FA8CF-9D09-444A-9E60-7071CFA5EE97}" destId="{8CCA8114-3DAF-4AEC-8ADD-B51D09E9D29B}" srcOrd="2" destOrd="0" presId="urn:microsoft.com/office/officeart/2005/8/layout/hierarchy4"/>
    <dgm:cxn modelId="{5DEDEB6B-7485-104B-A3EA-22C4823DD57A}" type="presParOf" srcId="{8CCA8114-3DAF-4AEC-8ADD-B51D09E9D29B}" destId="{D2D7C349-D8A6-46F8-859A-0BD3C30E91A6}" srcOrd="0" destOrd="0" presId="urn:microsoft.com/office/officeart/2005/8/layout/hierarchy4"/>
    <dgm:cxn modelId="{EEDC5C36-0203-5749-B119-92B337D9567B}" type="presParOf" srcId="{D2D7C349-D8A6-46F8-859A-0BD3C30E91A6}" destId="{FD9FEBE2-34F2-4045-ACA9-41576229234A}" srcOrd="0" destOrd="0" presId="urn:microsoft.com/office/officeart/2005/8/layout/hierarchy4"/>
    <dgm:cxn modelId="{4432DCB1-A7B5-AD47-9D7E-31B2A66ED699}" type="presParOf" srcId="{D2D7C349-D8A6-46F8-859A-0BD3C30E91A6}" destId="{8C3A435E-5D0B-4E47-9056-E20FD51844D4}" srcOrd="1" destOrd="0" presId="urn:microsoft.com/office/officeart/2005/8/layout/hierarchy4"/>
    <dgm:cxn modelId="{8EA182FE-0993-9544-96B8-31F8AB654772}" type="presParOf" srcId="{D2D7C349-D8A6-46F8-859A-0BD3C30E91A6}" destId="{474DB31B-21C5-4CF2-987E-1482DB2A02CF}" srcOrd="2" destOrd="0" presId="urn:microsoft.com/office/officeart/2005/8/layout/hierarchy4"/>
    <dgm:cxn modelId="{850AB335-9D72-7E41-9A69-DC689D933553}" type="presParOf" srcId="{474DB31B-21C5-4CF2-987E-1482DB2A02CF}" destId="{18141635-44AD-4F14-AC28-EC718FA942CA}" srcOrd="0" destOrd="0" presId="urn:microsoft.com/office/officeart/2005/8/layout/hierarchy4"/>
    <dgm:cxn modelId="{8B37137D-CDAF-D14F-9C95-95A761EEFBCB}" type="presParOf" srcId="{18141635-44AD-4F14-AC28-EC718FA942CA}" destId="{73E32843-E768-4125-9EFA-3FCFA60B2E74}" srcOrd="0" destOrd="0" presId="urn:microsoft.com/office/officeart/2005/8/layout/hierarchy4"/>
    <dgm:cxn modelId="{43A1E8D2-6EFA-C34D-8D86-089C682BE73F}" type="presParOf" srcId="{18141635-44AD-4F14-AC28-EC718FA942CA}" destId="{36CEB10B-F8D8-4891-AC5F-577175B841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A545A9-2D5A-4CCA-A6D3-28919F160995}" type="doc">
      <dgm:prSet loTypeId="urn:microsoft.com/office/officeart/2008/layout/RadialCluster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1CA7067-99DF-442F-8B4A-1C2228638645}">
      <dgm:prSet phldrT="[Text]"/>
      <dgm:spPr/>
      <dgm:t>
        <a:bodyPr/>
        <a:lstStyle/>
        <a:p>
          <a:r>
            <a:rPr lang="en-US" dirty="0" smtClean="0"/>
            <a:t>Scope</a:t>
          </a:r>
        </a:p>
      </dgm:t>
    </dgm:pt>
    <dgm:pt modelId="{4E4695B7-71EE-4B34-99AC-EA5DBC6DEB08}" type="parTrans" cxnId="{9FDDAB17-CEF5-4089-94AD-598F654E73F4}">
      <dgm:prSet/>
      <dgm:spPr/>
      <dgm:t>
        <a:bodyPr/>
        <a:lstStyle/>
        <a:p>
          <a:endParaRPr lang="en-US"/>
        </a:p>
      </dgm:t>
    </dgm:pt>
    <dgm:pt modelId="{215EF350-AB8E-4113-990A-AC7457608154}" type="sibTrans" cxnId="{9FDDAB17-CEF5-4089-94AD-598F654E73F4}">
      <dgm:prSet/>
      <dgm:spPr/>
      <dgm:t>
        <a:bodyPr/>
        <a:lstStyle/>
        <a:p>
          <a:endParaRPr lang="en-US"/>
        </a:p>
      </dgm:t>
    </dgm:pt>
    <dgm:pt modelId="{97423992-5790-4B93-9A4B-058E93279F83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1DA1513B-D09C-47F1-8A4F-92F2458B0A1F}" type="parTrans" cxnId="{7A55A0FF-571C-4BBD-9A06-DE584A12806F}">
      <dgm:prSet/>
      <dgm:spPr/>
      <dgm:t>
        <a:bodyPr/>
        <a:lstStyle/>
        <a:p>
          <a:endParaRPr lang="en-US"/>
        </a:p>
      </dgm:t>
    </dgm:pt>
    <dgm:pt modelId="{902F8495-EBB0-4716-8828-6784FDC18053}" type="sibTrans" cxnId="{7A55A0FF-571C-4BBD-9A06-DE584A12806F}">
      <dgm:prSet/>
      <dgm:spPr/>
      <dgm:t>
        <a:bodyPr/>
        <a:lstStyle/>
        <a:p>
          <a:endParaRPr lang="en-US"/>
        </a:p>
      </dgm:t>
    </dgm:pt>
    <dgm:pt modelId="{4EC20CE3-6324-4FB2-92C1-C1838B267F50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23899028-6BB4-4EDE-85C0-C18A05C4C7B6}" type="parTrans" cxnId="{854831E2-D263-48CE-8F09-010E766514A6}">
      <dgm:prSet/>
      <dgm:spPr/>
      <dgm:t>
        <a:bodyPr/>
        <a:lstStyle/>
        <a:p>
          <a:endParaRPr lang="en-US"/>
        </a:p>
      </dgm:t>
    </dgm:pt>
    <dgm:pt modelId="{605265A2-F4AB-4E1E-8607-6FC3BAA29D8A}" type="sibTrans" cxnId="{854831E2-D263-48CE-8F09-010E766514A6}">
      <dgm:prSet/>
      <dgm:spPr/>
      <dgm:t>
        <a:bodyPr/>
        <a:lstStyle/>
        <a:p>
          <a:endParaRPr lang="en-US"/>
        </a:p>
      </dgm:t>
    </dgm:pt>
    <dgm:pt modelId="{D93C248C-D76D-4EBA-AC92-8AC699E22EA4}" type="pres">
      <dgm:prSet presAssocID="{ECA545A9-2D5A-4CCA-A6D3-28919F16099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03DFD42-67C2-4358-9E3E-25486EF6835C}" type="pres">
      <dgm:prSet presAssocID="{A1CA7067-99DF-442F-8B4A-1C2228638645}" presName="singleCycle" presStyleCnt="0"/>
      <dgm:spPr/>
    </dgm:pt>
    <dgm:pt modelId="{552CD446-1E6C-47BC-BE1D-3A8CCCB618F5}" type="pres">
      <dgm:prSet presAssocID="{A1CA7067-99DF-442F-8B4A-1C2228638645}" presName="singleCenter" presStyleLbl="node1" presStyleIdx="0" presStyleCnt="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98210EA-0F22-496D-8BE1-A4737E6F9293}" type="pres">
      <dgm:prSet presAssocID="{1DA1513B-D09C-47F1-8A4F-92F2458B0A1F}" presName="Name56" presStyleLbl="parChTrans1D2" presStyleIdx="0" presStyleCnt="2"/>
      <dgm:spPr/>
      <dgm:t>
        <a:bodyPr/>
        <a:lstStyle/>
        <a:p>
          <a:endParaRPr lang="en-US"/>
        </a:p>
      </dgm:t>
    </dgm:pt>
    <dgm:pt modelId="{2301A33D-33BA-40C8-8E39-25D00DB34497}" type="pres">
      <dgm:prSet presAssocID="{97423992-5790-4B93-9A4B-058E93279F83}" presName="text0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225D8-A3D1-4726-98D0-7C450D270A4A}" type="pres">
      <dgm:prSet presAssocID="{23899028-6BB4-4EDE-85C0-C18A05C4C7B6}" presName="Name56" presStyleLbl="parChTrans1D2" presStyleIdx="1" presStyleCnt="2"/>
      <dgm:spPr/>
      <dgm:t>
        <a:bodyPr/>
        <a:lstStyle/>
        <a:p>
          <a:endParaRPr lang="en-US"/>
        </a:p>
      </dgm:t>
    </dgm:pt>
    <dgm:pt modelId="{A1E87F02-FF0E-46D1-A190-D92C658321B3}" type="pres">
      <dgm:prSet presAssocID="{4EC20CE3-6324-4FB2-92C1-C1838B267F50}" presName="text0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4831E2-D263-48CE-8F09-010E766514A6}" srcId="{A1CA7067-99DF-442F-8B4A-1C2228638645}" destId="{4EC20CE3-6324-4FB2-92C1-C1838B267F50}" srcOrd="1" destOrd="0" parTransId="{23899028-6BB4-4EDE-85C0-C18A05C4C7B6}" sibTransId="{605265A2-F4AB-4E1E-8607-6FC3BAA29D8A}"/>
    <dgm:cxn modelId="{E099D1C9-49DD-4942-80E4-D858E08A6E02}" type="presOf" srcId="{4EC20CE3-6324-4FB2-92C1-C1838B267F50}" destId="{A1E87F02-FF0E-46D1-A190-D92C658321B3}" srcOrd="0" destOrd="0" presId="urn:microsoft.com/office/officeart/2008/layout/RadialCluster"/>
    <dgm:cxn modelId="{9B77BDF5-1D58-4DF1-AD87-F8C5DD108141}" type="presOf" srcId="{97423992-5790-4B93-9A4B-058E93279F83}" destId="{2301A33D-33BA-40C8-8E39-25D00DB34497}" srcOrd="0" destOrd="0" presId="urn:microsoft.com/office/officeart/2008/layout/RadialCluster"/>
    <dgm:cxn modelId="{80C0682C-F1A4-4924-9895-69826ABFF7B9}" type="presOf" srcId="{A1CA7067-99DF-442F-8B4A-1C2228638645}" destId="{552CD446-1E6C-47BC-BE1D-3A8CCCB618F5}" srcOrd="0" destOrd="0" presId="urn:microsoft.com/office/officeart/2008/layout/RadialCluster"/>
    <dgm:cxn modelId="{9FDDAB17-CEF5-4089-94AD-598F654E73F4}" srcId="{ECA545A9-2D5A-4CCA-A6D3-28919F160995}" destId="{A1CA7067-99DF-442F-8B4A-1C2228638645}" srcOrd="0" destOrd="0" parTransId="{4E4695B7-71EE-4B34-99AC-EA5DBC6DEB08}" sibTransId="{215EF350-AB8E-4113-990A-AC7457608154}"/>
    <dgm:cxn modelId="{7A55A0FF-571C-4BBD-9A06-DE584A12806F}" srcId="{A1CA7067-99DF-442F-8B4A-1C2228638645}" destId="{97423992-5790-4B93-9A4B-058E93279F83}" srcOrd="0" destOrd="0" parTransId="{1DA1513B-D09C-47F1-8A4F-92F2458B0A1F}" sibTransId="{902F8495-EBB0-4716-8828-6784FDC18053}"/>
    <dgm:cxn modelId="{C091189D-4E00-4AD0-B7F4-D15A54D1511D}" type="presOf" srcId="{23899028-6BB4-4EDE-85C0-C18A05C4C7B6}" destId="{863225D8-A3D1-4726-98D0-7C450D270A4A}" srcOrd="0" destOrd="0" presId="urn:microsoft.com/office/officeart/2008/layout/RadialCluster"/>
    <dgm:cxn modelId="{1E9F834A-C446-4E90-BDD9-E2E0C28CD885}" type="presOf" srcId="{ECA545A9-2D5A-4CCA-A6D3-28919F160995}" destId="{D93C248C-D76D-4EBA-AC92-8AC699E22EA4}" srcOrd="0" destOrd="0" presId="urn:microsoft.com/office/officeart/2008/layout/RadialCluster"/>
    <dgm:cxn modelId="{6DBA60CB-8ABF-40A3-AD50-B0979926FC69}" type="presOf" srcId="{1DA1513B-D09C-47F1-8A4F-92F2458B0A1F}" destId="{898210EA-0F22-496D-8BE1-A4737E6F9293}" srcOrd="0" destOrd="0" presId="urn:microsoft.com/office/officeart/2008/layout/RadialCluster"/>
    <dgm:cxn modelId="{412261E1-ACC4-4353-AD50-469DC6F074B8}" type="presParOf" srcId="{D93C248C-D76D-4EBA-AC92-8AC699E22EA4}" destId="{F03DFD42-67C2-4358-9E3E-25486EF6835C}" srcOrd="0" destOrd="0" presId="urn:microsoft.com/office/officeart/2008/layout/RadialCluster"/>
    <dgm:cxn modelId="{857CD243-F233-4307-A4E9-228CC32395EE}" type="presParOf" srcId="{F03DFD42-67C2-4358-9E3E-25486EF6835C}" destId="{552CD446-1E6C-47BC-BE1D-3A8CCCB618F5}" srcOrd="0" destOrd="0" presId="urn:microsoft.com/office/officeart/2008/layout/RadialCluster"/>
    <dgm:cxn modelId="{1A986B89-6C2A-4FAD-972B-6B1C546C5CEA}" type="presParOf" srcId="{F03DFD42-67C2-4358-9E3E-25486EF6835C}" destId="{898210EA-0F22-496D-8BE1-A4737E6F9293}" srcOrd="1" destOrd="0" presId="urn:microsoft.com/office/officeart/2008/layout/RadialCluster"/>
    <dgm:cxn modelId="{0FF5C937-E3BD-4FA8-A36D-5689B9A4E787}" type="presParOf" srcId="{F03DFD42-67C2-4358-9E3E-25486EF6835C}" destId="{2301A33D-33BA-40C8-8E39-25D00DB34497}" srcOrd="2" destOrd="0" presId="urn:microsoft.com/office/officeart/2008/layout/RadialCluster"/>
    <dgm:cxn modelId="{1C2DF438-E85D-4D85-85E5-94DC4920087A}" type="presParOf" srcId="{F03DFD42-67C2-4358-9E3E-25486EF6835C}" destId="{863225D8-A3D1-4726-98D0-7C450D270A4A}" srcOrd="3" destOrd="0" presId="urn:microsoft.com/office/officeart/2008/layout/RadialCluster"/>
    <dgm:cxn modelId="{5423EB11-39CC-4710-B879-E7D06E1E5500}" type="presParOf" srcId="{F03DFD42-67C2-4358-9E3E-25486EF6835C}" destId="{A1E87F02-FF0E-46D1-A190-D92C658321B3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23A2C77A-E03B-4244-99B2-873CCBF5A525}" type="presOf" srcId="{55DD539A-F877-455E-BA38-5257B23937A4}" destId="{DB50E10C-AC49-4F71-B69B-539EA97F6889}" srcOrd="0" destOrd="0" presId="urn:microsoft.com/office/officeart/2005/8/layout/default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D8B30585-FB61-0E40-ADBA-DD748330522D}" type="presOf" srcId="{3A331718-9759-4065-9FAF-0A6B523E94DC}" destId="{4F3F2962-F6D5-4FC5-81BB-FD355CAD4FB9}" srcOrd="0" destOrd="0" presId="urn:microsoft.com/office/officeart/2005/8/layout/default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C1952687-65AF-2844-A13C-AC10E079D6EC}" type="presOf" srcId="{EC692392-5448-4268-AACF-F8CB9F314D56}" destId="{4D44E2DE-A47D-4571-A3A9-CA7AEBC50503}" srcOrd="0" destOrd="0" presId="urn:microsoft.com/office/officeart/2005/8/layout/default"/>
    <dgm:cxn modelId="{C9A4BC3A-1449-FE4B-BF7A-A7903CC66706}" type="presOf" srcId="{4E5EEB93-D25A-4C26-B97B-F1DA6030731E}" destId="{38BB4842-1519-49DF-873B-E9FD426DDE54}" srcOrd="0" destOrd="0" presId="urn:microsoft.com/office/officeart/2005/8/layout/default"/>
    <dgm:cxn modelId="{C52104E5-6928-5440-A009-94AF8EF2059B}" type="presOf" srcId="{20CD6F3C-32D9-47A9-99BD-6D78B37814D7}" destId="{16A7048F-BA3E-4ACD-9935-C8D93F3348ED}" srcOrd="0" destOrd="0" presId="urn:microsoft.com/office/officeart/2005/8/layout/default"/>
    <dgm:cxn modelId="{730A8FCE-717B-8145-9FB6-22B60D16A35D}" type="presOf" srcId="{AA547623-7AF8-4CF1-90FD-1EC76525C2F1}" destId="{35170A97-E2BC-4C89-A531-AA8880687368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AB703EEB-BBD3-8349-AA7B-1C76D8D989CC}" type="presParOf" srcId="{DB50E10C-AC49-4F71-B69B-539EA97F6889}" destId="{4D44E2DE-A47D-4571-A3A9-CA7AEBC50503}" srcOrd="0" destOrd="0" presId="urn:microsoft.com/office/officeart/2005/8/layout/default"/>
    <dgm:cxn modelId="{81793E75-9CD0-0F4E-90F1-ECE840F1EEBA}" type="presParOf" srcId="{DB50E10C-AC49-4F71-B69B-539EA97F6889}" destId="{E1D43137-985E-48FB-9C1A-498CB24EBDB1}" srcOrd="1" destOrd="0" presId="urn:microsoft.com/office/officeart/2005/8/layout/default"/>
    <dgm:cxn modelId="{F7C7B5D2-157C-8242-97F8-6DD35BDB1E26}" type="presParOf" srcId="{DB50E10C-AC49-4F71-B69B-539EA97F6889}" destId="{4F3F2962-F6D5-4FC5-81BB-FD355CAD4FB9}" srcOrd="2" destOrd="0" presId="urn:microsoft.com/office/officeart/2005/8/layout/default"/>
    <dgm:cxn modelId="{C77E318C-F743-E748-99C6-692280CBD5B0}" type="presParOf" srcId="{DB50E10C-AC49-4F71-B69B-539EA97F6889}" destId="{D6A46596-409C-417F-8DAE-CB3DCFD25213}" srcOrd="3" destOrd="0" presId="urn:microsoft.com/office/officeart/2005/8/layout/default"/>
    <dgm:cxn modelId="{00A1F57D-B554-6242-918E-2036D7710E1F}" type="presParOf" srcId="{DB50E10C-AC49-4F71-B69B-539EA97F6889}" destId="{38BB4842-1519-49DF-873B-E9FD426DDE54}" srcOrd="4" destOrd="0" presId="urn:microsoft.com/office/officeart/2005/8/layout/default"/>
    <dgm:cxn modelId="{42E32FC8-87D2-2041-BFD1-EEA04CB309FE}" type="presParOf" srcId="{DB50E10C-AC49-4F71-B69B-539EA97F6889}" destId="{978E883D-6629-43E0-A5DD-D287B417BB84}" srcOrd="5" destOrd="0" presId="urn:microsoft.com/office/officeart/2005/8/layout/default"/>
    <dgm:cxn modelId="{8716AC10-FD4F-7943-B129-4955E46B2EC6}" type="presParOf" srcId="{DB50E10C-AC49-4F71-B69B-539EA97F6889}" destId="{16A7048F-BA3E-4ACD-9935-C8D93F3348ED}" srcOrd="6" destOrd="0" presId="urn:microsoft.com/office/officeart/2005/8/layout/default"/>
    <dgm:cxn modelId="{21CD21D7-02EF-1043-A88C-773CAF7AF945}" type="presParOf" srcId="{DB50E10C-AC49-4F71-B69B-539EA97F6889}" destId="{679E7A89-D3DE-4763-941D-6862906715EF}" srcOrd="7" destOrd="0" presId="urn:microsoft.com/office/officeart/2005/8/layout/default"/>
    <dgm:cxn modelId="{42685C08-CD31-F649-B229-993B2036D015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Install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712C1F-C81D-EA4A-A23C-BBAC89239B23}" type="presOf" srcId="{11888A7B-1E89-45E6-84F4-EF92B26189CD}" destId="{FE18ED5F-9A71-45CE-87E6-C0921B5A24D6}" srcOrd="1" destOrd="0" presId="urn:microsoft.com/office/officeart/2005/8/layout/list1"/>
    <dgm:cxn modelId="{5A3655CD-3776-C94C-B85B-E8AE2A3F6346}" type="presOf" srcId="{11888A7B-1E89-45E6-84F4-EF92B26189CD}" destId="{75922BE6-701E-4BA9-A4D0-D411670A834F}" srcOrd="0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C723F5B9-BE5F-4242-8AB0-D83B833B8ABB}" type="presOf" srcId="{2EFB202A-8611-4DDC-831D-D12EB67B6CF7}" destId="{C451E4B4-999F-4453-A3DD-8163324A608E}" srcOrd="0" destOrd="0" presId="urn:microsoft.com/office/officeart/2005/8/layout/list1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B1CE2C88-682F-C64E-81DF-B674ED7A704F}" type="presOf" srcId="{712EDDD5-F1C9-457B-A81D-F94868058B44}" destId="{1CF0D767-27A0-4A0D-8AD7-1C805538B782}" srcOrd="1" destOrd="0" presId="urn:microsoft.com/office/officeart/2005/8/layout/list1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46367905-EB4B-8D4F-BEA0-6354AAA65FBE}" type="presOf" srcId="{640CA9BD-09C1-4472-8DAC-0F150EC5E678}" destId="{065ED812-3110-45CB-BF60-C55BC725AA59}" srcOrd="0" destOrd="0" presId="urn:microsoft.com/office/officeart/2005/8/layout/list1"/>
    <dgm:cxn modelId="{5A4C2424-7CA8-1D4C-8A2F-6AB04681902D}" type="presOf" srcId="{356F6FEF-38C8-437A-8562-86A5ED3F5885}" destId="{25AD4B18-A6F3-4E52-A6B5-53F7A9EAF766}" srcOrd="1" destOrd="0" presId="urn:microsoft.com/office/officeart/2005/8/layout/list1"/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FFF69E13-6506-FF44-AB29-8D3569C9ED93}" type="presOf" srcId="{C65DEFF2-AA86-49F1-98AF-ECC7C9A55F8F}" destId="{D0247A5C-194D-40DD-ACBA-7E963F02BAC5}" srcOrd="0" destOrd="0" presId="urn:microsoft.com/office/officeart/2005/8/layout/list1"/>
    <dgm:cxn modelId="{6F5D477E-D681-6548-94AB-A75DA5682C48}" type="presOf" srcId="{712EDDD5-F1C9-457B-A81D-F94868058B44}" destId="{75A39EDD-D781-43E1-9360-E6E730441671}" srcOrd="0" destOrd="0" presId="urn:microsoft.com/office/officeart/2005/8/layout/list1"/>
    <dgm:cxn modelId="{8498313B-69E7-C147-8B86-31060682DCFB}" type="presOf" srcId="{356F6FEF-38C8-437A-8562-86A5ED3F5885}" destId="{1F18BCE3-3253-48F7-AD42-D7032F677CFA}" srcOrd="0" destOrd="0" presId="urn:microsoft.com/office/officeart/2005/8/layout/list1"/>
    <dgm:cxn modelId="{0FEB75B7-9E8B-3843-9EB3-7148C7922AA3}" type="presOf" srcId="{FD0C6DBE-1630-40B2-B624-EC1F16E42DB3}" destId="{B014BCF9-3CF0-4932-9F01-C8EDA8E469DD}" srcOrd="0" destOrd="0" presId="urn:microsoft.com/office/officeart/2005/8/layout/list1"/>
    <dgm:cxn modelId="{7422B000-086D-EB48-849E-C2676D6E033A}" type="presParOf" srcId="{C451E4B4-999F-4453-A3DD-8163324A608E}" destId="{6293A9EF-C215-42FA-A704-64EE0A15C16B}" srcOrd="0" destOrd="0" presId="urn:microsoft.com/office/officeart/2005/8/layout/list1"/>
    <dgm:cxn modelId="{B71EB1FF-32DC-844E-B8C1-8CE23BC11B90}" type="presParOf" srcId="{6293A9EF-C215-42FA-A704-64EE0A15C16B}" destId="{75922BE6-701E-4BA9-A4D0-D411670A834F}" srcOrd="0" destOrd="0" presId="urn:microsoft.com/office/officeart/2005/8/layout/list1"/>
    <dgm:cxn modelId="{02F766B5-8CD8-6446-B7EE-AB5E6515CEEC}" type="presParOf" srcId="{6293A9EF-C215-42FA-A704-64EE0A15C16B}" destId="{FE18ED5F-9A71-45CE-87E6-C0921B5A24D6}" srcOrd="1" destOrd="0" presId="urn:microsoft.com/office/officeart/2005/8/layout/list1"/>
    <dgm:cxn modelId="{1CD6960E-757F-2E4A-8D26-153C9853A3EE}" type="presParOf" srcId="{C451E4B4-999F-4453-A3DD-8163324A608E}" destId="{2D001EC1-3293-42A3-82D4-F06BDAA6E565}" srcOrd="1" destOrd="0" presId="urn:microsoft.com/office/officeart/2005/8/layout/list1"/>
    <dgm:cxn modelId="{796C5204-7865-3142-B483-D31875413336}" type="presParOf" srcId="{C451E4B4-999F-4453-A3DD-8163324A608E}" destId="{D0247A5C-194D-40DD-ACBA-7E963F02BAC5}" srcOrd="2" destOrd="0" presId="urn:microsoft.com/office/officeart/2005/8/layout/list1"/>
    <dgm:cxn modelId="{BAA38C5B-E3FC-8C40-A654-C2B8077138AF}" type="presParOf" srcId="{C451E4B4-999F-4453-A3DD-8163324A608E}" destId="{4DB2732A-31D0-4A58-9326-C6D056DCB22A}" srcOrd="3" destOrd="0" presId="urn:microsoft.com/office/officeart/2005/8/layout/list1"/>
    <dgm:cxn modelId="{3F64C676-51E2-D144-ACAC-D2A16360B658}" type="presParOf" srcId="{C451E4B4-999F-4453-A3DD-8163324A608E}" destId="{D79E9BFA-BD1B-4DC2-B0A4-427A3C69DC19}" srcOrd="4" destOrd="0" presId="urn:microsoft.com/office/officeart/2005/8/layout/list1"/>
    <dgm:cxn modelId="{076A9CCB-6933-4D47-9BD6-7CC7C1DD2BB3}" type="presParOf" srcId="{D79E9BFA-BD1B-4DC2-B0A4-427A3C69DC19}" destId="{75A39EDD-D781-43E1-9360-E6E730441671}" srcOrd="0" destOrd="0" presId="urn:microsoft.com/office/officeart/2005/8/layout/list1"/>
    <dgm:cxn modelId="{32287A02-E56A-F342-8168-774E9FC4A77B}" type="presParOf" srcId="{D79E9BFA-BD1B-4DC2-B0A4-427A3C69DC19}" destId="{1CF0D767-27A0-4A0D-8AD7-1C805538B782}" srcOrd="1" destOrd="0" presId="urn:microsoft.com/office/officeart/2005/8/layout/list1"/>
    <dgm:cxn modelId="{3C564A74-F20E-5541-B8A2-17A091902A9D}" type="presParOf" srcId="{C451E4B4-999F-4453-A3DD-8163324A608E}" destId="{71CD8D4C-A426-4F19-B258-C6156D6EC340}" srcOrd="5" destOrd="0" presId="urn:microsoft.com/office/officeart/2005/8/layout/list1"/>
    <dgm:cxn modelId="{7E3D05CE-F9B7-4C4C-ABC5-5CEC32E5EF82}" type="presParOf" srcId="{C451E4B4-999F-4453-A3DD-8163324A608E}" destId="{B014BCF9-3CF0-4932-9F01-C8EDA8E469DD}" srcOrd="6" destOrd="0" presId="urn:microsoft.com/office/officeart/2005/8/layout/list1"/>
    <dgm:cxn modelId="{4C2055F8-A985-2F43-801F-CF56C34039E5}" type="presParOf" srcId="{C451E4B4-999F-4453-A3DD-8163324A608E}" destId="{98188212-4E55-485A-B563-1289987D8DA5}" srcOrd="7" destOrd="0" presId="urn:microsoft.com/office/officeart/2005/8/layout/list1"/>
    <dgm:cxn modelId="{A7A66DAE-90CD-4A48-9FF0-7D2271677AF4}" type="presParOf" srcId="{C451E4B4-999F-4453-A3DD-8163324A608E}" destId="{68435F73-00A8-4DBF-9E3C-46B933A8DB10}" srcOrd="8" destOrd="0" presId="urn:microsoft.com/office/officeart/2005/8/layout/list1"/>
    <dgm:cxn modelId="{53FD05A3-517C-374C-8A85-0020681D99D3}" type="presParOf" srcId="{68435F73-00A8-4DBF-9E3C-46B933A8DB10}" destId="{1F18BCE3-3253-48F7-AD42-D7032F677CFA}" srcOrd="0" destOrd="0" presId="urn:microsoft.com/office/officeart/2005/8/layout/list1"/>
    <dgm:cxn modelId="{55DB3936-BDEF-DC4A-B302-499D4EDF9221}" type="presParOf" srcId="{68435F73-00A8-4DBF-9E3C-46B933A8DB10}" destId="{25AD4B18-A6F3-4E52-A6B5-53F7A9EAF766}" srcOrd="1" destOrd="0" presId="urn:microsoft.com/office/officeart/2005/8/layout/list1"/>
    <dgm:cxn modelId="{7D125214-E8BC-7D47-9CD2-6416937292B8}" type="presParOf" srcId="{C451E4B4-999F-4453-A3DD-8163324A608E}" destId="{BB089C04-94A6-4D8E-9814-3A19506A4967}" srcOrd="9" destOrd="0" presId="urn:microsoft.com/office/officeart/2005/8/layout/list1"/>
    <dgm:cxn modelId="{AD5D7A90-3C79-1249-947A-3F071919D682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Install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Set quotas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77C3ADDA-CBFC-4773-939B-B820C1A52764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3B3B282E-7AC6-4347-8A0C-2E7D6FE9EC7F}" type="parTrans" cxnId="{CD3DBCEC-EEDA-4109-81A5-6979404266EF}">
      <dgm:prSet/>
      <dgm:spPr/>
      <dgm:t>
        <a:bodyPr/>
        <a:lstStyle/>
        <a:p>
          <a:endParaRPr lang="en-US"/>
        </a:p>
      </dgm:t>
    </dgm:pt>
    <dgm:pt modelId="{A98AC8CF-021B-48F8-A127-D60CBE6EB071}" type="sibTrans" cxnId="{CD3DBCEC-EEDA-4109-81A5-6979404266EF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127806-8416-954D-A6C0-94B0BC97C2AA}" type="presOf" srcId="{11888A7B-1E89-45E6-84F4-EF92B26189CD}" destId="{FE18ED5F-9A71-45CE-87E6-C0921B5A24D6}" srcOrd="1" destOrd="0" presId="urn:microsoft.com/office/officeart/2005/8/layout/list1"/>
    <dgm:cxn modelId="{C1F80965-071B-3D4F-AFAF-6DF7C0896EE4}" type="presOf" srcId="{356F6FEF-38C8-437A-8562-86A5ED3F5885}" destId="{1F18BCE3-3253-48F7-AD42-D7032F677CFA}" srcOrd="0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4F9AE3DC-6826-8A4D-B505-94DC9489C9FE}" type="presOf" srcId="{11888A7B-1E89-45E6-84F4-EF92B26189CD}" destId="{75922BE6-701E-4BA9-A4D0-D411670A834F}" srcOrd="0" destOrd="0" presId="urn:microsoft.com/office/officeart/2005/8/layout/list1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CD3DBCEC-EEDA-4109-81A5-6979404266EF}" srcId="{356F6FEF-38C8-437A-8562-86A5ED3F5885}" destId="{77C3ADDA-CBFC-4773-939B-B820C1A52764}" srcOrd="1" destOrd="0" parTransId="{3B3B282E-7AC6-4347-8A0C-2E7D6FE9EC7F}" sibTransId="{A98AC8CF-021B-48F8-A127-D60CBE6EB071}"/>
    <dgm:cxn modelId="{F1ACF037-5EAE-E441-A81B-F68BEAAF78C1}" type="presOf" srcId="{77C3ADDA-CBFC-4773-939B-B820C1A52764}" destId="{065ED812-3110-45CB-BF60-C55BC725AA59}" srcOrd="0" destOrd="1" presId="urn:microsoft.com/office/officeart/2005/8/layout/list1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9301CB8B-3F2F-0B41-A368-34AF9EF5EA9A}" type="presOf" srcId="{FD0C6DBE-1630-40B2-B624-EC1F16E42DB3}" destId="{B014BCF9-3CF0-4932-9F01-C8EDA8E469DD}" srcOrd="0" destOrd="0" presId="urn:microsoft.com/office/officeart/2005/8/layout/list1"/>
    <dgm:cxn modelId="{001054AC-F72E-7F41-9B3D-175F92FD768F}" type="presOf" srcId="{C65DEFF2-AA86-49F1-98AF-ECC7C9A55F8F}" destId="{D0247A5C-194D-40DD-ACBA-7E963F02BAC5}" srcOrd="0" destOrd="0" presId="urn:microsoft.com/office/officeart/2005/8/layout/list1"/>
    <dgm:cxn modelId="{4782F6B3-5C00-EA48-B55F-B2AD7A3A4335}" type="presOf" srcId="{712EDDD5-F1C9-457B-A81D-F94868058B44}" destId="{75A39EDD-D781-43E1-9360-E6E730441671}" srcOrd="0" destOrd="0" presId="urn:microsoft.com/office/officeart/2005/8/layout/list1"/>
    <dgm:cxn modelId="{9141C1C8-F12D-5F40-B46B-E7C97FEC40BB}" type="presOf" srcId="{640CA9BD-09C1-4472-8DAC-0F150EC5E678}" destId="{065ED812-3110-45CB-BF60-C55BC725AA59}" srcOrd="0" destOrd="0" presId="urn:microsoft.com/office/officeart/2005/8/layout/list1"/>
    <dgm:cxn modelId="{B67482D2-CA92-EE49-809A-1AF1712B376C}" type="presOf" srcId="{356F6FEF-38C8-437A-8562-86A5ED3F5885}" destId="{25AD4B18-A6F3-4E52-A6B5-53F7A9EAF766}" srcOrd="1" destOrd="0" presId="urn:microsoft.com/office/officeart/2005/8/layout/list1"/>
    <dgm:cxn modelId="{931A4804-A23A-C740-B368-1414E352C043}" type="presOf" srcId="{712EDDD5-F1C9-457B-A81D-F94868058B44}" destId="{1CF0D767-27A0-4A0D-8AD7-1C805538B782}" srcOrd="1" destOrd="0" presId="urn:microsoft.com/office/officeart/2005/8/layout/list1"/>
    <dgm:cxn modelId="{5DB7BC28-D7CA-1B49-A41F-F46BA13EE219}" type="presOf" srcId="{2EFB202A-8611-4DDC-831D-D12EB67B6CF7}" destId="{C451E4B4-999F-4453-A3DD-8163324A608E}" srcOrd="0" destOrd="0" presId="urn:microsoft.com/office/officeart/2005/8/layout/list1"/>
    <dgm:cxn modelId="{5FD971CB-C9D9-3D49-B228-719C82CDAA0F}" type="presParOf" srcId="{C451E4B4-999F-4453-A3DD-8163324A608E}" destId="{6293A9EF-C215-42FA-A704-64EE0A15C16B}" srcOrd="0" destOrd="0" presId="urn:microsoft.com/office/officeart/2005/8/layout/list1"/>
    <dgm:cxn modelId="{2658A61D-C6EB-C445-BFAD-C541434AA777}" type="presParOf" srcId="{6293A9EF-C215-42FA-A704-64EE0A15C16B}" destId="{75922BE6-701E-4BA9-A4D0-D411670A834F}" srcOrd="0" destOrd="0" presId="urn:microsoft.com/office/officeart/2005/8/layout/list1"/>
    <dgm:cxn modelId="{6651486A-EC47-CF42-8472-AF4CEB00F5E7}" type="presParOf" srcId="{6293A9EF-C215-42FA-A704-64EE0A15C16B}" destId="{FE18ED5F-9A71-45CE-87E6-C0921B5A24D6}" srcOrd="1" destOrd="0" presId="urn:microsoft.com/office/officeart/2005/8/layout/list1"/>
    <dgm:cxn modelId="{D531BC3E-2A02-494B-911D-078C8502ED79}" type="presParOf" srcId="{C451E4B4-999F-4453-A3DD-8163324A608E}" destId="{2D001EC1-3293-42A3-82D4-F06BDAA6E565}" srcOrd="1" destOrd="0" presId="urn:microsoft.com/office/officeart/2005/8/layout/list1"/>
    <dgm:cxn modelId="{70616E07-B471-F44A-B14D-E42C9B44C68F}" type="presParOf" srcId="{C451E4B4-999F-4453-A3DD-8163324A608E}" destId="{D0247A5C-194D-40DD-ACBA-7E963F02BAC5}" srcOrd="2" destOrd="0" presId="urn:microsoft.com/office/officeart/2005/8/layout/list1"/>
    <dgm:cxn modelId="{F272BEB9-0833-6D4E-9655-8C3E045AE38E}" type="presParOf" srcId="{C451E4B4-999F-4453-A3DD-8163324A608E}" destId="{4DB2732A-31D0-4A58-9326-C6D056DCB22A}" srcOrd="3" destOrd="0" presId="urn:microsoft.com/office/officeart/2005/8/layout/list1"/>
    <dgm:cxn modelId="{4A54A2F0-4027-B74A-8DAA-D63C28052E52}" type="presParOf" srcId="{C451E4B4-999F-4453-A3DD-8163324A608E}" destId="{D79E9BFA-BD1B-4DC2-B0A4-427A3C69DC19}" srcOrd="4" destOrd="0" presId="urn:microsoft.com/office/officeart/2005/8/layout/list1"/>
    <dgm:cxn modelId="{3015E882-4BCE-F244-B7E2-16E5EBA19181}" type="presParOf" srcId="{D79E9BFA-BD1B-4DC2-B0A4-427A3C69DC19}" destId="{75A39EDD-D781-43E1-9360-E6E730441671}" srcOrd="0" destOrd="0" presId="urn:microsoft.com/office/officeart/2005/8/layout/list1"/>
    <dgm:cxn modelId="{22DD63AE-5ACD-B74E-AA4F-28701E3CD927}" type="presParOf" srcId="{D79E9BFA-BD1B-4DC2-B0A4-427A3C69DC19}" destId="{1CF0D767-27A0-4A0D-8AD7-1C805538B782}" srcOrd="1" destOrd="0" presId="urn:microsoft.com/office/officeart/2005/8/layout/list1"/>
    <dgm:cxn modelId="{F61852BC-0187-3749-BC70-501B01B62F64}" type="presParOf" srcId="{C451E4B4-999F-4453-A3DD-8163324A608E}" destId="{71CD8D4C-A426-4F19-B258-C6156D6EC340}" srcOrd="5" destOrd="0" presId="urn:microsoft.com/office/officeart/2005/8/layout/list1"/>
    <dgm:cxn modelId="{41AAAB03-D198-194E-929F-AA35EFBC3CA8}" type="presParOf" srcId="{C451E4B4-999F-4453-A3DD-8163324A608E}" destId="{B014BCF9-3CF0-4932-9F01-C8EDA8E469DD}" srcOrd="6" destOrd="0" presId="urn:microsoft.com/office/officeart/2005/8/layout/list1"/>
    <dgm:cxn modelId="{D21A3822-6CBF-734B-9A32-B1EA947F3077}" type="presParOf" srcId="{C451E4B4-999F-4453-A3DD-8163324A608E}" destId="{98188212-4E55-485A-B563-1289987D8DA5}" srcOrd="7" destOrd="0" presId="urn:microsoft.com/office/officeart/2005/8/layout/list1"/>
    <dgm:cxn modelId="{E23E6865-BB38-1B4D-93DE-95724D4E1C9D}" type="presParOf" srcId="{C451E4B4-999F-4453-A3DD-8163324A608E}" destId="{68435F73-00A8-4DBF-9E3C-46B933A8DB10}" srcOrd="8" destOrd="0" presId="urn:microsoft.com/office/officeart/2005/8/layout/list1"/>
    <dgm:cxn modelId="{43A6CF11-6C06-3B46-8DD2-F3861AE5F6D6}" type="presParOf" srcId="{68435F73-00A8-4DBF-9E3C-46B933A8DB10}" destId="{1F18BCE3-3253-48F7-AD42-D7032F677CFA}" srcOrd="0" destOrd="0" presId="urn:microsoft.com/office/officeart/2005/8/layout/list1"/>
    <dgm:cxn modelId="{E521673E-F616-1843-AC1F-BDD119ABF78C}" type="presParOf" srcId="{68435F73-00A8-4DBF-9E3C-46B933A8DB10}" destId="{25AD4B18-A6F3-4E52-A6B5-53F7A9EAF766}" srcOrd="1" destOrd="0" presId="urn:microsoft.com/office/officeart/2005/8/layout/list1"/>
    <dgm:cxn modelId="{5C5634B1-E506-3E49-B4BE-901755891AA5}" type="presParOf" srcId="{C451E4B4-999F-4453-A3DD-8163324A608E}" destId="{BB089C04-94A6-4D8E-9814-3A19506A4967}" srcOrd="9" destOrd="0" presId="urn:microsoft.com/office/officeart/2005/8/layout/list1"/>
    <dgm:cxn modelId="{03DAC5EB-F71F-5446-8D9A-BD5467C7EE2F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4517DC-23D3-4C6E-992F-A04A315A2919}" type="doc">
      <dgm:prSet loTypeId="urn:microsoft.com/office/officeart/2005/8/layout/pList2" loCatId="list" qsTypeId="urn:microsoft.com/office/officeart/2005/8/quickstyle/simple1" qsCatId="simple" csTypeId="urn:microsoft.com/office/officeart/2005/8/colors/accent0_1" csCatId="mainScheme" phldr="1"/>
      <dgm:spPr/>
    </dgm:pt>
    <dgm:pt modelId="{0AC1F386-F0D2-4C39-B972-A91062DE947B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Infrastructure</a:t>
          </a:r>
        </a:p>
      </dgm:t>
    </dgm:pt>
    <dgm:pt modelId="{43AE1BAB-3E74-4C4B-B3BF-773881CB444B}" type="parTrans" cxnId="{7676BB39-6875-4C2B-B693-2C0D980A8EA9}">
      <dgm:prSet/>
      <dgm:spPr/>
      <dgm:t>
        <a:bodyPr/>
        <a:lstStyle/>
        <a:p>
          <a:endParaRPr lang="en-US"/>
        </a:p>
      </dgm:t>
    </dgm:pt>
    <dgm:pt modelId="{B3CE47E1-204F-4D5C-AEA4-1ACA601682DB}" type="sibTrans" cxnId="{7676BB39-6875-4C2B-B693-2C0D980A8EA9}">
      <dgm:prSet/>
      <dgm:spPr/>
      <dgm:t>
        <a:bodyPr/>
        <a:lstStyle/>
        <a:p>
          <a:endParaRPr lang="en-US"/>
        </a:p>
      </dgm:t>
    </dgm:pt>
    <dgm:pt modelId="{55F5860B-939A-4CBC-8295-B955936C5E35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Developers</a:t>
          </a:r>
        </a:p>
      </dgm:t>
    </dgm:pt>
    <dgm:pt modelId="{DEBBB8C5-5185-47EF-B4C3-505E4FF2736A}" type="parTrans" cxnId="{6398157A-6DB1-4F37-A7C3-930B3FA30BB8}">
      <dgm:prSet/>
      <dgm:spPr/>
      <dgm:t>
        <a:bodyPr/>
        <a:lstStyle/>
        <a:p>
          <a:endParaRPr lang="en-US"/>
        </a:p>
      </dgm:t>
    </dgm:pt>
    <dgm:pt modelId="{ED9F0BCA-59E9-4527-AB0A-25C9342E61F9}" type="sibTrans" cxnId="{6398157A-6DB1-4F37-A7C3-930B3FA30BB8}">
      <dgm:prSet/>
      <dgm:spPr/>
      <dgm:t>
        <a:bodyPr/>
        <a:lstStyle/>
        <a:p>
          <a:endParaRPr lang="en-US"/>
        </a:p>
      </dgm:t>
    </dgm:pt>
    <dgm:pt modelId="{361CF532-1150-46C6-A85B-883231321164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Users</a:t>
          </a:r>
        </a:p>
      </dgm:t>
    </dgm:pt>
    <dgm:pt modelId="{0E0CF608-14BD-4372-B982-9523BCE7A619}" type="parTrans" cxnId="{93C5C8C7-98D0-4208-AC07-8A7BAB18518B}">
      <dgm:prSet/>
      <dgm:spPr/>
      <dgm:t>
        <a:bodyPr/>
        <a:lstStyle/>
        <a:p>
          <a:endParaRPr lang="en-US"/>
        </a:p>
      </dgm:t>
    </dgm:pt>
    <dgm:pt modelId="{6A57F9A9-BAF3-408D-8AFE-2DAA84BEE13D}" type="sibTrans" cxnId="{93C5C8C7-98D0-4208-AC07-8A7BAB18518B}">
      <dgm:prSet/>
      <dgm:spPr/>
      <dgm:t>
        <a:bodyPr/>
        <a:lstStyle/>
        <a:p>
          <a:endParaRPr lang="en-US"/>
        </a:p>
      </dgm:t>
    </dgm:pt>
    <dgm:pt modelId="{C922FA5C-03CD-4A44-84F5-01953AA4F57D}" type="pres">
      <dgm:prSet presAssocID="{994517DC-23D3-4C6E-992F-A04A315A2919}" presName="Name0" presStyleCnt="0">
        <dgm:presLayoutVars>
          <dgm:dir/>
          <dgm:resizeHandles val="exact"/>
        </dgm:presLayoutVars>
      </dgm:prSet>
      <dgm:spPr/>
    </dgm:pt>
    <dgm:pt modelId="{A59FDD59-C845-48EE-8066-00A34A52D86B}" type="pres">
      <dgm:prSet presAssocID="{994517DC-23D3-4C6E-992F-A04A315A2919}" presName="bkgdShp" presStyleLbl="alignAccFollowNode1" presStyleIdx="0" presStyleCnt="1" custLinFactNeighborY="-12656"/>
      <dgm:spPr/>
    </dgm:pt>
    <dgm:pt modelId="{8D866271-871E-4425-A476-C1870805FDA1}" type="pres">
      <dgm:prSet presAssocID="{994517DC-23D3-4C6E-992F-A04A315A2919}" presName="linComp" presStyleCnt="0"/>
      <dgm:spPr/>
    </dgm:pt>
    <dgm:pt modelId="{40B23C17-D79C-4CE1-8D99-2F8B1DDDAA1A}" type="pres">
      <dgm:prSet presAssocID="{0AC1F386-F0D2-4C39-B972-A91062DE947B}" presName="compNode" presStyleCnt="0"/>
      <dgm:spPr/>
    </dgm:pt>
    <dgm:pt modelId="{55FCEC3D-61D9-4D5A-9134-49B382579D09}" type="pres">
      <dgm:prSet presAssocID="{0AC1F386-F0D2-4C39-B972-A91062DE947B}" presName="node" presStyleLbl="node1" presStyleIdx="0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1DF6B-1CB9-47BE-88C7-B7BB85405E19}" type="pres">
      <dgm:prSet presAssocID="{0AC1F386-F0D2-4C39-B972-A91062DE947B}" presName="invisiNode" presStyleLbl="node1" presStyleIdx="0" presStyleCnt="3"/>
      <dgm:spPr/>
    </dgm:pt>
    <dgm:pt modelId="{BD27DE20-0AD9-469D-8823-E453E4477F2C}" type="pres">
      <dgm:prSet presAssocID="{0AC1F386-F0D2-4C39-B972-A91062DE947B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23CBDC4-3C15-4FF6-BE69-7C113226B390}" type="pres">
      <dgm:prSet presAssocID="{B3CE47E1-204F-4D5C-AEA4-1ACA601682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8117B4-9EA1-4A17-B186-3C21B02C603D}" type="pres">
      <dgm:prSet presAssocID="{55F5860B-939A-4CBC-8295-B955936C5E35}" presName="compNode" presStyleCnt="0"/>
      <dgm:spPr/>
    </dgm:pt>
    <dgm:pt modelId="{A5F7BD0E-6659-47E3-A5FA-DFC3DD5F56B0}" type="pres">
      <dgm:prSet presAssocID="{55F5860B-939A-4CBC-8295-B955936C5E35}" presName="node" presStyleLbl="node1" presStyleIdx="1" presStyleCnt="3" custLinFactNeighborX="-476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F2710-55F3-4F1D-A5C8-47B323879F9C}" type="pres">
      <dgm:prSet presAssocID="{55F5860B-939A-4CBC-8295-B955936C5E35}" presName="invisiNode" presStyleLbl="node1" presStyleIdx="1" presStyleCnt="3"/>
      <dgm:spPr/>
    </dgm:pt>
    <dgm:pt modelId="{B0E764A7-B5C8-41CB-A789-340FD2E71147}" type="pres">
      <dgm:prSet presAssocID="{55F5860B-939A-4CBC-8295-B955936C5E35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19A8820-4420-4E6B-AA09-1B98BB030FE5}" type="pres">
      <dgm:prSet presAssocID="{ED9F0BCA-59E9-4527-AB0A-25C9342E61F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94C7780-E123-4520-8D54-A10175384490}" type="pres">
      <dgm:prSet presAssocID="{361CF532-1150-46C6-A85B-883231321164}" presName="compNode" presStyleCnt="0"/>
      <dgm:spPr/>
    </dgm:pt>
    <dgm:pt modelId="{523E0811-2C40-44EF-86EE-740F30A20B69}" type="pres">
      <dgm:prSet presAssocID="{361CF532-1150-46C6-A85B-883231321164}" presName="node" presStyleLbl="node1" presStyleIdx="2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C64B6-9E44-4A7B-9DF5-B71D306D69A8}" type="pres">
      <dgm:prSet presAssocID="{361CF532-1150-46C6-A85B-883231321164}" presName="invisiNode" presStyleLbl="node1" presStyleIdx="2" presStyleCnt="3"/>
      <dgm:spPr/>
    </dgm:pt>
    <dgm:pt modelId="{DED4691C-BB07-417F-A195-95EB39A4D2D8}" type="pres">
      <dgm:prSet presAssocID="{361CF532-1150-46C6-A85B-883231321164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FFBC40D9-AA10-6E4E-9B2A-FA5D7E3007AF}" type="presOf" srcId="{55F5860B-939A-4CBC-8295-B955936C5E35}" destId="{A5F7BD0E-6659-47E3-A5FA-DFC3DD5F56B0}" srcOrd="0" destOrd="0" presId="urn:microsoft.com/office/officeart/2005/8/layout/pList2"/>
    <dgm:cxn modelId="{FFEECDD7-2984-D34A-8BDB-4D7749A554FC}" type="presOf" srcId="{0AC1F386-F0D2-4C39-B972-A91062DE947B}" destId="{55FCEC3D-61D9-4D5A-9134-49B382579D09}" srcOrd="0" destOrd="0" presId="urn:microsoft.com/office/officeart/2005/8/layout/pList2"/>
    <dgm:cxn modelId="{70BBE3DF-E302-224C-9F03-58BED547308D}" type="presOf" srcId="{B3CE47E1-204F-4D5C-AEA4-1ACA601682DB}" destId="{D23CBDC4-3C15-4FF6-BE69-7C113226B390}" srcOrd="0" destOrd="0" presId="urn:microsoft.com/office/officeart/2005/8/layout/pList2"/>
    <dgm:cxn modelId="{93C5C8C7-98D0-4208-AC07-8A7BAB18518B}" srcId="{994517DC-23D3-4C6E-992F-A04A315A2919}" destId="{361CF532-1150-46C6-A85B-883231321164}" srcOrd="2" destOrd="0" parTransId="{0E0CF608-14BD-4372-B982-9523BCE7A619}" sibTransId="{6A57F9A9-BAF3-408D-8AFE-2DAA84BEE13D}"/>
    <dgm:cxn modelId="{6E0804E1-B0D7-EC4B-B174-AC390CB340DF}" type="presOf" srcId="{ED9F0BCA-59E9-4527-AB0A-25C9342E61F9}" destId="{C19A8820-4420-4E6B-AA09-1B98BB030FE5}" srcOrd="0" destOrd="0" presId="urn:microsoft.com/office/officeart/2005/8/layout/pList2"/>
    <dgm:cxn modelId="{6413A3AB-071B-7B4B-B8A3-B80371B0382C}" type="presOf" srcId="{361CF532-1150-46C6-A85B-883231321164}" destId="{523E0811-2C40-44EF-86EE-740F30A20B69}" srcOrd="0" destOrd="0" presId="urn:microsoft.com/office/officeart/2005/8/layout/pList2"/>
    <dgm:cxn modelId="{6398157A-6DB1-4F37-A7C3-930B3FA30BB8}" srcId="{994517DC-23D3-4C6E-992F-A04A315A2919}" destId="{55F5860B-939A-4CBC-8295-B955936C5E35}" srcOrd="1" destOrd="0" parTransId="{DEBBB8C5-5185-47EF-B4C3-505E4FF2736A}" sibTransId="{ED9F0BCA-59E9-4527-AB0A-25C9342E61F9}"/>
    <dgm:cxn modelId="{7676BB39-6875-4C2B-B693-2C0D980A8EA9}" srcId="{994517DC-23D3-4C6E-992F-A04A315A2919}" destId="{0AC1F386-F0D2-4C39-B972-A91062DE947B}" srcOrd="0" destOrd="0" parTransId="{43AE1BAB-3E74-4C4B-B3BF-773881CB444B}" sibTransId="{B3CE47E1-204F-4D5C-AEA4-1ACA601682DB}"/>
    <dgm:cxn modelId="{368F5D29-6B13-224B-BE81-A5801DEC77F2}" type="presOf" srcId="{994517DC-23D3-4C6E-992F-A04A315A2919}" destId="{C922FA5C-03CD-4A44-84F5-01953AA4F57D}" srcOrd="0" destOrd="0" presId="urn:microsoft.com/office/officeart/2005/8/layout/pList2"/>
    <dgm:cxn modelId="{090FFFC4-E222-2D4B-A98F-CEC79F34E78B}" type="presParOf" srcId="{C922FA5C-03CD-4A44-84F5-01953AA4F57D}" destId="{A59FDD59-C845-48EE-8066-00A34A52D86B}" srcOrd="0" destOrd="0" presId="urn:microsoft.com/office/officeart/2005/8/layout/pList2"/>
    <dgm:cxn modelId="{86409827-198F-DC46-A5B2-9F3D2698F4D0}" type="presParOf" srcId="{C922FA5C-03CD-4A44-84F5-01953AA4F57D}" destId="{8D866271-871E-4425-A476-C1870805FDA1}" srcOrd="1" destOrd="0" presId="urn:microsoft.com/office/officeart/2005/8/layout/pList2"/>
    <dgm:cxn modelId="{70959502-AFA7-8A44-AC45-006B14A156D1}" type="presParOf" srcId="{8D866271-871E-4425-A476-C1870805FDA1}" destId="{40B23C17-D79C-4CE1-8D99-2F8B1DDDAA1A}" srcOrd="0" destOrd="0" presId="urn:microsoft.com/office/officeart/2005/8/layout/pList2"/>
    <dgm:cxn modelId="{02D00365-7DE7-AB49-9D2D-242CECB01331}" type="presParOf" srcId="{40B23C17-D79C-4CE1-8D99-2F8B1DDDAA1A}" destId="{55FCEC3D-61D9-4D5A-9134-49B382579D09}" srcOrd="0" destOrd="0" presId="urn:microsoft.com/office/officeart/2005/8/layout/pList2"/>
    <dgm:cxn modelId="{2245D9EB-95E6-1449-B574-20B78DE411EE}" type="presParOf" srcId="{40B23C17-D79C-4CE1-8D99-2F8B1DDDAA1A}" destId="{3801DF6B-1CB9-47BE-88C7-B7BB85405E19}" srcOrd="1" destOrd="0" presId="urn:microsoft.com/office/officeart/2005/8/layout/pList2"/>
    <dgm:cxn modelId="{12BB58D5-A4A6-5B45-A7B2-D28243262F3D}" type="presParOf" srcId="{40B23C17-D79C-4CE1-8D99-2F8B1DDDAA1A}" destId="{BD27DE20-0AD9-469D-8823-E453E4477F2C}" srcOrd="2" destOrd="0" presId="urn:microsoft.com/office/officeart/2005/8/layout/pList2"/>
    <dgm:cxn modelId="{320AEC9A-B4FC-6C42-A946-8CFB53DCD4FA}" type="presParOf" srcId="{8D866271-871E-4425-A476-C1870805FDA1}" destId="{D23CBDC4-3C15-4FF6-BE69-7C113226B390}" srcOrd="1" destOrd="0" presId="urn:microsoft.com/office/officeart/2005/8/layout/pList2"/>
    <dgm:cxn modelId="{C5DAA22C-39CC-8D48-A4F2-D4CC06AFAD7A}" type="presParOf" srcId="{8D866271-871E-4425-A476-C1870805FDA1}" destId="{978117B4-9EA1-4A17-B186-3C21B02C603D}" srcOrd="2" destOrd="0" presId="urn:microsoft.com/office/officeart/2005/8/layout/pList2"/>
    <dgm:cxn modelId="{49A23929-1F90-834C-BD51-B02F016C9E56}" type="presParOf" srcId="{978117B4-9EA1-4A17-B186-3C21B02C603D}" destId="{A5F7BD0E-6659-47E3-A5FA-DFC3DD5F56B0}" srcOrd="0" destOrd="0" presId="urn:microsoft.com/office/officeart/2005/8/layout/pList2"/>
    <dgm:cxn modelId="{94B9B0FE-9CE0-EE49-83BF-D8A30CE0670C}" type="presParOf" srcId="{978117B4-9EA1-4A17-B186-3C21B02C603D}" destId="{10FF2710-55F3-4F1D-A5C8-47B323879F9C}" srcOrd="1" destOrd="0" presId="urn:microsoft.com/office/officeart/2005/8/layout/pList2"/>
    <dgm:cxn modelId="{B126CC23-4A42-6349-AD49-928A6B312EF3}" type="presParOf" srcId="{978117B4-9EA1-4A17-B186-3C21B02C603D}" destId="{B0E764A7-B5C8-41CB-A789-340FD2E71147}" srcOrd="2" destOrd="0" presId="urn:microsoft.com/office/officeart/2005/8/layout/pList2"/>
    <dgm:cxn modelId="{8E3E2424-8EBF-7C41-8725-CB0787120AE7}" type="presParOf" srcId="{8D866271-871E-4425-A476-C1870805FDA1}" destId="{C19A8820-4420-4E6B-AA09-1B98BB030FE5}" srcOrd="3" destOrd="0" presId="urn:microsoft.com/office/officeart/2005/8/layout/pList2"/>
    <dgm:cxn modelId="{4A38DE60-4A7B-6A4D-AAF6-96DBE4B34318}" type="presParOf" srcId="{8D866271-871E-4425-A476-C1870805FDA1}" destId="{094C7780-E123-4520-8D54-A10175384490}" srcOrd="4" destOrd="0" presId="urn:microsoft.com/office/officeart/2005/8/layout/pList2"/>
    <dgm:cxn modelId="{951E211F-4814-5644-AA18-43C6E0093F8F}" type="presParOf" srcId="{094C7780-E123-4520-8D54-A10175384490}" destId="{523E0811-2C40-44EF-86EE-740F30A20B69}" srcOrd="0" destOrd="0" presId="urn:microsoft.com/office/officeart/2005/8/layout/pList2"/>
    <dgm:cxn modelId="{AD553959-11A2-7B40-99E0-94FFA300AE0F}" type="presParOf" srcId="{094C7780-E123-4520-8D54-A10175384490}" destId="{307C64B6-9E44-4A7B-9DF5-B71D306D69A8}" srcOrd="1" destOrd="0" presId="urn:microsoft.com/office/officeart/2005/8/layout/pList2"/>
    <dgm:cxn modelId="{6BF27B27-3BCD-FD4A-82DD-DF019AE3102F}" type="presParOf" srcId="{094C7780-E123-4520-8D54-A10175384490}" destId="{DED4691C-BB07-417F-A195-95EB39A4D2D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BF062759-82A3-4EE6-8B7D-352DA80FED78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967E591C-3001-4FDF-9A4F-79B1C87ECC17}" type="parTrans" cxnId="{962049B7-5730-4DFB-9E37-E0FAFE2094E5}">
      <dgm:prSet/>
      <dgm:spPr/>
      <dgm:t>
        <a:bodyPr/>
        <a:lstStyle/>
        <a:p>
          <a:endParaRPr lang="en-US"/>
        </a:p>
      </dgm:t>
    </dgm:pt>
    <dgm:pt modelId="{EC6FF272-E018-4238-963A-5A4C7C8C5210}" type="sibTrans" cxnId="{962049B7-5730-4DFB-9E37-E0FAFE2094E5}">
      <dgm:prSet/>
      <dgm:spPr/>
      <dgm:t>
        <a:bodyPr/>
        <a:lstStyle/>
        <a:p>
          <a:endParaRPr lang="en-US"/>
        </a:p>
      </dgm:t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Upload Source Code to Pages library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58D83055-D030-43E5-9416-99E2EA94DAE9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C830BC5C-B99A-4851-9221-DB92EC30C18C}" type="parTrans" cxnId="{2450A74E-017D-4228-843D-4B58F429494F}">
      <dgm:prSet/>
      <dgm:spPr/>
      <dgm:t>
        <a:bodyPr/>
        <a:lstStyle/>
        <a:p>
          <a:endParaRPr lang="en-US"/>
        </a:p>
      </dgm:t>
    </dgm:pt>
    <dgm:pt modelId="{78F890E6-46BC-4337-8533-14B6EEC84A4C}" type="sibTrans" cxnId="{2450A74E-017D-4228-843D-4B58F429494F}">
      <dgm:prSet/>
      <dgm:spPr/>
      <dgm:t>
        <a:bodyPr/>
        <a:lstStyle/>
        <a:p>
          <a:endParaRPr lang="en-US"/>
        </a:p>
      </dgm:t>
    </dgm:pt>
    <dgm:pt modelId="{D7B1ABCD-8C30-499D-8D95-BEA6D47792FA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45C13BCD-3CFC-4E2D-A9CF-258903BEB1AD}" type="parTrans" cxnId="{040B02EA-E474-4CAF-AD6B-79C4C83470BA}">
      <dgm:prSet/>
      <dgm:spPr/>
      <dgm:t>
        <a:bodyPr/>
        <a:lstStyle/>
        <a:p>
          <a:endParaRPr lang="en-US"/>
        </a:p>
      </dgm:t>
    </dgm:pt>
    <dgm:pt modelId="{A68727A1-8171-454F-96B9-D72E9ADD0696}" type="sibTrans" cxnId="{040B02EA-E474-4CAF-AD6B-79C4C83470BA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ABE8702E-C85F-4DF3-BEE1-89127B3D166E}">
      <dgm:prSet phldrT="[Text]"/>
      <dgm:spPr/>
      <dgm:t>
        <a:bodyPr/>
        <a:lstStyle/>
        <a:p>
          <a:r>
            <a:rPr lang="en-US" dirty="0" smtClean="0"/>
            <a:t>SharePoint Deployment &amp; Test</a:t>
          </a:r>
          <a:endParaRPr lang="en-US" dirty="0"/>
        </a:p>
      </dgm:t>
    </dgm:pt>
    <dgm:pt modelId="{1A83ADD3-FE8B-4D5B-B98E-CDB103B5D1B8}" type="parTrans" cxnId="{C9FA1EB8-5B24-40AF-8C62-2AE1AFD2A8CC}">
      <dgm:prSet/>
      <dgm:spPr/>
      <dgm:t>
        <a:bodyPr/>
        <a:lstStyle/>
        <a:p>
          <a:endParaRPr lang="en-US"/>
        </a:p>
      </dgm:t>
    </dgm:pt>
    <dgm:pt modelId="{8F224685-50DB-4839-85D6-BA3606041EBF}" type="sibTrans" cxnId="{C9FA1EB8-5B24-40AF-8C62-2AE1AFD2A8CC}">
      <dgm:prSet/>
      <dgm:spPr/>
      <dgm:t>
        <a:bodyPr/>
        <a:lstStyle/>
        <a:p>
          <a:endParaRPr lang="en-US"/>
        </a:p>
      </dgm:t>
    </dgm:pt>
    <dgm:pt modelId="{BBB5467D-2CE7-4259-9D21-F873ADD52653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55B3F986-24D3-4C04-AED5-8CE564E37CB2}" type="parTrans" cxnId="{1D35C6CD-0B03-4A37-A4FF-23571B440958}">
      <dgm:prSet/>
      <dgm:spPr/>
      <dgm:t>
        <a:bodyPr/>
        <a:lstStyle/>
        <a:p>
          <a:endParaRPr lang="en-US"/>
        </a:p>
      </dgm:t>
    </dgm:pt>
    <dgm:pt modelId="{FFD4E923-5A3F-4E67-9CC4-5FBD035A3DE4}" type="sibTrans" cxnId="{1D35C6CD-0B03-4A37-A4FF-23571B440958}">
      <dgm:prSet/>
      <dgm:spPr/>
      <dgm:t>
        <a:bodyPr/>
        <a:lstStyle/>
        <a:p>
          <a:endParaRPr lang="en-US"/>
        </a:p>
      </dgm:t>
    </dgm:pt>
    <dgm:pt modelId="{7FD1CCA4-8CE5-4749-8436-3CCFF026D0FE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1FC35F6A-EFFD-4618-9009-EE6A969E3FC8}" type="parTrans" cxnId="{AFB530E7-5158-4BA8-B5DF-34C4C16E46CD}">
      <dgm:prSet/>
      <dgm:spPr/>
      <dgm:t>
        <a:bodyPr/>
        <a:lstStyle/>
        <a:p>
          <a:endParaRPr lang="en-US"/>
        </a:p>
      </dgm:t>
    </dgm:pt>
    <dgm:pt modelId="{A0DA64D4-0E0B-4529-B1CC-FFC823A11E9C}" type="sibTrans" cxnId="{AFB530E7-5158-4BA8-B5DF-34C4C16E46CD}">
      <dgm:prSet/>
      <dgm:spPr/>
      <dgm:t>
        <a:bodyPr/>
        <a:lstStyle/>
        <a:p>
          <a:endParaRPr lang="en-US"/>
        </a:p>
      </dgm:t>
    </dgm:pt>
    <dgm:pt modelId="{54E4D10D-9956-43BF-A898-E51BAEB96E54}">
      <dgm:prSet phldrT="[Text]"/>
      <dgm:spPr/>
      <dgm:t>
        <a:bodyPr/>
        <a:lstStyle/>
        <a:p>
          <a:r>
            <a:rPr lang="en-US" dirty="0" smtClean="0"/>
            <a:t>Update and upload custom page (if necessary)</a:t>
          </a:r>
          <a:endParaRPr lang="en-US" dirty="0"/>
        </a:p>
      </dgm:t>
    </dgm:pt>
    <dgm:pt modelId="{B450279D-6E08-4D91-94E8-ADB70DE61604}" type="parTrans" cxnId="{15A76101-54F1-4204-B220-F7E0A51EBDDF}">
      <dgm:prSet/>
      <dgm:spPr/>
      <dgm:t>
        <a:bodyPr/>
        <a:lstStyle/>
        <a:p>
          <a:endParaRPr lang="en-US"/>
        </a:p>
      </dgm:t>
    </dgm:pt>
    <dgm:pt modelId="{05DDF8D0-F5A0-41BD-B88A-6AF088F6FE35}" type="sibTrans" cxnId="{15A76101-54F1-4204-B220-F7E0A51EBDDF}">
      <dgm:prSet/>
      <dgm:spPr/>
      <dgm:t>
        <a:bodyPr/>
        <a:lstStyle/>
        <a:p>
          <a:endParaRPr lang="en-US"/>
        </a:p>
      </dgm:t>
    </dgm:pt>
    <dgm:pt modelId="{19780FB9-F640-477D-8EBB-AA1833FE98F4}">
      <dgm:prSet phldrT="[Text]"/>
      <dgm:spPr/>
      <dgm:t>
        <a:bodyPr/>
        <a:lstStyle/>
        <a:p>
          <a:r>
            <a:rPr lang="en-US" dirty="0" smtClean="0"/>
            <a:t>Upload source code to Pages library</a:t>
          </a:r>
          <a:endParaRPr lang="en-US" dirty="0"/>
        </a:p>
      </dgm:t>
    </dgm:pt>
    <dgm:pt modelId="{696747B4-73AC-4923-B2AF-0B24180240F3}" type="parTrans" cxnId="{1D18664A-1349-4004-8982-DF8E93BE35A8}">
      <dgm:prSet/>
      <dgm:spPr/>
      <dgm:t>
        <a:bodyPr/>
        <a:lstStyle/>
        <a:p>
          <a:endParaRPr lang="en-US"/>
        </a:p>
      </dgm:t>
    </dgm:pt>
    <dgm:pt modelId="{CDF2244A-28E3-49D3-8CA1-1FB79F42DB1F}" type="sibTrans" cxnId="{1D18664A-1349-4004-8982-DF8E93BE35A8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smtClean="0"/>
            <a:t>Disable </a:t>
          </a:r>
          <a:r>
            <a:rPr lang="en-US" dirty="0" smtClean="0"/>
            <a:t>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36030709-E562-4714-B0C0-DCA3882F4A95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B98F7A53-9514-4901-81B1-230DE5562BA5}" type="parTrans" cxnId="{F0BD69C2-9231-4D6F-8114-C8DA2E529A54}">
      <dgm:prSet/>
      <dgm:spPr/>
    </dgm:pt>
    <dgm:pt modelId="{3D39F57E-541B-4389-BC0C-C2BA0CCED165}" type="sibTrans" cxnId="{F0BD69C2-9231-4D6F-8114-C8DA2E529A54}">
      <dgm:prSet/>
      <dgm:spPr/>
    </dgm:pt>
    <dgm:pt modelId="{FE3B62F3-16B2-4505-A781-2C5EA89C0A75}">
      <dgm:prSet phldrT="[Text]"/>
      <dgm:spPr/>
      <dgm:t>
        <a:bodyPr/>
        <a:lstStyle/>
        <a:p>
          <a:r>
            <a:rPr lang="en-US" dirty="0" smtClean="0"/>
            <a:t>Only the build files are needed</a:t>
          </a:r>
          <a:endParaRPr lang="en-US" dirty="0"/>
        </a:p>
      </dgm:t>
    </dgm:pt>
    <dgm:pt modelId="{FCE8BF76-8459-44A6-AF47-516739743B79}" type="parTrans" cxnId="{7DB6483A-B80D-42D2-BF45-8FC42D52B7C2}">
      <dgm:prSet/>
      <dgm:spPr/>
    </dgm:pt>
    <dgm:pt modelId="{BBFF9749-C9E0-4A6F-93AB-6AB20DBCFFA6}" type="sibTrans" cxnId="{7DB6483A-B80D-42D2-BF45-8FC42D52B7C2}">
      <dgm:prSet/>
      <dgm:spPr/>
    </dgm:pt>
    <dgm:pt modelId="{74FB470A-E441-467D-956F-2FC796E4BDC8}">
      <dgm:prSet phldrT="[Text]"/>
      <dgm:spPr/>
      <dgm:t>
        <a:bodyPr/>
        <a:lstStyle/>
        <a:p>
          <a:r>
            <a:rPr lang="en-US" dirty="0" smtClean="0"/>
            <a:t>Update page layout (if needed)</a:t>
          </a:r>
          <a:endParaRPr lang="en-US" dirty="0"/>
        </a:p>
      </dgm:t>
    </dgm:pt>
    <dgm:pt modelId="{0355E365-3799-4385-B097-C5DA766BFC7C}" type="parTrans" cxnId="{EEBD650F-A538-45EE-8FE9-74AAACFC99F0}">
      <dgm:prSet/>
      <dgm:spPr/>
    </dgm:pt>
    <dgm:pt modelId="{333944FA-4967-42F0-AD64-79DB6EA3E66F}" type="sibTrans" cxnId="{EEBD650F-A538-45EE-8FE9-74AAACFC99F0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C5C479F1-027C-425C-A0B3-5734FC2D9DF4}" type="pres">
      <dgm:prSet presAssocID="{7BAE7899-E3C2-4B98-B54B-7CF98FABE6C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D0577E72-B23A-4C93-BA9C-507338C3954E}" type="pres">
      <dgm:prSet presAssocID="{BF062759-82A3-4EE6-8B7D-352DA80FED7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58C8D-23BE-42F8-A56F-3E21A9482389}" type="pres">
      <dgm:prSet presAssocID="{EC6FF272-E018-4238-963A-5A4C7C8C521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BD167-A555-48F7-96E4-AA86E57E59A5}" type="pres">
      <dgm:prSet presAssocID="{31BEE491-4EB9-4240-BAFF-E839945F6CC2}" presName="sibTrans" presStyleCnt="0"/>
      <dgm:spPr/>
    </dgm:pt>
    <dgm:pt modelId="{F8F803D2-F894-4A68-9008-99F98DB3F7B5}" type="pres">
      <dgm:prSet presAssocID="{ABE8702E-C85F-4DF3-BEE1-89127B3D166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82F70F-C073-435E-8234-E38096465E41}" type="presOf" srcId="{FE3B62F3-16B2-4505-A781-2C5EA89C0A75}" destId="{8B253DC2-B939-4DFC-A16E-B01B88769EE1}" srcOrd="0" destOrd="2" presId="urn:microsoft.com/office/officeart/2005/8/layout/hProcess9"/>
    <dgm:cxn modelId="{842C4115-31FA-4BD4-A65C-9414161D2EB2}" type="presOf" srcId="{BBB5467D-2CE7-4259-9D21-F873ADD52653}" destId="{D0577E72-B23A-4C93-BA9C-507338C3954E}" srcOrd="0" destOrd="3" presId="urn:microsoft.com/office/officeart/2005/8/layout/hProcess9"/>
    <dgm:cxn modelId="{4FABC529-A5C2-4BD8-95E9-D873CF0D16C1}" srcId="{06ABEAEB-0AB1-4B03-9DB2-1747D846F76E}" destId="{7F458D31-EC2B-4CAB-B19E-F7C40C9ABA16}" srcOrd="3" destOrd="0" parTransId="{ECE3180D-2FC0-4CFB-AE90-A09F89AFE409}" sibTransId="{3C2C19E8-FA57-41DC-A53F-5A326E3903BC}"/>
    <dgm:cxn modelId="{A14DA948-470B-4588-9F6D-DB656D7BF267}" type="presOf" srcId="{7F458D31-EC2B-4CAB-B19E-F7C40C9ABA16}" destId="{8B253DC2-B939-4DFC-A16E-B01B88769EE1}" srcOrd="0" destOrd="4" presId="urn:microsoft.com/office/officeart/2005/8/layout/hProcess9"/>
    <dgm:cxn modelId="{1D35C6CD-0B03-4A37-A4FF-23571B440958}" srcId="{BF062759-82A3-4EE6-8B7D-352DA80FED78}" destId="{BBB5467D-2CE7-4259-9D21-F873ADD52653}" srcOrd="2" destOrd="0" parTransId="{55B3F986-24D3-4C04-AED5-8CE564E37CB2}" sibTransId="{FFD4E923-5A3F-4E67-9CC4-5FBD035A3DE4}"/>
    <dgm:cxn modelId="{15A76101-54F1-4204-B220-F7E0A51EBDDF}" srcId="{ABE8702E-C85F-4DF3-BEE1-89127B3D166E}" destId="{54E4D10D-9956-43BF-A898-E51BAEB96E54}" srcOrd="0" destOrd="0" parTransId="{B450279D-6E08-4D91-94E8-ADB70DE61604}" sibTransId="{05DDF8D0-F5A0-41BD-B88A-6AF088F6FE35}"/>
    <dgm:cxn modelId="{6D99993A-24D2-458D-91D5-B7195A70EF89}" type="presOf" srcId="{9D1C7FDD-1C7E-4F92-A303-4A4F612A191B}" destId="{C5C479F1-027C-425C-A0B3-5734FC2D9DF4}" srcOrd="0" destOrd="1" presId="urn:microsoft.com/office/officeart/2005/8/layout/hProcess9"/>
    <dgm:cxn modelId="{73511456-28E5-4762-A237-47E9DD6C6F7C}" type="presOf" srcId="{D7B1ABCD-8C30-499D-8D95-BEA6D47792FA}" destId="{D0577E72-B23A-4C93-BA9C-507338C3954E}" srcOrd="0" destOrd="2" presId="urn:microsoft.com/office/officeart/2005/8/layout/hProcess9"/>
    <dgm:cxn modelId="{1B2A08F8-E572-4166-B4F3-CEE0BF8806A6}" type="presOf" srcId="{BF062759-82A3-4EE6-8B7D-352DA80FED78}" destId="{D0577E72-B23A-4C93-BA9C-507338C3954E}" srcOrd="0" destOrd="0" presId="urn:microsoft.com/office/officeart/2005/8/layout/hProcess9"/>
    <dgm:cxn modelId="{013C7462-040E-4351-81D8-FF23A1748A7A}" type="presOf" srcId="{95A2F766-9D02-45F9-8F0E-E4477259B64E}" destId="{00FBBFAD-D4C0-4377-829A-C2558C4FF800}" srcOrd="0" destOrd="0" presId="urn:microsoft.com/office/officeart/2005/8/layout/hProcess9"/>
    <dgm:cxn modelId="{1F8793BB-8880-44CB-A250-9EA51B71A4B1}" type="presOf" srcId="{06ABEAEB-0AB1-4B03-9DB2-1747D846F76E}" destId="{8B253DC2-B939-4DFC-A16E-B01B88769EE1}" srcOrd="0" destOrd="0" presId="urn:microsoft.com/office/officeart/2005/8/layout/hProcess9"/>
    <dgm:cxn modelId="{0F63B6E7-FE4E-41E7-AF6A-DC5BF6790EF8}" srcId="{06ABEAEB-0AB1-4B03-9DB2-1747D846F76E}" destId="{ED8C6F13-9AE5-48F3-9E7D-DFFA59D5DA38}" srcOrd="0" destOrd="0" parTransId="{BD649F77-EC7D-4E4C-8F6D-DE5197B642CF}" sibTransId="{F7DE48FB-30BE-402B-82EB-2615866D79FA}"/>
    <dgm:cxn modelId="{034EC525-01E1-4F89-B208-BDC8C64ACCC7}" type="presOf" srcId="{58D83055-D030-43E5-9416-99E2EA94DAE9}" destId="{D0577E72-B23A-4C93-BA9C-507338C3954E}" srcOrd="0" destOrd="1" presId="urn:microsoft.com/office/officeart/2005/8/layout/hProcess9"/>
    <dgm:cxn modelId="{04F02849-7425-4E1F-898E-FA7DF4ED9666}" srcId="{95A2F766-9D02-45F9-8F0E-E4477259B64E}" destId="{7BAE7899-E3C2-4B98-B54B-7CF98FABE6C9}" srcOrd="0" destOrd="0" parTransId="{6A4813D0-9A5E-4C8A-8814-6B3627CFB165}" sibTransId="{F555F416-CF8C-46B6-A6CB-31C043865330}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AFB530E7-5158-4BA8-B5DF-34C4C16E46CD}" srcId="{BF062759-82A3-4EE6-8B7D-352DA80FED78}" destId="{7FD1CCA4-8CE5-4749-8436-3CCFF026D0FE}" srcOrd="3" destOrd="0" parTransId="{1FC35F6A-EFFD-4618-9009-EE6A969E3FC8}" sibTransId="{A0DA64D4-0E0B-4529-B1CC-FFC823A11E9C}"/>
    <dgm:cxn modelId="{027D02BA-9091-4B6D-B9BE-6EF8DCCA08C5}" type="presOf" srcId="{ABE8702E-C85F-4DF3-BEE1-89127B3D166E}" destId="{F8F803D2-F894-4A68-9008-99F98DB3F7B5}" srcOrd="0" destOrd="0" presId="urn:microsoft.com/office/officeart/2005/8/layout/hProcess9"/>
    <dgm:cxn modelId="{D27F36B8-11FC-45C4-8CC4-8ED6E0785E3A}" type="presOf" srcId="{36030709-E562-4714-B0C0-DCA3882F4A95}" destId="{F8F803D2-F894-4A68-9008-99F98DB3F7B5}" srcOrd="0" destOrd="3" presId="urn:microsoft.com/office/officeart/2005/8/layout/hProcess9"/>
    <dgm:cxn modelId="{CC9777D6-C85C-41F7-8D82-329607A8C491}" type="presOf" srcId="{4AC61540-7617-4732-ADAC-918FB94D7DDC}" destId="{C5C479F1-027C-425C-A0B3-5734FC2D9DF4}" srcOrd="0" destOrd="2" presId="urn:microsoft.com/office/officeart/2005/8/layout/hProcess9"/>
    <dgm:cxn modelId="{F0BD69C2-9231-4D6F-8114-C8DA2E529A54}" srcId="{ABE8702E-C85F-4DF3-BEE1-89127B3D166E}" destId="{36030709-E562-4714-B0C0-DCA3882F4A95}" srcOrd="2" destOrd="0" parTransId="{B98F7A53-9514-4901-81B1-230DE5562BA5}" sibTransId="{3D39F57E-541B-4389-BC0C-C2BA0CCED165}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040B02EA-E474-4CAF-AD6B-79C4C83470BA}" srcId="{BF062759-82A3-4EE6-8B7D-352DA80FED78}" destId="{D7B1ABCD-8C30-499D-8D95-BEA6D47792FA}" srcOrd="1" destOrd="0" parTransId="{45C13BCD-3CFC-4E2D-A9CF-258903BEB1AD}" sibTransId="{A68727A1-8171-454F-96B9-D72E9ADD0696}"/>
    <dgm:cxn modelId="{7DB6483A-B80D-42D2-BF45-8FC42D52B7C2}" srcId="{06ABEAEB-0AB1-4B03-9DB2-1747D846F76E}" destId="{FE3B62F3-16B2-4505-A781-2C5EA89C0A75}" srcOrd="1" destOrd="0" parTransId="{FCE8BF76-8459-44A6-AF47-516739743B79}" sibTransId="{BBFF9749-C9E0-4A6F-93AB-6AB20DBCFFA6}"/>
    <dgm:cxn modelId="{19922D7B-B1AD-4DE5-BEB1-700D46ACC036}" type="presOf" srcId="{54E4D10D-9956-43BF-A898-E51BAEB96E54}" destId="{F8F803D2-F894-4A68-9008-99F98DB3F7B5}" srcOrd="0" destOrd="1" presId="urn:microsoft.com/office/officeart/2005/8/layout/hProcess9"/>
    <dgm:cxn modelId="{3F8C2EF0-7EEC-4535-8BDD-B9F85B2EB2EB}" type="presOf" srcId="{3D2CA84F-7F83-488E-9CE9-2466A7E58E8C}" destId="{C5C479F1-027C-425C-A0B3-5734FC2D9DF4}" srcOrd="0" destOrd="3" presId="urn:microsoft.com/office/officeart/2005/8/layout/hProcess9"/>
    <dgm:cxn modelId="{72AD5F0C-B437-4BFC-9665-757831C46FEF}" type="presOf" srcId="{7BAE7899-E3C2-4B98-B54B-7CF98FABE6C9}" destId="{C5C479F1-027C-425C-A0B3-5734FC2D9DF4}" srcOrd="0" destOrd="0" presId="urn:microsoft.com/office/officeart/2005/8/layout/hProcess9"/>
    <dgm:cxn modelId="{C9FA1EB8-5B24-40AF-8C62-2AE1AFD2A8CC}" srcId="{95A2F766-9D02-45F9-8F0E-E4477259B64E}" destId="{ABE8702E-C85F-4DF3-BEE1-89127B3D166E}" srcOrd="3" destOrd="0" parTransId="{1A83ADD3-FE8B-4D5B-B98E-CDB103B5D1B8}" sibTransId="{8F224685-50DB-4839-85D6-BA3606041EBF}"/>
    <dgm:cxn modelId="{2450A74E-017D-4228-843D-4B58F429494F}" srcId="{BF062759-82A3-4EE6-8B7D-352DA80FED78}" destId="{58D83055-D030-43E5-9416-99E2EA94DAE9}" srcOrd="0" destOrd="0" parTransId="{C830BC5C-B99A-4851-9221-DB92EC30C18C}" sibTransId="{78F890E6-46BC-4337-8533-14B6EEC84A4C}"/>
    <dgm:cxn modelId="{C51F55C3-2602-4C73-8F58-7E89904527D6}" type="presOf" srcId="{ED8C6F13-9AE5-48F3-9E7D-DFFA59D5DA38}" destId="{8B253DC2-B939-4DFC-A16E-B01B88769EE1}" srcOrd="0" destOrd="1" presId="urn:microsoft.com/office/officeart/2005/8/layout/hProcess9"/>
    <dgm:cxn modelId="{1D18664A-1349-4004-8982-DF8E93BE35A8}" srcId="{ABE8702E-C85F-4DF3-BEE1-89127B3D166E}" destId="{19780FB9-F640-477D-8EBB-AA1833FE98F4}" srcOrd="1" destOrd="0" parTransId="{696747B4-73AC-4923-B2AF-0B24180240F3}" sibTransId="{CDF2244A-28E3-49D3-8CA1-1FB79F42DB1F}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BCAF46CF-23EE-4FDB-8B34-4CA04A50E4B0}" type="presOf" srcId="{7FD1CCA4-8CE5-4749-8436-3CCFF026D0FE}" destId="{D0577E72-B23A-4C93-BA9C-507338C3954E}" srcOrd="0" destOrd="4" presId="urn:microsoft.com/office/officeart/2005/8/layout/hProcess9"/>
    <dgm:cxn modelId="{48E7E161-F4B4-4307-89BC-C6D8469937D8}" type="presOf" srcId="{19780FB9-F640-477D-8EBB-AA1833FE98F4}" destId="{F8F803D2-F894-4A68-9008-99F98DB3F7B5}" srcOrd="0" destOrd="2" presId="urn:microsoft.com/office/officeart/2005/8/layout/hProcess9"/>
    <dgm:cxn modelId="{962049B7-5730-4DFB-9E37-E0FAFE2094E5}" srcId="{95A2F766-9D02-45F9-8F0E-E4477259B64E}" destId="{BF062759-82A3-4EE6-8B7D-352DA80FED78}" srcOrd="1" destOrd="0" parTransId="{967E591C-3001-4FDF-9A4F-79B1C87ECC17}" sibTransId="{EC6FF272-E018-4238-963A-5A4C7C8C5210}"/>
    <dgm:cxn modelId="{EEBD650F-A538-45EE-8FE9-74AAACFC99F0}" srcId="{06ABEAEB-0AB1-4B03-9DB2-1747D846F76E}" destId="{74FB470A-E441-467D-956F-2FC796E4BDC8}" srcOrd="2" destOrd="0" parTransId="{0355E365-3799-4385-B097-C5DA766BFC7C}" sibTransId="{333944FA-4967-42F0-AD64-79DB6EA3E66F}"/>
    <dgm:cxn modelId="{BD14E905-ED44-4C53-83CB-22F53D93A6D8}" type="presOf" srcId="{74FB470A-E441-467D-956F-2FC796E4BDC8}" destId="{8B253DC2-B939-4DFC-A16E-B01B88769EE1}" srcOrd="0" destOrd="3" presId="urn:microsoft.com/office/officeart/2005/8/layout/hProcess9"/>
    <dgm:cxn modelId="{B3133395-AEE2-42C2-ADE8-E62DEDA0EC87}" type="presParOf" srcId="{00FBBFAD-D4C0-4377-829A-C2558C4FF800}" destId="{E35DFE24-70FD-43AD-A695-3D2B18C1E436}" srcOrd="0" destOrd="0" presId="urn:microsoft.com/office/officeart/2005/8/layout/hProcess9"/>
    <dgm:cxn modelId="{A046E173-5638-496B-990F-84BC1EC9BB11}" type="presParOf" srcId="{00FBBFAD-D4C0-4377-829A-C2558C4FF800}" destId="{C247645C-4C2A-4EE1-9C60-AE50FD08E8F3}" srcOrd="1" destOrd="0" presId="urn:microsoft.com/office/officeart/2005/8/layout/hProcess9"/>
    <dgm:cxn modelId="{5E056B32-E426-430F-B7FA-F37C3FB76099}" type="presParOf" srcId="{C247645C-4C2A-4EE1-9C60-AE50FD08E8F3}" destId="{C5C479F1-027C-425C-A0B3-5734FC2D9DF4}" srcOrd="0" destOrd="0" presId="urn:microsoft.com/office/officeart/2005/8/layout/hProcess9"/>
    <dgm:cxn modelId="{842A83D6-0023-4E8D-9525-A4BD7FDE2B01}" type="presParOf" srcId="{C247645C-4C2A-4EE1-9C60-AE50FD08E8F3}" destId="{006EE0D8-F5B3-4585-8648-4921FF54835D}" srcOrd="1" destOrd="0" presId="urn:microsoft.com/office/officeart/2005/8/layout/hProcess9"/>
    <dgm:cxn modelId="{067A54BB-BE30-4D6C-BE1C-1F3C8D740131}" type="presParOf" srcId="{C247645C-4C2A-4EE1-9C60-AE50FD08E8F3}" destId="{D0577E72-B23A-4C93-BA9C-507338C3954E}" srcOrd="2" destOrd="0" presId="urn:microsoft.com/office/officeart/2005/8/layout/hProcess9"/>
    <dgm:cxn modelId="{B0A03630-A18B-4BCF-B8AC-D15F195BCF28}" type="presParOf" srcId="{C247645C-4C2A-4EE1-9C60-AE50FD08E8F3}" destId="{B8558C8D-23BE-42F8-A56F-3E21A9482389}" srcOrd="3" destOrd="0" presId="urn:microsoft.com/office/officeart/2005/8/layout/hProcess9"/>
    <dgm:cxn modelId="{971F1316-37B1-4A81-892F-F000D7E0A39D}" type="presParOf" srcId="{C247645C-4C2A-4EE1-9C60-AE50FD08E8F3}" destId="{8B253DC2-B939-4DFC-A16E-B01B88769EE1}" srcOrd="4" destOrd="0" presId="urn:microsoft.com/office/officeart/2005/8/layout/hProcess9"/>
    <dgm:cxn modelId="{3FBB450E-C5C7-4F61-BF6F-544617100DC4}" type="presParOf" srcId="{C247645C-4C2A-4EE1-9C60-AE50FD08E8F3}" destId="{FAEBD167-A555-48F7-96E4-AA86E57E59A5}" srcOrd="5" destOrd="0" presId="urn:microsoft.com/office/officeart/2005/8/layout/hProcess9"/>
    <dgm:cxn modelId="{9F95420B-8B34-457D-9158-6F8DD5F55FD8}" type="presParOf" srcId="{C247645C-4C2A-4EE1-9C60-AE50FD08E8F3}" destId="{F8F803D2-F894-4A68-9008-99F98DB3F7B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Twitter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58DD-B252-436C-864D-26AE343356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1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Remote APIs are now a first-class citizen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Search, MMS, User Profile, BCS, et 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User-centric capabilities (no Central Admin-like support)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Client-side object model (CSOM)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REST-based (OData)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 provides an open protocol that enables secure authorization in a simple and standard way.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cross-domain library is a client-side alternative that lets your app communicate with SharePoint installations in the same internet zone.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Changes from SharePoint 2010</a:t>
            </a:r>
          </a:p>
          <a:p>
            <a:endParaRPr lang="en-US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The client.svc service extended with REST capabilities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Allows the ability for SharePoint to be accessible from many devices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client.svc now supports direct access from REST clients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client.svc accepts HTTP GET, PUT, POST requests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Implemented in accordance with OData protocol (OData Spec != SharePoint REST)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Many new API’s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CSOM Extended new APIs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 smtClean="0"/>
              <a:t>New APIs for SharePoint Server functionality</a:t>
            </a:r>
          </a:p>
          <a:p>
            <a:endParaRPr lang="en-US" dirty="0" smtClean="0"/>
          </a:p>
          <a:p>
            <a:r>
              <a:rPr lang="en-US" b="1" dirty="0" smtClean="0"/>
              <a:t>SharePoint</a:t>
            </a:r>
            <a:r>
              <a:rPr lang="en-US" b="1" baseline="0" dirty="0" smtClean="0"/>
              <a:t> 2013 REST</a:t>
            </a:r>
          </a:p>
          <a:p>
            <a:endParaRPr lang="en-US" baseline="0" dirty="0" smtClean="0"/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OData standards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Simple and Easy to Use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Much easier to use than SOAP-based Web service or CSOM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Higher productivity when using JavaScript and jQuery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Test in a browser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Platform agnostic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Better documentation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Each query is submitted with a unique URL</a:t>
            </a:r>
          </a:p>
          <a:p>
            <a:pPr marL="757066" lvl="1" indent="-291179">
              <a:buFont typeface="Arial" panose="020B0604020202020204" pitchFamily="34" charset="0"/>
              <a:buChar char="•"/>
            </a:pPr>
            <a:r>
              <a:rPr lang="en-US" sz="1400" dirty="0"/>
              <a:t>Results can be cached by proxy servers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sz="1400" dirty="0"/>
              <a:t>Chattier than CSOM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b="1" dirty="0" smtClean="0"/>
              <a:t>SharePoint 2013 CSOM</a:t>
            </a:r>
          </a:p>
          <a:p>
            <a:endParaRPr lang="en-US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Collection of libraries that acts as a proxy to the server-side object model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Accessible through client.svc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Calls to client.svc must go through supported entry points (.NET, Silverlight, JavaScript)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Provides more functionality than REST (i.e. filtering on nulls)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Greater learning curve (i.e. CAML queries)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4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87622"/>
            <a:ext cx="11653523" cy="5377755"/>
          </a:xfrm>
          <a:prstGeom prst="rect">
            <a:avLst/>
          </a:prstGeom>
        </p:spPr>
        <p:txBody>
          <a:bodyPr/>
          <a:lstStyle>
            <a:lvl1pPr>
              <a:defRPr>
                <a:latin typeface="Effra Medium"/>
                <a:cs typeface="Effra Medium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8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0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@spietrek</a:t>
            </a:r>
            <a:endParaRPr lang="en-US" dirty="0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etrek/SharePointCincy20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jsfiddle.net/spietrek/VKbpu/2" TargetMode="External"/><Relationship Id="rId4" Type="http://schemas.openxmlformats.org/officeDocument/2006/relationships/hyperlink" Target="https://github.com/spietrek/Cardinal.Project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spietrek/VKbpu/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xljmi6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286001"/>
            <a:ext cx="1087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Welcome To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Building Single Page Applications in SharePoint using AngularJS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Speaker: </a:t>
            </a:r>
            <a:r>
              <a:rPr lang="en-US" sz="2400" dirty="0" smtClean="0">
                <a:solidFill>
                  <a:schemeClr val="bg1"/>
                </a:solidFill>
              </a:rPr>
              <a:t>Steve Pietrek (@spietrek)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3334" y="-25399"/>
            <a:ext cx="12215335" cy="1639491"/>
            <a:chOff x="-17501" y="-19050"/>
            <a:chExt cx="9161501" cy="1229618"/>
          </a:xfrm>
          <a:solidFill>
            <a:schemeClr val="bg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27" b="20485"/>
            <a:stretch/>
          </p:blipFill>
          <p:spPr>
            <a:xfrm>
              <a:off x="-17501" y="-19050"/>
              <a:ext cx="1541501" cy="1229618"/>
            </a:xfrm>
            <a:prstGeom prst="rect">
              <a:avLst/>
            </a:prstGeom>
            <a:grpFill/>
          </p:spPr>
        </p:pic>
        <p:sp>
          <p:nvSpPr>
            <p:cNvPr id="3" name="Rectangle 2"/>
            <p:cNvSpPr/>
            <p:nvPr/>
          </p:nvSpPr>
          <p:spPr>
            <a:xfrm>
              <a:off x="1371600" y="-19050"/>
              <a:ext cx="7772400" cy="12296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52600" y="57150"/>
              <a:ext cx="6934200" cy="1054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@</a:t>
              </a:r>
              <a:r>
                <a:rPr lang="en-US" sz="4800" dirty="0" err="1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SharePointCincy</a:t>
              </a:r>
              <a:endPara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3733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en-US" sz="3733" dirty="0" err="1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SharePointCincy</a:t>
              </a:r>
              <a:endPara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705600" y="5181600"/>
            <a:ext cx="5681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Effra Light"/>
              </a:rPr>
              <a:t>References:</a:t>
            </a:r>
          </a:p>
          <a:p>
            <a:endParaRPr lang="en-US" dirty="0">
              <a:solidFill>
                <a:schemeClr val="bg1"/>
              </a:solidFill>
              <a:latin typeface="Effra Light"/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https://github.com/spietrek/SharePointCincy2015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https://github.com/spietrek/Cardinal.Projects</a:t>
            </a:r>
            <a:endParaRPr lang="en-US" dirty="0" smtClean="0">
              <a:solidFill>
                <a:schemeClr val="bg1"/>
              </a:solidFill>
              <a:hlinkClick r:id="rId5"/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5"/>
              </a:rPr>
              <a:t>http://jsfiddle.net/spietrek/VKbpu/3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to express your application's components clearly and succinctly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52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** My opinion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Main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736308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pattern in which an object is given its dependencies, rather than the object creating them itself</a:t>
            </a:r>
          </a:p>
          <a:p>
            <a:r>
              <a:rPr lang="en-US" dirty="0" smtClean="0"/>
              <a:t>Separate the process of creation and consumption of dependencies</a:t>
            </a:r>
          </a:p>
          <a:p>
            <a:r>
              <a:rPr lang="en-US" dirty="0" smtClean="0"/>
              <a:t>Provides an easy way to change dependencies if needed</a:t>
            </a:r>
          </a:p>
          <a:p>
            <a:r>
              <a:rPr lang="en-US" dirty="0" smtClean="0"/>
              <a:t>Key to making easily testable components (i.e. mock objects)</a:t>
            </a:r>
          </a:p>
          <a:p>
            <a:r>
              <a:rPr lang="en-US" dirty="0" smtClean="0"/>
              <a:t>Important: Use Inline Array String </a:t>
            </a:r>
            <a:r>
              <a:rPr lang="en-US" dirty="0"/>
              <a:t>Annotation or $inject (required to minify code) 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029200"/>
            <a:ext cx="9029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your code – similar to .NET namespaces</a:t>
            </a:r>
          </a:p>
          <a:p>
            <a:r>
              <a:rPr lang="en-US" dirty="0" smtClean="0"/>
              <a:t>Code is more maintainable, testable, and readable</a:t>
            </a:r>
          </a:p>
          <a:p>
            <a:r>
              <a:rPr lang="en-US" dirty="0" smtClean="0"/>
              <a:t>Create modules for dependencies using DI</a:t>
            </a:r>
          </a:p>
          <a:p>
            <a:r>
              <a:rPr lang="en-US" dirty="0" smtClean="0"/>
              <a:t>Includes multiple Controllers, Filters, Directives, and Providers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947761"/>
              </p:ext>
            </p:extLst>
          </p:nvPr>
        </p:nvGraphicFramePr>
        <p:xfrm>
          <a:off x="990600" y="3962400"/>
          <a:ext cx="10058400" cy="242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9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/>
              <a:t>oot element for </a:t>
            </a:r>
            <a:r>
              <a:rPr lang="en-US" dirty="0" smtClean="0"/>
              <a:t>an AngularJS </a:t>
            </a:r>
            <a:r>
              <a:rPr lang="en-US" dirty="0"/>
              <a:t>app</a:t>
            </a:r>
            <a:endParaRPr lang="en-US" dirty="0" smtClean="0"/>
          </a:p>
          <a:p>
            <a:r>
              <a:rPr lang="en-US" dirty="0" smtClean="0"/>
              <a:t>Directive </a:t>
            </a:r>
            <a:r>
              <a:rPr lang="en-US" dirty="0"/>
              <a:t>to bootstrap an Angular application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ng-app="app"&gt;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Only </a:t>
            </a:r>
            <a:r>
              <a:rPr lang="en-US" dirty="0"/>
              <a:t>one ng-app per page</a:t>
            </a:r>
          </a:p>
          <a:p>
            <a:r>
              <a:rPr lang="en-US" dirty="0"/>
              <a:t>Need </a:t>
            </a:r>
            <a:r>
              <a:rPr lang="en-US" dirty="0" smtClean="0"/>
              <a:t>more than one </a:t>
            </a:r>
            <a:r>
              <a:rPr lang="en-US" dirty="0"/>
              <a:t>… manually bootstrap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angular.bootstrap(</a:t>
            </a:r>
            <a:r>
              <a:rPr lang="en-US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document.body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['app']);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models which are POJO's</a:t>
            </a:r>
          </a:p>
          <a:p>
            <a:r>
              <a:rPr lang="en-US" dirty="0" smtClean="0"/>
              <a:t>Glue between </a:t>
            </a:r>
            <a:r>
              <a:rPr lang="en-US" dirty="0"/>
              <a:t>an application controller and the view</a:t>
            </a:r>
            <a:endParaRPr lang="en-US" dirty="0" smtClean="0"/>
          </a:p>
          <a:p>
            <a:r>
              <a:rPr lang="en-US" dirty="0" smtClean="0"/>
              <a:t>Scopes can watch expressions and propagate events</a:t>
            </a:r>
          </a:p>
          <a:p>
            <a:r>
              <a:rPr lang="en-US" dirty="0" smtClean="0"/>
              <a:t>Expressions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&lt;h5&gt;Search Term: {{demo.name}}&lt;/h5&gt;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Watches are used to watch for scope changes: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$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scope.$watch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("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firstName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", function(value) { </a:t>
            </a:r>
          </a:p>
          <a:p>
            <a:pPr marL="349250" lvl="1" indent="0">
              <a:buNone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//do something with value…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  <a:p>
            <a:pPr marL="349250" lvl="1" indent="0">
              <a:buNone/>
            </a:pP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});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39505788"/>
              </p:ext>
            </p:extLst>
          </p:nvPr>
        </p:nvGraphicFramePr>
        <p:xfrm>
          <a:off x="8077200" y="1492629"/>
          <a:ext cx="4114800" cy="487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5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4100" name="Picture 4" descr="https://docs.angularjs.org/img/One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48" y="1749790"/>
            <a:ext cx="3810000" cy="26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157748" y="4524584"/>
            <a:ext cx="3780396" cy="1828799"/>
            <a:chOff x="248094" y="2951394"/>
            <a:chExt cx="3652608" cy="1828799"/>
          </a:xfrm>
          <a:solidFill>
            <a:schemeClr val="accent3"/>
          </a:solidFill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248094" y="2951394"/>
              <a:ext cx="3652608" cy="1828799"/>
            </a:xfrm>
            <a:prstGeom prst="round2SameRect">
              <a:avLst>
                <a:gd name="adj1" fmla="val 10500"/>
                <a:gd name="adj2" fmla="val 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 Same Side Corner Rectangle 4"/>
            <p:cNvSpPr/>
            <p:nvPr/>
          </p:nvSpPr>
          <p:spPr>
            <a:xfrm rot="21600000">
              <a:off x="304336" y="2951394"/>
              <a:ext cx="3540124" cy="17725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Create complex objects.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Bind in one direction (merge).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Change to Model is not updated in View (and vice versa).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Additional code is required to keep Model and View in sync.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56176" y="4524584"/>
            <a:ext cx="3706529" cy="1828799"/>
            <a:chOff x="4265963" y="2951394"/>
            <a:chExt cx="3715542" cy="1828799"/>
          </a:xfrm>
          <a:solidFill>
            <a:schemeClr val="accent3"/>
          </a:solidFill>
        </p:grpSpPr>
        <p:sp>
          <p:nvSpPr>
            <p:cNvPr id="14" name="Round Same Side Corner Rectangle 13"/>
            <p:cNvSpPr/>
            <p:nvPr/>
          </p:nvSpPr>
          <p:spPr>
            <a:xfrm rot="10800000">
              <a:off x="4265963" y="2951394"/>
              <a:ext cx="3715542" cy="1828799"/>
            </a:xfrm>
            <a:prstGeom prst="round2SameRect">
              <a:avLst>
                <a:gd name="adj1" fmla="val 10500"/>
                <a:gd name="adj2" fmla="val 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 Same Side Corner Rectangle 6"/>
            <p:cNvSpPr/>
            <p:nvPr/>
          </p:nvSpPr>
          <p:spPr>
            <a:xfrm>
              <a:off x="4322205" y="2951394"/>
              <a:ext cx="3603058" cy="17725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t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Use POJO’s.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Template is compiled into a “live view”.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Changes to View or Model are kept in sync.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ffra Light"/>
                </a:rPr>
                <a:t>The “glue” is $scope.</a:t>
              </a:r>
            </a:p>
          </p:txBody>
        </p:sp>
      </p:grpSp>
      <p:pic>
        <p:nvPicPr>
          <p:cNvPr id="4104" name="Picture 8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76" y="1749791"/>
            <a:ext cx="3706529" cy="26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8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to:</a:t>
            </a:r>
          </a:p>
          <a:p>
            <a:pPr lvl="1"/>
            <a:r>
              <a:rPr lang="en-US" sz="2000" dirty="0"/>
              <a:t>Set the initial state of $</a:t>
            </a:r>
            <a:r>
              <a:rPr lang="en-US" sz="2000" dirty="0" smtClean="0"/>
              <a:t>scope (i.e. Scope Container)</a:t>
            </a:r>
            <a:endParaRPr lang="en-US" sz="2000" dirty="0"/>
          </a:p>
          <a:p>
            <a:pPr lvl="1"/>
            <a:r>
              <a:rPr lang="en-US" sz="2000" dirty="0"/>
              <a:t>Add behavior to the $scope object (i.e. business logic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Follow Single Responsibility Principle (SRP) to aid in testing</a:t>
            </a:r>
            <a:endParaRPr lang="en-US" sz="2000" dirty="0"/>
          </a:p>
          <a:p>
            <a:r>
              <a:rPr lang="en-US" sz="2400" dirty="0"/>
              <a:t>Do not use to:</a:t>
            </a:r>
          </a:p>
          <a:p>
            <a:pPr lvl="1"/>
            <a:r>
              <a:rPr lang="en-US" sz="2000" dirty="0"/>
              <a:t>Manipulate the DOM. Use data binding or directives.</a:t>
            </a:r>
          </a:p>
          <a:p>
            <a:pPr lvl="1"/>
            <a:r>
              <a:rPr lang="en-US" sz="2000" dirty="0"/>
              <a:t>Communicate between controllers. Use services.</a:t>
            </a:r>
          </a:p>
          <a:p>
            <a:pPr lvl="1"/>
            <a:r>
              <a:rPr lang="en-US" sz="2000" dirty="0"/>
              <a:t>Filter objects. Use filters.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6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676400"/>
            <a:ext cx="4267200" cy="4943959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1371600" y="1905000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-21756"/>
              <a:gd name="adj4" fmla="val 25758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Module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8304028" y="990793"/>
            <a:ext cx="1447800" cy="380140"/>
          </a:xfrm>
          <a:prstGeom prst="borderCallout1">
            <a:avLst>
              <a:gd name="adj1" fmla="val 54180"/>
              <a:gd name="adj2" fmla="val -2458"/>
              <a:gd name="adj3" fmla="val 267269"/>
              <a:gd name="adj4" fmla="val -20165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Controller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8305800" y="2285140"/>
            <a:ext cx="1447800" cy="534260"/>
          </a:xfrm>
          <a:prstGeom prst="borderCallout1">
            <a:avLst>
              <a:gd name="adj1" fmla="val 44857"/>
              <a:gd name="adj2" fmla="val -1969"/>
              <a:gd name="adj3" fmla="val -45781"/>
              <a:gd name="adj4" fmla="val -12674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Dependency Injection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1066800" y="3768239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-385367"/>
              <a:gd name="adj4" fmla="val 20421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ones as </a:t>
            </a:r>
            <a:r>
              <a:rPr lang="en-US" dirty="0" smtClean="0"/>
              <a:t>well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6400" y="2590801"/>
            <a:ext cx="1158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 algn="ctr"/>
            <a:r>
              <a:rPr lang="en-US" sz="3200" dirty="0">
                <a:solidFill>
                  <a:schemeClr val="bg1"/>
                </a:solidFill>
              </a:rPr>
              <a:t>Conference Hosts</a:t>
            </a:r>
          </a:p>
        </p:txBody>
      </p:sp>
      <p:pic>
        <p:nvPicPr>
          <p:cNvPr id="27" name="Picture 26" descr="max-logo-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1" y="4113957"/>
            <a:ext cx="5621196" cy="1550243"/>
          </a:xfrm>
          <a:prstGeom prst="rect">
            <a:avLst/>
          </a:prstGeom>
        </p:spPr>
      </p:pic>
      <p:pic>
        <p:nvPicPr>
          <p:cNvPr id="19" name="Picture 18" descr="CAI_1_approv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733801"/>
            <a:ext cx="5110653" cy="1890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3733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3733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things together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911" y="2697456"/>
            <a:ext cx="8910638" cy="2610366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4625830" y="1969653"/>
            <a:ext cx="1447800" cy="380140"/>
          </a:xfrm>
          <a:prstGeom prst="borderCallout1">
            <a:avLst>
              <a:gd name="adj1" fmla="val 54179"/>
              <a:gd name="adj2" fmla="val -3927"/>
              <a:gd name="adj3" fmla="val 179629"/>
              <a:gd name="adj4" fmla="val -5771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988030" y="2076698"/>
            <a:ext cx="1447800" cy="380140"/>
          </a:xfrm>
          <a:prstGeom prst="borderCallout1">
            <a:avLst>
              <a:gd name="adj1" fmla="val 54179"/>
              <a:gd name="adj2" fmla="val -3927"/>
              <a:gd name="adj3" fmla="val 269133"/>
              <a:gd name="adj4" fmla="val -21144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63430" y="2959393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207599"/>
              <a:gd name="adj4" fmla="val 18316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Directive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63430" y="4635793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172794"/>
              <a:gd name="adj4" fmla="val 16407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3025630" y="5539580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172794"/>
              <a:gd name="adj4" fmla="val 16407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006830" y="5557776"/>
            <a:ext cx="1447800" cy="380140"/>
          </a:xfrm>
          <a:prstGeom prst="borderCallout1">
            <a:avLst>
              <a:gd name="adj1" fmla="val -1761"/>
              <a:gd name="adj2" fmla="val 45522"/>
              <a:gd name="adj3" fmla="val -257047"/>
              <a:gd name="adj4" fmla="val 21409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9274030" y="2146425"/>
            <a:ext cx="1447800" cy="380140"/>
          </a:xfrm>
          <a:prstGeom prst="borderCallout1">
            <a:avLst>
              <a:gd name="adj1" fmla="val 44856"/>
              <a:gd name="adj2" fmla="val -1479"/>
              <a:gd name="adj3" fmla="val 397796"/>
              <a:gd name="adj4" fmla="val -7876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9197830" y="5495997"/>
            <a:ext cx="1447800" cy="380140"/>
          </a:xfrm>
          <a:prstGeom prst="borderCallout1">
            <a:avLst>
              <a:gd name="adj1" fmla="val -5490"/>
              <a:gd name="adj2" fmla="val 46012"/>
              <a:gd name="adj3" fmla="val -208223"/>
              <a:gd name="adj4" fmla="val -581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63430" y="3886200"/>
            <a:ext cx="1447800" cy="380140"/>
          </a:xfrm>
          <a:prstGeom prst="borderCallout1">
            <a:avLst>
              <a:gd name="adj1" fmla="val 50450"/>
              <a:gd name="adj2" fmla="val 100357"/>
              <a:gd name="adj3" fmla="val -128042"/>
              <a:gd name="adj4" fmla="val 2835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Expression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2035030" y="1988399"/>
            <a:ext cx="1447800" cy="380140"/>
          </a:xfrm>
          <a:prstGeom prst="borderCallout1">
            <a:avLst>
              <a:gd name="adj1" fmla="val 104936"/>
              <a:gd name="adj2" fmla="val 49381"/>
              <a:gd name="adj3" fmla="val 199490"/>
              <a:gd name="adj4" fmla="val 8598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Controller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655041" y="3409779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88431"/>
              <a:gd name="adj4" fmla="val 35989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646652" y="2438785"/>
            <a:ext cx="1447800" cy="380140"/>
          </a:xfrm>
          <a:prstGeom prst="borderCallout1">
            <a:avLst>
              <a:gd name="adj1" fmla="val 54180"/>
              <a:gd name="adj2" fmla="val 100357"/>
              <a:gd name="adj3" fmla="val 231874"/>
              <a:gd name="adj4" fmla="val 28978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6692318" y="5539580"/>
            <a:ext cx="1447800" cy="380140"/>
          </a:xfrm>
          <a:prstGeom prst="borderCallout1">
            <a:avLst>
              <a:gd name="adj1" fmla="val -990"/>
              <a:gd name="adj2" fmla="val 46470"/>
              <a:gd name="adj3" fmla="val -258039"/>
              <a:gd name="adj4" fmla="val 1976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1504011" y="5513990"/>
            <a:ext cx="1447800" cy="380140"/>
          </a:xfrm>
          <a:prstGeom prst="borderCallout1">
            <a:avLst>
              <a:gd name="adj1" fmla="val 58594"/>
              <a:gd name="adj2" fmla="val 99778"/>
              <a:gd name="adj3" fmla="val -178593"/>
              <a:gd name="adj4" fmla="val 27297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Scope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89" y="4191000"/>
            <a:ext cx="139118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930" y="2084174"/>
            <a:ext cx="8740142" cy="215226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jsfiddle.net/spietrek/VKbpu/3/</a:t>
            </a:r>
            <a:r>
              <a:rPr lang="en-US" sz="2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5716676"/>
              </p:ext>
            </p:extLst>
          </p:nvPr>
        </p:nvGraphicFramePr>
        <p:xfrm>
          <a:off x="1600200" y="4495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9808959" cy="2865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24200"/>
            <a:ext cx="4876800" cy="365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129516"/>
            <a:ext cx="5291138" cy="24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Development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2007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0784703"/>
              </p:ext>
            </p:extLst>
          </p:nvPr>
        </p:nvGraphicFramePr>
        <p:xfrm>
          <a:off x="6324600" y="1752600"/>
          <a:ext cx="5029200" cy="442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Full Trust applications</a:t>
            </a:r>
          </a:p>
          <a:p>
            <a:r>
              <a:rPr lang="en-US" dirty="0" smtClean="0"/>
              <a:t>Code affects the whole farm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can only secure solutions with Code Access Security (CAS)</a:t>
            </a:r>
          </a:p>
          <a:p>
            <a:pPr lvl="1"/>
            <a:r>
              <a:rPr lang="en-US" dirty="0" smtClean="0"/>
              <a:t>Hard to control what is in custom code (e.g. Elevated Privileges)</a:t>
            </a:r>
          </a:p>
          <a:p>
            <a:r>
              <a:rPr lang="en-US" dirty="0" smtClean="0"/>
              <a:t>Biggest cause of SharePoint support cases: Custom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2010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1637021"/>
              </p:ext>
            </p:extLst>
          </p:nvPr>
        </p:nvGraphicFramePr>
        <p:xfrm>
          <a:off x="6324600" y="1676400"/>
          <a:ext cx="50292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Sandbox solutions applications</a:t>
            </a:r>
          </a:p>
          <a:p>
            <a:r>
              <a:rPr lang="en-US" dirty="0" smtClean="0"/>
              <a:t>Code affects the site collection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define quotas and use resource monitors to check site collection usage</a:t>
            </a:r>
          </a:p>
          <a:p>
            <a:r>
              <a:rPr lang="en-US" dirty="0" smtClean="0"/>
              <a:t>Site collection owners deploy, activate, and implement the customizations</a:t>
            </a:r>
          </a:p>
          <a:p>
            <a:r>
              <a:rPr lang="en-US" dirty="0" smtClean="0"/>
              <a:t>Missing functionality in Sandbox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81633" y="2177144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177143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15747" y="2177142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177141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174318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2526385"/>
            <a:ext cx="1404594" cy="1140643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2526384"/>
            <a:ext cx="1121790" cy="989814"/>
          </a:xfrm>
          <a:prstGeom prst="lightningBol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2895477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2631139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2772596"/>
            <a:ext cx="245219" cy="267350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2438053"/>
            <a:ext cx="546173" cy="382589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</a:t>
            </a:r>
            <a:r>
              <a:rPr lang="en-US" dirty="0" smtClean="0"/>
              <a:t>SharePoint 2013 App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072429"/>
              </p:ext>
            </p:extLst>
          </p:nvPr>
        </p:nvGraphicFramePr>
        <p:xfrm>
          <a:off x="1981200" y="19812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9292" y="4648200"/>
            <a:ext cx="23567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Isolation &amp; multitenant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Reduces risk to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Simplifies SharePoint upgrades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Cloud 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Corporate App Catalog facilitates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7650" y="4540478"/>
            <a:ext cx="2375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Larger developer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industry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non-SharePoint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Lifecycle management (development, deployment, versioning, upgrades)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94862" y="4540478"/>
            <a:ext cx="2337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Based on familiar app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Apps can be downloaded from SharePoint Store or Corporate App Catalog</a:t>
            </a:r>
          </a:p>
        </p:txBody>
      </p:sp>
    </p:spTree>
    <p:extLst>
      <p:ext uri="{BB962C8B-B14F-4D97-AF65-F5344CB8AC3E}">
        <p14:creationId xmlns:p14="http://schemas.microsoft.com/office/powerpoint/2010/main" val="20078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9FDD59-C845-48EE-8066-00A34A52D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27DE20-0AD9-469D-8823-E453E4477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FCEC3D-61D9-4D5A-9134-49B382579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E764A7-B5C8-41CB-A789-340FD2E71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F7BD0E-6659-47E3-A5FA-DFC3DD5F5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D4691C-BB07-417F-A195-95EB39A4D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3E0811-2C40-44EF-86EE-740F30A20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274" y="1625361"/>
            <a:ext cx="11772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Attendees, please visit the sponsors and thank them. Without them, we wouldn’t have a conference!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2"/>
          <a:stretch/>
        </p:blipFill>
        <p:spPr>
          <a:xfrm>
            <a:off x="1625601" y="2717800"/>
            <a:ext cx="9595556" cy="416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3733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3733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66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the SharePoint 2013 App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provides a "quicker" development experience</a:t>
            </a:r>
          </a:p>
          <a:p>
            <a:r>
              <a:rPr lang="en-US" dirty="0" smtClean="0"/>
              <a:t>Leverage other IDE's such as WebStorm</a:t>
            </a:r>
          </a:p>
          <a:p>
            <a:r>
              <a:rPr lang="en-US" dirty="0" smtClean="0"/>
              <a:t>Configuring the on-premise App Store can be painful</a:t>
            </a:r>
          </a:p>
          <a:p>
            <a:r>
              <a:rPr lang="en-US" dirty="0" smtClean="0"/>
              <a:t>Deploy to a site without permission access to App </a:t>
            </a:r>
            <a:r>
              <a:rPr lang="en-US" dirty="0" smtClean="0"/>
              <a:t>Store</a:t>
            </a:r>
          </a:p>
          <a:p>
            <a:r>
              <a:rPr lang="en-US" dirty="0" smtClean="0"/>
              <a:t>App parts run </a:t>
            </a:r>
            <a:r>
              <a:rPr lang="en-US" smtClean="0"/>
              <a:t>as iframe </a:t>
            </a:r>
            <a:r>
              <a:rPr lang="en-US" dirty="0" smtClean="0"/>
              <a:t>which doesn't scroll in 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/>
              <a:t>SharePoint </a:t>
            </a:r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363703" y="2974926"/>
            <a:ext cx="7388427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Callout 11"/>
          <p:cNvSpPr/>
          <p:nvPr/>
        </p:nvSpPr>
        <p:spPr>
          <a:xfrm rot="16200000">
            <a:off x="5964724" y="1519275"/>
            <a:ext cx="1443449" cy="3867821"/>
          </a:xfrm>
          <a:prstGeom prst="rightArrowCallout">
            <a:avLst>
              <a:gd name="adj1" fmla="val 46561"/>
              <a:gd name="adj2" fmla="val 34138"/>
              <a:gd name="adj3" fmla="val 25000"/>
              <a:gd name="adj4" fmla="val 62622"/>
            </a:avLst>
          </a:prstGeom>
          <a:solidFill>
            <a:schemeClr val="tx1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endParaRPr lang="en-US" sz="1350">
              <a:solidFill>
                <a:prstClr val="white"/>
              </a:solidFill>
              <a:latin typeface="Effr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31355" y="3414671"/>
            <a:ext cx="1142540" cy="685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JavaScript Library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6087750" y="3414671"/>
            <a:ext cx="1142540" cy="685703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Silverlight 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344146" y="3414671"/>
            <a:ext cx="1142540" cy="685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.NET CLR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6245" y="5467079"/>
            <a:ext cx="5179515" cy="6285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Remote App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0475" y="2974930"/>
            <a:ext cx="619907" cy="296487"/>
          </a:xfrm>
          <a:prstGeom prst="rect">
            <a:avLst/>
          </a:prstGeom>
          <a:noFill/>
        </p:spPr>
        <p:txBody>
          <a:bodyPr wrap="none" lIns="87881" tIns="43940" rIns="87881" bIns="43940" rtlCol="0">
            <a:spAutoFit/>
          </a:bodyPr>
          <a:lstStyle/>
          <a:p>
            <a:pPr defTabSz="659174"/>
            <a:r>
              <a:rPr lang="en-US" sz="1350" dirty="0">
                <a:solidFill>
                  <a:schemeClr val="tx2"/>
                </a:solidFill>
                <a:latin typeface="Effra"/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0051" y="2692006"/>
            <a:ext cx="687233" cy="296487"/>
          </a:xfrm>
          <a:prstGeom prst="rect">
            <a:avLst/>
          </a:prstGeom>
          <a:noFill/>
        </p:spPr>
        <p:txBody>
          <a:bodyPr wrap="none" lIns="87881" tIns="43940" rIns="87881" bIns="43940" rtlCol="0">
            <a:spAutoFit/>
          </a:bodyPr>
          <a:lstStyle/>
          <a:p>
            <a:pPr defTabSz="659174"/>
            <a:r>
              <a:rPr lang="en-US" sz="1350" dirty="0">
                <a:solidFill>
                  <a:schemeClr val="tx2"/>
                </a:solidFill>
                <a:latin typeface="Effra"/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6244" y="1885276"/>
            <a:ext cx="5103346" cy="7938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b="1" dirty="0" smtClean="0">
                <a:solidFill>
                  <a:schemeClr val="accent6">
                    <a:lumMod val="50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SharePoint</a:t>
            </a:r>
          </a:p>
          <a:p>
            <a:pPr algn="ctr" defTabSz="659174"/>
            <a:endParaRPr lang="en-US" sz="1350" b="1" dirty="0">
              <a:solidFill>
                <a:srgbClr val="FFFFFF"/>
              </a:solidFill>
              <a:latin typeface="Effra"/>
              <a:ea typeface="Segoe UI" pitchFamily="34" charset="0"/>
              <a:cs typeface="Segoe UI" pitchFamily="34" charset="0"/>
            </a:endParaRPr>
          </a:p>
          <a:p>
            <a:pPr algn="ctr" defTabSz="659174"/>
            <a:r>
              <a:rPr lang="en-US" sz="1350" b="1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_api</a:t>
            </a:r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  </a:t>
            </a:r>
            <a:r>
              <a:rPr lang="en-US" sz="1350" dirty="0">
                <a:solidFill>
                  <a:schemeClr val="bg1">
                    <a:lumMod val="8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is new alias for</a:t>
            </a:r>
            <a:r>
              <a:rPr lang="en-US" sz="1350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 </a:t>
            </a:r>
            <a:r>
              <a:rPr lang="en-US" sz="1350" b="1" dirty="0">
                <a:solidFill>
                  <a:srgbClr val="FFFFFF"/>
                </a:solidFill>
                <a:latin typeface="Effra"/>
                <a:ea typeface="Segoe UI" pitchFamily="34" charset="0"/>
                <a:cs typeface="Segoe UI" pitchFamily="34" charset="0"/>
              </a:rPr>
              <a:t>_vti_bin/client.svc</a:t>
            </a:r>
          </a:p>
        </p:txBody>
      </p:sp>
      <p:sp>
        <p:nvSpPr>
          <p:cNvPr id="14" name="Down Arrow 13"/>
          <p:cNvSpPr/>
          <p:nvPr/>
        </p:nvSpPr>
        <p:spPr>
          <a:xfrm rot="10800000">
            <a:off x="3487812" y="2731462"/>
            <a:ext cx="1227989" cy="1443449"/>
          </a:xfrm>
          <a:prstGeom prst="downArrow">
            <a:avLst>
              <a:gd name="adj1" fmla="val 51994"/>
              <a:gd name="adj2" fmla="val 52111"/>
            </a:avLst>
          </a:prstGeom>
          <a:solidFill>
            <a:schemeClr val="tx1">
              <a:lumMod val="75000"/>
              <a:alpha val="9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endParaRPr lang="en-US" sz="1350" dirty="0">
              <a:solidFill>
                <a:prstClr val="white"/>
              </a:solidFill>
              <a:latin typeface="Effr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6705" y="3068435"/>
            <a:ext cx="990202" cy="827402"/>
          </a:xfrm>
          <a:prstGeom prst="rect">
            <a:avLst/>
          </a:prstGeom>
          <a:noFill/>
        </p:spPr>
        <p:txBody>
          <a:bodyPr wrap="square" lIns="87881" tIns="43940" rIns="87881" bIns="43940" rtlCol="0">
            <a:spAutoFit/>
          </a:bodyPr>
          <a:lstStyle/>
          <a:p>
            <a:pPr algn="ctr" defTabSz="659174"/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REST</a:t>
            </a:r>
          </a:p>
          <a:p>
            <a:pPr algn="ctr" defTabSz="659174"/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OData</a:t>
            </a:r>
          </a:p>
          <a:p>
            <a:pPr algn="ctr" defTabSz="659174"/>
            <a:endParaRPr lang="en-US" sz="1200" b="1" dirty="0">
              <a:solidFill>
                <a:schemeClr val="bg2">
                  <a:lumMod val="75000"/>
                  <a:lumOff val="25000"/>
                </a:schemeClr>
              </a:solidFill>
              <a:latin typeface="Effra"/>
            </a:endParaRPr>
          </a:p>
          <a:p>
            <a:pPr algn="ctr" defTabSz="659174"/>
            <a:r>
              <a:rPr lang="en-US" sz="1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(</a:t>
            </a:r>
            <a:r>
              <a:rPr lang="en-US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</a:rPr>
              <a:t>2013)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91345" y="3010082"/>
            <a:ext cx="990202" cy="296487"/>
          </a:xfrm>
          <a:prstGeom prst="rect">
            <a:avLst/>
          </a:prstGeom>
          <a:noFill/>
        </p:spPr>
        <p:txBody>
          <a:bodyPr wrap="square" lIns="87881" tIns="43940" rIns="87881" bIns="43940" rtlCol="0">
            <a:spAutoFit/>
          </a:bodyPr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ffra"/>
              </a:rPr>
              <a:t>CSOM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1346" y="6512604"/>
            <a:ext cx="457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Effra"/>
              </a:rPr>
              <a:t>Note: ASMX web services have been deprecated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06244" y="4508879"/>
            <a:ext cx="2581506" cy="62856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OAuth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87751" y="4506430"/>
            <a:ext cx="2532920" cy="62856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7881" tIns="43940" rIns="87881" bIns="43940" rtlCol="0" anchor="ctr"/>
          <a:lstStyle/>
          <a:p>
            <a:pPr algn="ctr" defTabSz="659174"/>
            <a:r>
              <a:rPr lang="en-US" sz="1350" dirty="0">
                <a:solidFill>
                  <a:schemeClr val="bg2">
                    <a:lumMod val="75000"/>
                    <a:lumOff val="25000"/>
                  </a:schemeClr>
                </a:solidFill>
                <a:latin typeface="Effra"/>
                <a:ea typeface="Segoe UI" pitchFamily="34" charset="0"/>
                <a:cs typeface="Segoe UI" pitchFamily="34" charset="0"/>
              </a:rPr>
              <a:t>Cross-domain Library</a:t>
            </a:r>
          </a:p>
        </p:txBody>
      </p:sp>
      <p:sp>
        <p:nvSpPr>
          <p:cNvPr id="21" name="Up Arrow 20"/>
          <p:cNvSpPr/>
          <p:nvPr/>
        </p:nvSpPr>
        <p:spPr>
          <a:xfrm>
            <a:off x="5744308" y="5149904"/>
            <a:ext cx="679938" cy="293077"/>
          </a:xfrm>
          <a:prstGeom prst="upArrow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5717946" y="4184619"/>
            <a:ext cx="679938" cy="293077"/>
          </a:xfrm>
          <a:prstGeom prst="upArrow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2950382" y="4473709"/>
            <a:ext cx="378973" cy="676194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94338" y="4670487"/>
            <a:ext cx="133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Effra"/>
              </a:rPr>
              <a:t>Authentication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2947808" y="3167255"/>
            <a:ext cx="378973" cy="1007657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76248" y="3520046"/>
            <a:ext cx="133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Effra"/>
              </a:rPr>
              <a:t>Data Access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2013 Remote API</a:t>
            </a:r>
          </a:p>
        </p:txBody>
      </p:sp>
    </p:spTree>
    <p:extLst>
      <p:ext uri="{BB962C8B-B14F-4D97-AF65-F5344CB8AC3E}">
        <p14:creationId xmlns:p14="http://schemas.microsoft.com/office/powerpoint/2010/main" val="384582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600" dirty="0" smtClean="0"/>
              <a:t>Use jQuery AJAX or AngularJS $http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Best practices</a:t>
            </a:r>
          </a:p>
          <a:p>
            <a:pPr lvl="1"/>
            <a:r>
              <a:rPr lang="en-US" sz="1400" dirty="0" smtClean="0"/>
              <a:t>Use Postman or Fiddler to execute, test, and review queries</a:t>
            </a:r>
          </a:p>
          <a:p>
            <a:pPr lvl="1"/>
            <a:r>
              <a:rPr lang="en-US" sz="1400" dirty="0" smtClean="0"/>
              <a:t>Set the Accept header</a:t>
            </a:r>
          </a:p>
          <a:p>
            <a:pPr lvl="1"/>
            <a:r>
              <a:rPr lang="en-US" sz="1400" dirty="0" smtClean="0"/>
              <a:t>Only retrieve what you need. Use $select and $filter.</a:t>
            </a:r>
          </a:p>
          <a:p>
            <a:pPr lvl="1"/>
            <a:r>
              <a:rPr lang="en-US" sz="1400" dirty="0" smtClean="0"/>
              <a:t>“Chunky, not chatty”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7648575" cy="26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Visual Studio, WebStorm, Brackets, Atom, Sublime Text</a:t>
            </a:r>
          </a:p>
          <a:p>
            <a:r>
              <a:rPr lang="en-US" dirty="0"/>
              <a:t>Third-party JavaScript frameworks: jQuery, Bootstrap, Moment, DataTables, ng-tasty, Font Awesome, SPServices, lodash</a:t>
            </a:r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Runners: Gulp, Grunt</a:t>
            </a:r>
          </a:p>
          <a:p>
            <a:r>
              <a:rPr lang="en-US" dirty="0" smtClean="0"/>
              <a:t>Package Managers: npm, Bower</a:t>
            </a:r>
          </a:p>
          <a:p>
            <a:r>
              <a:rPr lang="en-US" dirty="0" smtClean="0"/>
              <a:t>Source control: Git, Visual Studio Online</a:t>
            </a:r>
          </a:p>
          <a:p>
            <a:r>
              <a:rPr lang="en-US" dirty="0" smtClean="0"/>
              <a:t>Other tools: Node.js, Fiddler, Karma, Jasmine, </a:t>
            </a:r>
            <a:r>
              <a:rPr lang="en-US" dirty="0" err="1" smtClean="0"/>
              <a:t>PhantomJS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091511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33820"/>
              </p:ext>
            </p:extLst>
          </p:nvPr>
        </p:nvGraphicFramePr>
        <p:xfrm>
          <a:off x="609600" y="2514600"/>
          <a:ext cx="11176000" cy="3063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9118600"/>
              </a:tblGrid>
              <a:tr h="685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Open wireless access is available.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448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See something remarkable?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Tweet (#</a:t>
                      </a:r>
                      <a:r>
                        <a:rPr lang="en-US" sz="2400" dirty="0" err="1" smtClean="0"/>
                        <a:t>SharePointCincy</a:t>
                      </a:r>
                      <a:r>
                        <a:rPr lang="en-US" sz="2400" dirty="0" smtClean="0"/>
                        <a:t>) and share it during the session! </a:t>
                      </a:r>
                    </a:p>
                    <a:p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Facebook</a:t>
                      </a:r>
                      <a:r>
                        <a:rPr lang="en-US" sz="2400" baseline="0" dirty="0" smtClean="0"/>
                        <a:t> User?  Post your comments to our new Facebook Group Page. Just look for SharePoint </a:t>
                      </a:r>
                      <a:r>
                        <a:rPr lang="en-US" sz="2400" baseline="0" dirty="0" err="1" smtClean="0"/>
                        <a:t>Cincy</a:t>
                      </a:r>
                      <a:r>
                        <a:rPr lang="en-US" sz="2400" baseline="0" dirty="0" smtClean="0"/>
                        <a:t>.</a:t>
                      </a:r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J:\ICONS\FriendlyIcons\WirelessR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2050">
            <a:off x="995365" y="2103439"/>
            <a:ext cx="1095375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J:\ICONS\FriendlyIcons\friendly_ic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9" y="3276601"/>
            <a:ext cx="1651000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:\ICONS\FriendlyIcons\F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2" y="4419600"/>
            <a:ext cx="1753660" cy="131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3733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3733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 data to reduce data </a:t>
            </a:r>
            <a:r>
              <a:rPr lang="en-US" dirty="0" smtClean="0"/>
              <a:t>loads</a:t>
            </a:r>
          </a:p>
          <a:p>
            <a:r>
              <a:rPr lang="en-US" dirty="0" smtClean="0"/>
              <a:t>Group </a:t>
            </a:r>
            <a:r>
              <a:rPr lang="en-US" dirty="0"/>
              <a:t>by function, not component type</a:t>
            </a:r>
          </a:p>
          <a:p>
            <a:r>
              <a:rPr lang="en-US" dirty="0" smtClean="0"/>
              <a:t>Name your files by function (e.g. projects, dashboard, admin)</a:t>
            </a:r>
          </a:p>
          <a:p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r>
              <a:rPr lang="en-US" dirty="0"/>
              <a:t> 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14615"/>
              </p:ext>
            </p:extLst>
          </p:nvPr>
        </p:nvGraphicFramePr>
        <p:xfrm>
          <a:off x="838200" y="1825625"/>
          <a:ext cx="10515600" cy="4651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91000"/>
                <a:gridCol w="6324600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Workaround</a:t>
                      </a:r>
                      <a:endParaRPr lang="en-US" sz="1400" dirty="0"/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SharePoint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Item-limit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Split data into separate lists or</a:t>
                      </a:r>
                      <a:r>
                        <a:rPr lang="en-US" sz="14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Add indexes to columns where you want to filter.</a:t>
                      </a:r>
                      <a:endParaRPr lang="en-US" sz="1400" dirty="0"/>
                    </a:p>
                  </a:txBody>
                  <a:tcPr/>
                </a:tc>
              </a:tr>
              <a:tr h="83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SharePoint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If possible, avoid</a:t>
                      </a:r>
                      <a:r>
                        <a:rPr lang="en-US" sz="14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Search API to aggregate across sites and lists.</a:t>
                      </a:r>
                      <a:endParaRPr lang="en-US" sz="1400" dirty="0"/>
                    </a:p>
                  </a:txBody>
                  <a:tcPr/>
                </a:tc>
              </a:tr>
              <a:tr h="83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CSS Overrides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Deploy to SharePoint and test</a:t>
                      </a:r>
                      <a:r>
                        <a:rPr lang="en-US" sz="14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Update CSS to run the same in local environment.</a:t>
                      </a:r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Controller Bloat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Use directives to ma</a:t>
                      </a:r>
                      <a:r>
                        <a:rPr lang="en-US" sz="14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Data should be stored in services.</a:t>
                      </a:r>
                      <a:endParaRPr lang="en-US" sz="1400" dirty="0"/>
                    </a:p>
                  </a:txBody>
                  <a:tcPr/>
                </a:tc>
              </a:tr>
              <a:tr h="829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Avoid 2000 watchers on page</a:t>
                      </a:r>
                      <a:r>
                        <a:rPr lang="en-US" sz="1400" baseline="0" dirty="0" smtClean="0"/>
                        <a:t> (may be higher in 1.3).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bind once for expressions which do not change.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Review dependencies whenever</a:t>
                      </a:r>
                      <a:r>
                        <a:rPr lang="en-US" sz="1400" baseline="0" dirty="0" smtClean="0"/>
                        <a:t> upgrading tools.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"Framework</a:t>
                      </a:r>
                      <a:r>
                        <a:rPr lang="en-US" sz="1400" baseline="0" dirty="0" smtClean="0"/>
                        <a:t> of the week"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javascript-toolkit-2-140801141342-phpapp02/95/the-javascript-toolkit-20-2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** </a:t>
            </a:r>
            <a:r>
              <a:rPr lang="en-US" sz="1100" b="1" i="1" dirty="0"/>
              <a:t>Slide from </a:t>
            </a:r>
            <a:r>
              <a:rPr lang="en-US" sz="1100" b="1" i="1" dirty="0" smtClean="0"/>
              <a:t>Marcos </a:t>
            </a:r>
            <a:r>
              <a:rPr lang="en-US" sz="1100" b="1" i="1" dirty="0" err="1"/>
              <a:t>Vinícius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25277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javascript-toolkit-2-140801141342-phpapp02/95/the-javascript-toolkit-20-3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** </a:t>
            </a:r>
            <a:r>
              <a:rPr lang="en-US" sz="1100" b="1" i="1" dirty="0"/>
              <a:t>Slide from </a:t>
            </a:r>
            <a:r>
              <a:rPr lang="en-US" sz="1100" b="1" i="1" dirty="0" smtClean="0"/>
              <a:t>Marcos </a:t>
            </a:r>
            <a:r>
              <a:rPr lang="en-US" sz="1100" b="1" i="1" dirty="0" err="1"/>
              <a:t>Vinícius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34205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11421"/>
              </p:ext>
            </p:extLst>
          </p:nvPr>
        </p:nvGraphicFramePr>
        <p:xfrm>
          <a:off x="812800" y="2590801"/>
          <a:ext cx="10871200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9245600"/>
              </a:tblGrid>
              <a:tr h="939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bg2"/>
                          </a:solidFill>
                        </a:rPr>
                        <a:t>Remember to visit the exhibit hall.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Get to know your user groups to find out about local activities and events in your area.</a:t>
                      </a:r>
                    </a:p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 descr="J:\ICONS\FriendlyIcons\ExhibitH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9" y="3276600"/>
            <a:ext cx="1422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J:\ICONS\IconJar\Store_Grey_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540000"/>
            <a:ext cx="1022351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3733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3733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31" y="1701800"/>
            <a:ext cx="12179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Please visit the sponsors and express your thanks for their supporting this conference!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2"/>
          <a:stretch/>
        </p:blipFill>
        <p:spPr>
          <a:xfrm>
            <a:off x="1478845" y="2819400"/>
            <a:ext cx="9595556" cy="431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3733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SharePointCincy</a:t>
            </a:r>
            <a:endParaRPr lang="en-US" sz="3733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SharePoint Development Challenges</a:t>
            </a:r>
          </a:p>
          <a:p>
            <a:r>
              <a:rPr lang="en-US" dirty="0" smtClean="0"/>
              <a:t>SharePoint Data Access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 (if you leverage a framework)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Team-friendly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vs. Single Page Application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2377" y="1825625"/>
            <a:ext cx="3073645" cy="435133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2913" y="1825625"/>
            <a:ext cx="31597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1932</Words>
  <Application>Microsoft Office PowerPoint</Application>
  <PresentationFormat>Widescreen</PresentationFormat>
  <Paragraphs>431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Century Schoolbook</vt:lpstr>
      <vt:lpstr>Consolas</vt:lpstr>
      <vt:lpstr>Effra</vt:lpstr>
      <vt:lpstr>Effra Light</vt:lpstr>
      <vt:lpstr>Effra Medium</vt:lpstr>
      <vt:lpstr>Segoe Pro Light</vt:lpstr>
      <vt:lpstr>Segoe UI</vt:lpstr>
      <vt:lpstr>CITY SKETCH 16X9</vt:lpstr>
      <vt:lpstr>PowerPoint Presentation</vt:lpstr>
      <vt:lpstr>PowerPoint Presentation</vt:lpstr>
      <vt:lpstr>PowerPoint Presentation</vt:lpstr>
      <vt:lpstr>PowerPoint Presentation</vt:lpstr>
      <vt:lpstr>Agenda</vt:lpstr>
      <vt:lpstr>Single Page Applications</vt:lpstr>
      <vt:lpstr>Single Page Applications</vt:lpstr>
      <vt:lpstr>Traditional vs. Single Page Application</vt:lpstr>
      <vt:lpstr>AngularJS Overview</vt:lpstr>
      <vt:lpstr>What's AngularJS?</vt:lpstr>
      <vt:lpstr>AngularJS Main Features</vt:lpstr>
      <vt:lpstr>Dependency Injection</vt:lpstr>
      <vt:lpstr>Modules</vt:lpstr>
      <vt:lpstr>ng-app</vt:lpstr>
      <vt:lpstr>Scope</vt:lpstr>
      <vt:lpstr>Data Binding</vt:lpstr>
      <vt:lpstr>Controllers</vt:lpstr>
      <vt:lpstr>Controllers</vt:lpstr>
      <vt:lpstr>Filters</vt:lpstr>
      <vt:lpstr>Pulling things together</vt:lpstr>
      <vt:lpstr>AngularJS Demo  http://jsfiddle.net/spietrek/VKbpu/3/ </vt:lpstr>
      <vt:lpstr>Providers</vt:lpstr>
      <vt:lpstr>Directives</vt:lpstr>
      <vt:lpstr>PowerPoint Presentation</vt:lpstr>
      <vt:lpstr>SharePoint Development Challenges</vt:lpstr>
      <vt:lpstr>SharePoint 2007 Challenge</vt:lpstr>
      <vt:lpstr>SharePoint 2010 Challenge</vt:lpstr>
      <vt:lpstr>SharePoint Development Challenges</vt:lpstr>
      <vt:lpstr>Benefits of SharePoint 2013 App Model</vt:lpstr>
      <vt:lpstr>Why not use the SharePoint 2013 App Model?</vt:lpstr>
      <vt:lpstr>SharePoint Data Access</vt:lpstr>
      <vt:lpstr>SharePoint 2013 Remote API</vt:lpstr>
      <vt:lpstr>SharePoint 2013 REST</vt:lpstr>
      <vt:lpstr>Tools</vt:lpstr>
      <vt:lpstr>Tools</vt:lpstr>
      <vt:lpstr>Projects Demo</vt:lpstr>
      <vt:lpstr>Deployment</vt:lpstr>
      <vt:lpstr>Deployment Workflow</vt:lpstr>
      <vt:lpstr>Best Practices &amp; Gotchas</vt:lpstr>
      <vt:lpstr>Best Practices</vt:lpstr>
      <vt:lpstr>Gotchas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21</cp:revision>
  <dcterms:created xsi:type="dcterms:W3CDTF">2015-03-26T20:06:47Z</dcterms:created>
  <dcterms:modified xsi:type="dcterms:W3CDTF">2015-04-20T12:41:12Z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