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34"/>
  </p:notesMasterIdLst>
  <p:handoutMasterIdLst>
    <p:handoutMasterId r:id="rId35"/>
  </p:handoutMasterIdLst>
  <p:sldIdLst>
    <p:sldId id="340" r:id="rId2"/>
    <p:sldId id="339" r:id="rId3"/>
    <p:sldId id="341" r:id="rId4"/>
    <p:sldId id="342" r:id="rId5"/>
    <p:sldId id="343" r:id="rId6"/>
    <p:sldId id="344" r:id="rId7"/>
    <p:sldId id="267" r:id="rId8"/>
    <p:sldId id="300" r:id="rId9"/>
    <p:sldId id="308" r:id="rId10"/>
    <p:sldId id="272" r:id="rId11"/>
    <p:sldId id="275" r:id="rId12"/>
    <p:sldId id="319" r:id="rId13"/>
    <p:sldId id="277" r:id="rId14"/>
    <p:sldId id="290" r:id="rId15"/>
    <p:sldId id="292" r:id="rId16"/>
    <p:sldId id="331" r:id="rId17"/>
    <p:sldId id="284" r:id="rId18"/>
    <p:sldId id="293" r:id="rId19"/>
    <p:sldId id="346" r:id="rId20"/>
    <p:sldId id="307" r:id="rId21"/>
    <p:sldId id="345" r:id="rId22"/>
    <p:sldId id="347" r:id="rId23"/>
    <p:sldId id="301" r:id="rId24"/>
    <p:sldId id="302" r:id="rId25"/>
    <p:sldId id="298" r:id="rId26"/>
    <p:sldId id="270" r:id="rId27"/>
    <p:sldId id="311" r:id="rId28"/>
    <p:sldId id="313" r:id="rId29"/>
    <p:sldId id="296" r:id="rId30"/>
    <p:sldId id="317" r:id="rId31"/>
    <p:sldId id="297" r:id="rId32"/>
    <p:sldId id="34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4" autoAdjust="0"/>
    <p:restoredTop sz="95644" autoAdjust="0"/>
  </p:normalViewPr>
  <p:slideViewPr>
    <p:cSldViewPr>
      <p:cViewPr varScale="1">
        <p:scale>
          <a:sx n="90" d="100"/>
          <a:sy n="90" d="100"/>
        </p:scale>
        <p:origin x="76" y="496"/>
      </p:cViewPr>
      <p:guideLst/>
    </p:cSldViewPr>
  </p:slideViewPr>
  <p:notesTextViewPr>
    <p:cViewPr>
      <p:scale>
        <a:sx n="1" d="1"/>
        <a:sy n="1" d="1"/>
      </p:scale>
      <p:origin x="0" y="0"/>
    </p:cViewPr>
  </p:notesTextViewPr>
  <p:sorterViewPr>
    <p:cViewPr>
      <p:scale>
        <a:sx n="60" d="100"/>
        <a:sy n="60" d="100"/>
      </p:scale>
      <p:origin x="0" y="0"/>
    </p:cViewPr>
  </p:sorterViewPr>
  <p:notesViewPr>
    <p:cSldViewPr showGuides="1">
      <p:cViewPr varScale="1">
        <p:scale>
          <a:sx n="95" d="100"/>
          <a:sy n="95" d="100"/>
        </p:scale>
        <p:origin x="358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C2AC9-681A-43C2-A090-A226C85310DB}"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5E51C237-245B-4509-BE76-57CB7A2B3BEE}">
      <dgm:prSet phldrT="[Text]"/>
      <dgm:spPr/>
      <dgm:t>
        <a:bodyPr/>
        <a:lstStyle/>
        <a:p>
          <a:r>
            <a:rPr lang="en-US" dirty="0" smtClean="0"/>
            <a:t>MV*</a:t>
          </a:r>
          <a:endParaRPr lang="en-US" dirty="0"/>
        </a:p>
      </dgm:t>
    </dgm:pt>
    <dgm:pt modelId="{F27B6A63-920A-4B44-AB60-78A9BCFB6D0A}" type="parTrans" cxnId="{B38AFBCE-B3AF-4A52-9397-B9F38A6DC85E}">
      <dgm:prSet/>
      <dgm:spPr/>
      <dgm:t>
        <a:bodyPr/>
        <a:lstStyle/>
        <a:p>
          <a:endParaRPr lang="en-US"/>
        </a:p>
      </dgm:t>
    </dgm:pt>
    <dgm:pt modelId="{64B75F6E-4AF9-42E1-8C4D-B915FFCA0070}" type="sibTrans" cxnId="{B38AFBCE-B3AF-4A52-9397-B9F38A6DC85E}">
      <dgm:prSet/>
      <dgm:spPr/>
      <dgm:t>
        <a:bodyPr/>
        <a:lstStyle/>
        <a:p>
          <a:endParaRPr lang="en-US"/>
        </a:p>
      </dgm:t>
    </dgm:pt>
    <dgm:pt modelId="{C5AD34E3-69A0-4E85-8B74-23013B4A8897}">
      <dgm:prSet phldrT="[Text]"/>
      <dgm:spPr/>
      <dgm:t>
        <a:bodyPr/>
        <a:lstStyle/>
        <a:p>
          <a:r>
            <a:rPr lang="en-US" dirty="0" smtClean="0"/>
            <a:t>Dependency Injection</a:t>
          </a:r>
          <a:endParaRPr lang="en-US" dirty="0"/>
        </a:p>
      </dgm:t>
    </dgm:pt>
    <dgm:pt modelId="{2DEA4963-BB9A-4457-A21B-92BEB6E323C1}" type="parTrans" cxnId="{A43FB41B-8B1F-4DD8-A968-AC1B38B7F0CF}">
      <dgm:prSet/>
      <dgm:spPr/>
      <dgm:t>
        <a:bodyPr/>
        <a:lstStyle/>
        <a:p>
          <a:endParaRPr lang="en-US"/>
        </a:p>
      </dgm:t>
    </dgm:pt>
    <dgm:pt modelId="{E0ADA356-DEB5-43E5-BC31-1412161FCEC4}" type="sibTrans" cxnId="{A43FB41B-8B1F-4DD8-A968-AC1B38B7F0CF}">
      <dgm:prSet/>
      <dgm:spPr/>
      <dgm:t>
        <a:bodyPr/>
        <a:lstStyle/>
        <a:p>
          <a:endParaRPr lang="en-US"/>
        </a:p>
      </dgm:t>
    </dgm:pt>
    <dgm:pt modelId="{61383F6C-EAAF-46DC-8500-93CCBCC381B9}">
      <dgm:prSet phldrT="[Text]"/>
      <dgm:spPr/>
      <dgm:t>
        <a:bodyPr/>
        <a:lstStyle/>
        <a:p>
          <a:r>
            <a:rPr lang="en-US" dirty="0" smtClean="0"/>
            <a:t>Testing</a:t>
          </a:r>
          <a:endParaRPr lang="en-US" dirty="0"/>
        </a:p>
      </dgm:t>
    </dgm:pt>
    <dgm:pt modelId="{B8F867A0-AC13-41AF-A4ED-D0383C187C3E}" type="parTrans" cxnId="{DDB71851-AC3F-444A-AF8E-84077F070351}">
      <dgm:prSet/>
      <dgm:spPr/>
      <dgm:t>
        <a:bodyPr/>
        <a:lstStyle/>
        <a:p>
          <a:endParaRPr lang="en-US"/>
        </a:p>
      </dgm:t>
    </dgm:pt>
    <dgm:pt modelId="{D65351EB-19BE-46FB-BDEE-C7EF51B340A8}" type="sibTrans" cxnId="{DDB71851-AC3F-444A-AF8E-84077F070351}">
      <dgm:prSet/>
      <dgm:spPr/>
      <dgm:t>
        <a:bodyPr/>
        <a:lstStyle/>
        <a:p>
          <a:endParaRPr lang="en-US"/>
        </a:p>
      </dgm:t>
    </dgm:pt>
    <dgm:pt modelId="{E7A4F49D-4B0B-48D8-B592-16CCDE2525A0}">
      <dgm:prSet phldrT="[Text]"/>
      <dgm:spPr/>
      <dgm:t>
        <a:bodyPr/>
        <a:lstStyle/>
        <a:p>
          <a:r>
            <a:rPr lang="en-US" dirty="0" smtClean="0"/>
            <a:t>jqLite or jQuery</a:t>
          </a:r>
        </a:p>
      </dgm:t>
    </dgm:pt>
    <dgm:pt modelId="{588E73C6-FE17-4709-8F55-7FF74B8A87FA}" type="parTrans" cxnId="{33C491D3-2BBE-451C-874A-AEC6812EAAE9}">
      <dgm:prSet/>
      <dgm:spPr/>
      <dgm:t>
        <a:bodyPr/>
        <a:lstStyle/>
        <a:p>
          <a:endParaRPr lang="en-US"/>
        </a:p>
      </dgm:t>
    </dgm:pt>
    <dgm:pt modelId="{C7EE804F-F903-4C5C-B76D-CB09B7CD8243}" type="sibTrans" cxnId="{33C491D3-2BBE-451C-874A-AEC6812EAAE9}">
      <dgm:prSet/>
      <dgm:spPr/>
      <dgm:t>
        <a:bodyPr/>
        <a:lstStyle/>
        <a:p>
          <a:endParaRPr lang="en-US"/>
        </a:p>
      </dgm:t>
    </dgm:pt>
    <dgm:pt modelId="{F33875E6-1369-465C-B9A1-72069991454D}">
      <dgm:prSet phldrT="[Text]"/>
      <dgm:spPr/>
      <dgm:t>
        <a:bodyPr/>
        <a:lstStyle/>
        <a:p>
          <a:r>
            <a:rPr lang="en-US" dirty="0" smtClean="0"/>
            <a:t>Templates</a:t>
          </a:r>
        </a:p>
      </dgm:t>
    </dgm:pt>
    <dgm:pt modelId="{487AD158-EA8A-46C4-AD04-A838B6FD0090}" type="parTrans" cxnId="{B18BF838-13CA-40A3-B3CF-219D4B17B0B6}">
      <dgm:prSet/>
      <dgm:spPr/>
      <dgm:t>
        <a:bodyPr/>
        <a:lstStyle/>
        <a:p>
          <a:endParaRPr lang="en-US"/>
        </a:p>
      </dgm:t>
    </dgm:pt>
    <dgm:pt modelId="{04456E98-841D-40A0-97EF-BC3566465A01}" type="sibTrans" cxnId="{B18BF838-13CA-40A3-B3CF-219D4B17B0B6}">
      <dgm:prSet/>
      <dgm:spPr/>
      <dgm:t>
        <a:bodyPr/>
        <a:lstStyle/>
        <a:p>
          <a:endParaRPr lang="en-US"/>
        </a:p>
      </dgm:t>
    </dgm:pt>
    <dgm:pt modelId="{3025ADC3-A130-4D6C-BB11-83CD9DFD0CE9}">
      <dgm:prSet phldrT="[Text]"/>
      <dgm:spPr/>
      <dgm:t>
        <a:bodyPr/>
        <a:lstStyle/>
        <a:p>
          <a:r>
            <a:rPr lang="en-US" dirty="0" smtClean="0"/>
            <a:t>Modules</a:t>
          </a:r>
        </a:p>
      </dgm:t>
    </dgm:pt>
    <dgm:pt modelId="{AAF74095-6DC4-4928-B206-C4D77485B075}" type="parTrans" cxnId="{11DEE587-9368-4C00-B454-8F5D1BD85046}">
      <dgm:prSet/>
      <dgm:spPr/>
      <dgm:t>
        <a:bodyPr/>
        <a:lstStyle/>
        <a:p>
          <a:endParaRPr lang="en-US"/>
        </a:p>
      </dgm:t>
    </dgm:pt>
    <dgm:pt modelId="{63CF556C-9A84-4715-A099-876AADA18EB3}" type="sibTrans" cxnId="{11DEE587-9368-4C00-B454-8F5D1BD85046}">
      <dgm:prSet/>
      <dgm:spPr/>
      <dgm:t>
        <a:bodyPr/>
        <a:lstStyle/>
        <a:p>
          <a:endParaRPr lang="en-US"/>
        </a:p>
      </dgm:t>
    </dgm:pt>
    <dgm:pt modelId="{4B5B370E-7134-4A51-A986-15E473C0D1E2}">
      <dgm:prSet phldrT="[Text]"/>
      <dgm:spPr/>
      <dgm:t>
        <a:bodyPr/>
        <a:lstStyle/>
        <a:p>
          <a:r>
            <a:rPr lang="en-US" dirty="0" smtClean="0"/>
            <a:t>Controllers</a:t>
          </a:r>
        </a:p>
      </dgm:t>
    </dgm:pt>
    <dgm:pt modelId="{1A0C7741-3100-4834-8405-BD9EFC828CAE}" type="parTrans" cxnId="{8945C8C3-3BC1-43FB-B09F-D1568ECA67F9}">
      <dgm:prSet/>
      <dgm:spPr/>
      <dgm:t>
        <a:bodyPr/>
        <a:lstStyle/>
        <a:p>
          <a:endParaRPr lang="en-US"/>
        </a:p>
      </dgm:t>
    </dgm:pt>
    <dgm:pt modelId="{59C328DC-B35C-4D17-8471-9BB674301B2D}" type="sibTrans" cxnId="{8945C8C3-3BC1-43FB-B09F-D1568ECA67F9}">
      <dgm:prSet/>
      <dgm:spPr/>
      <dgm:t>
        <a:bodyPr/>
        <a:lstStyle/>
        <a:p>
          <a:endParaRPr lang="en-US"/>
        </a:p>
      </dgm:t>
    </dgm:pt>
    <dgm:pt modelId="{F41B07E8-CE51-4EB5-AC86-1069DF8D3EB9}">
      <dgm:prSet/>
      <dgm:spPr/>
      <dgm:t>
        <a:bodyPr/>
        <a:lstStyle/>
        <a:p>
          <a:r>
            <a:rPr lang="en-US" dirty="0" smtClean="0"/>
            <a:t>Filters</a:t>
          </a:r>
        </a:p>
      </dgm:t>
    </dgm:pt>
    <dgm:pt modelId="{BA7CDF15-71CA-4873-9CF7-53333CC9BBF5}" type="parTrans" cxnId="{6AA29FE5-6783-45E7-B4BA-17F9CF90517E}">
      <dgm:prSet/>
      <dgm:spPr/>
      <dgm:t>
        <a:bodyPr/>
        <a:lstStyle/>
        <a:p>
          <a:endParaRPr lang="en-US"/>
        </a:p>
      </dgm:t>
    </dgm:pt>
    <dgm:pt modelId="{0DDF59B4-0209-494D-9D7B-7B8C9E0BD700}" type="sibTrans" cxnId="{6AA29FE5-6783-45E7-B4BA-17F9CF90517E}">
      <dgm:prSet/>
      <dgm:spPr/>
      <dgm:t>
        <a:bodyPr/>
        <a:lstStyle/>
        <a:p>
          <a:endParaRPr lang="en-US"/>
        </a:p>
      </dgm:t>
    </dgm:pt>
    <dgm:pt modelId="{3BBF73CD-F668-49E0-ADB7-2567D7DBB54A}">
      <dgm:prSet/>
      <dgm:spPr/>
      <dgm:t>
        <a:bodyPr/>
        <a:lstStyle/>
        <a:p>
          <a:r>
            <a:rPr lang="en-US" dirty="0" smtClean="0"/>
            <a:t>Providers</a:t>
          </a:r>
        </a:p>
      </dgm:t>
    </dgm:pt>
    <dgm:pt modelId="{0D36FCC9-7992-4A05-A4C6-4A4B61F11DA7}" type="parTrans" cxnId="{4D0608FA-6F9A-43AA-86C4-56D28CBB9468}">
      <dgm:prSet/>
      <dgm:spPr/>
      <dgm:t>
        <a:bodyPr/>
        <a:lstStyle/>
        <a:p>
          <a:endParaRPr lang="en-US"/>
        </a:p>
      </dgm:t>
    </dgm:pt>
    <dgm:pt modelId="{D072A2D0-2F85-46A6-9FA4-18408550C7B5}" type="sibTrans" cxnId="{4D0608FA-6F9A-43AA-86C4-56D28CBB9468}">
      <dgm:prSet/>
      <dgm:spPr/>
      <dgm:t>
        <a:bodyPr/>
        <a:lstStyle/>
        <a:p>
          <a:endParaRPr lang="en-US"/>
        </a:p>
      </dgm:t>
    </dgm:pt>
    <dgm:pt modelId="{EDDE4F84-BDE9-41F3-B305-78E2F72EAFF3}">
      <dgm:prSet/>
      <dgm:spPr/>
      <dgm:t>
        <a:bodyPr/>
        <a:lstStyle/>
        <a:p>
          <a:r>
            <a:rPr lang="en-US" dirty="0" smtClean="0"/>
            <a:t>Form Validation</a:t>
          </a:r>
          <a:endParaRPr lang="en-US" dirty="0"/>
        </a:p>
      </dgm:t>
    </dgm:pt>
    <dgm:pt modelId="{E271BFCB-BAFA-4675-B257-9B0456A05F61}" type="parTrans" cxnId="{77743982-50F4-48D0-84A9-B4039572DB5E}">
      <dgm:prSet/>
      <dgm:spPr/>
      <dgm:t>
        <a:bodyPr/>
        <a:lstStyle/>
        <a:p>
          <a:endParaRPr lang="en-US"/>
        </a:p>
      </dgm:t>
    </dgm:pt>
    <dgm:pt modelId="{1640D815-FAF3-4854-A34C-E0A6E0DE70CB}" type="sibTrans" cxnId="{77743982-50F4-48D0-84A9-B4039572DB5E}">
      <dgm:prSet/>
      <dgm:spPr/>
      <dgm:t>
        <a:bodyPr/>
        <a:lstStyle/>
        <a:p>
          <a:endParaRPr lang="en-US"/>
        </a:p>
      </dgm:t>
    </dgm:pt>
    <dgm:pt modelId="{45BA28B1-98AE-4B64-B5D4-6498818003DD}">
      <dgm:prSet phldrT="[Text]"/>
      <dgm:spPr/>
      <dgm:t>
        <a:bodyPr/>
        <a:lstStyle/>
        <a:p>
          <a:r>
            <a:rPr lang="en-US" dirty="0" smtClean="0"/>
            <a:t>Routing</a:t>
          </a:r>
        </a:p>
      </dgm:t>
    </dgm:pt>
    <dgm:pt modelId="{913C0523-FD3D-44BE-BDF1-81C7D39722DA}" type="parTrans" cxnId="{3A1F60B3-FF8B-4A37-8D04-96417ADF1192}">
      <dgm:prSet/>
      <dgm:spPr/>
      <dgm:t>
        <a:bodyPr/>
        <a:lstStyle/>
        <a:p>
          <a:endParaRPr lang="en-US"/>
        </a:p>
      </dgm:t>
    </dgm:pt>
    <dgm:pt modelId="{6EE391C9-5720-43DD-B73F-EE3BD9C77AAA}" type="sibTrans" cxnId="{3A1F60B3-FF8B-4A37-8D04-96417ADF1192}">
      <dgm:prSet/>
      <dgm:spPr/>
      <dgm:t>
        <a:bodyPr/>
        <a:lstStyle/>
        <a:p>
          <a:endParaRPr lang="en-US"/>
        </a:p>
      </dgm:t>
    </dgm:pt>
    <dgm:pt modelId="{850DAB8A-16A1-494A-B2B8-60A0046933E1}">
      <dgm:prSet phldrT="[Text]"/>
      <dgm:spPr/>
      <dgm:t>
        <a:bodyPr/>
        <a:lstStyle/>
        <a:p>
          <a:r>
            <a:rPr lang="en-US" dirty="0" smtClean="0"/>
            <a:t>Two-way Data Binding</a:t>
          </a:r>
          <a:endParaRPr lang="en-US" dirty="0"/>
        </a:p>
      </dgm:t>
    </dgm:pt>
    <dgm:pt modelId="{6DC0221B-80AE-4159-994B-BEEA07C76DF1}" type="parTrans" cxnId="{579B70AD-2C03-4D25-9F04-CFAF408B14B5}">
      <dgm:prSet/>
      <dgm:spPr/>
      <dgm:t>
        <a:bodyPr/>
        <a:lstStyle/>
        <a:p>
          <a:endParaRPr lang="en-US"/>
        </a:p>
      </dgm:t>
    </dgm:pt>
    <dgm:pt modelId="{E62192A4-A6A7-4838-A77E-1278112858C0}" type="sibTrans" cxnId="{579B70AD-2C03-4D25-9F04-CFAF408B14B5}">
      <dgm:prSet/>
      <dgm:spPr/>
      <dgm:t>
        <a:bodyPr/>
        <a:lstStyle/>
        <a:p>
          <a:endParaRPr lang="en-US"/>
        </a:p>
      </dgm:t>
    </dgm:pt>
    <dgm:pt modelId="{19BB7DFE-6F51-4047-86E4-40AC3D4A80E3}">
      <dgm:prSet/>
      <dgm:spPr/>
      <dgm:t>
        <a:bodyPr/>
        <a:lstStyle/>
        <a:p>
          <a:r>
            <a:rPr lang="en-US" dirty="0" smtClean="0"/>
            <a:t>Directives</a:t>
          </a:r>
        </a:p>
      </dgm:t>
    </dgm:pt>
    <dgm:pt modelId="{CB917F8B-B05F-45D9-A7D5-99FE5F667DDE}" type="parTrans" cxnId="{4B12D50A-D5A9-4D78-A48E-34CE038385F9}">
      <dgm:prSet/>
      <dgm:spPr/>
      <dgm:t>
        <a:bodyPr/>
        <a:lstStyle/>
        <a:p>
          <a:endParaRPr lang="en-US"/>
        </a:p>
      </dgm:t>
    </dgm:pt>
    <dgm:pt modelId="{B532DE6D-C6E8-4230-9F86-B0EF381C9790}" type="sibTrans" cxnId="{4B12D50A-D5A9-4D78-A48E-34CE038385F9}">
      <dgm:prSet/>
      <dgm:spPr/>
      <dgm:t>
        <a:bodyPr/>
        <a:lstStyle/>
        <a:p>
          <a:endParaRPr lang="en-US"/>
        </a:p>
      </dgm:t>
    </dgm:pt>
    <dgm:pt modelId="{437E6AB7-F632-45EF-9260-F25F0F7069F6}" type="pres">
      <dgm:prSet presAssocID="{2AFC2AC9-681A-43C2-A090-A226C85310DB}" presName="diagram" presStyleCnt="0">
        <dgm:presLayoutVars>
          <dgm:dir/>
          <dgm:resizeHandles val="exact"/>
        </dgm:presLayoutVars>
      </dgm:prSet>
      <dgm:spPr/>
      <dgm:t>
        <a:bodyPr/>
        <a:lstStyle/>
        <a:p>
          <a:endParaRPr lang="en-US"/>
        </a:p>
      </dgm:t>
    </dgm:pt>
    <dgm:pt modelId="{323D8D7F-73C3-4AE0-ADFF-DEA47ACAEAEC}" type="pres">
      <dgm:prSet presAssocID="{850DAB8A-16A1-494A-B2B8-60A0046933E1}" presName="node" presStyleLbl="node1" presStyleIdx="0" presStyleCnt="13">
        <dgm:presLayoutVars>
          <dgm:bulletEnabled val="1"/>
        </dgm:presLayoutVars>
      </dgm:prSet>
      <dgm:spPr/>
      <dgm:t>
        <a:bodyPr/>
        <a:lstStyle/>
        <a:p>
          <a:endParaRPr lang="en-US"/>
        </a:p>
      </dgm:t>
    </dgm:pt>
    <dgm:pt modelId="{8AE4196A-D03A-4194-938C-A2E9797F4A3F}" type="pres">
      <dgm:prSet presAssocID="{E62192A4-A6A7-4838-A77E-1278112858C0}" presName="sibTrans" presStyleCnt="0"/>
      <dgm:spPr/>
      <dgm:t>
        <a:bodyPr/>
        <a:lstStyle/>
        <a:p>
          <a:endParaRPr lang="en-US"/>
        </a:p>
      </dgm:t>
    </dgm:pt>
    <dgm:pt modelId="{F42622AE-00E9-46E6-B25C-7610AB5BE17A}" type="pres">
      <dgm:prSet presAssocID="{5E51C237-245B-4509-BE76-57CB7A2B3BEE}" presName="node" presStyleLbl="node1" presStyleIdx="1" presStyleCnt="13">
        <dgm:presLayoutVars>
          <dgm:bulletEnabled val="1"/>
        </dgm:presLayoutVars>
      </dgm:prSet>
      <dgm:spPr/>
      <dgm:t>
        <a:bodyPr/>
        <a:lstStyle/>
        <a:p>
          <a:endParaRPr lang="en-US"/>
        </a:p>
      </dgm:t>
    </dgm:pt>
    <dgm:pt modelId="{F6DDF6CB-13C2-4B0D-BC84-856EF461D413}" type="pres">
      <dgm:prSet presAssocID="{64B75F6E-4AF9-42E1-8C4D-B915FFCA0070}" presName="sibTrans" presStyleCnt="0"/>
      <dgm:spPr/>
      <dgm:t>
        <a:bodyPr/>
        <a:lstStyle/>
        <a:p>
          <a:endParaRPr lang="en-US"/>
        </a:p>
      </dgm:t>
    </dgm:pt>
    <dgm:pt modelId="{CEE8964B-4B00-4631-A3E8-5C19D9F55D5D}" type="pres">
      <dgm:prSet presAssocID="{C5AD34E3-69A0-4E85-8B74-23013B4A8897}" presName="node" presStyleLbl="node1" presStyleIdx="2" presStyleCnt="13">
        <dgm:presLayoutVars>
          <dgm:bulletEnabled val="1"/>
        </dgm:presLayoutVars>
      </dgm:prSet>
      <dgm:spPr/>
      <dgm:t>
        <a:bodyPr/>
        <a:lstStyle/>
        <a:p>
          <a:endParaRPr lang="en-US"/>
        </a:p>
      </dgm:t>
    </dgm:pt>
    <dgm:pt modelId="{3D73D1F6-9035-4760-9ECF-C72A2B37792A}" type="pres">
      <dgm:prSet presAssocID="{E0ADA356-DEB5-43E5-BC31-1412161FCEC4}" presName="sibTrans" presStyleCnt="0"/>
      <dgm:spPr/>
      <dgm:t>
        <a:bodyPr/>
        <a:lstStyle/>
        <a:p>
          <a:endParaRPr lang="en-US"/>
        </a:p>
      </dgm:t>
    </dgm:pt>
    <dgm:pt modelId="{132B08A8-E421-4EA4-B062-31BC0FD62343}" type="pres">
      <dgm:prSet presAssocID="{61383F6C-EAAF-46DC-8500-93CCBCC381B9}" presName="node" presStyleLbl="node1" presStyleIdx="3" presStyleCnt="13">
        <dgm:presLayoutVars>
          <dgm:bulletEnabled val="1"/>
        </dgm:presLayoutVars>
      </dgm:prSet>
      <dgm:spPr/>
      <dgm:t>
        <a:bodyPr/>
        <a:lstStyle/>
        <a:p>
          <a:endParaRPr lang="en-US"/>
        </a:p>
      </dgm:t>
    </dgm:pt>
    <dgm:pt modelId="{9203B5C1-A877-44B8-8576-5CC733B773EF}" type="pres">
      <dgm:prSet presAssocID="{D65351EB-19BE-46FB-BDEE-C7EF51B340A8}" presName="sibTrans" presStyleCnt="0"/>
      <dgm:spPr/>
      <dgm:t>
        <a:bodyPr/>
        <a:lstStyle/>
        <a:p>
          <a:endParaRPr lang="en-US"/>
        </a:p>
      </dgm:t>
    </dgm:pt>
    <dgm:pt modelId="{17459AAF-06DC-4C23-A450-BCC558EF88A4}" type="pres">
      <dgm:prSet presAssocID="{E7A4F49D-4B0B-48D8-B592-16CCDE2525A0}" presName="node" presStyleLbl="node1" presStyleIdx="4" presStyleCnt="13">
        <dgm:presLayoutVars>
          <dgm:bulletEnabled val="1"/>
        </dgm:presLayoutVars>
      </dgm:prSet>
      <dgm:spPr/>
      <dgm:t>
        <a:bodyPr/>
        <a:lstStyle/>
        <a:p>
          <a:endParaRPr lang="en-US"/>
        </a:p>
      </dgm:t>
    </dgm:pt>
    <dgm:pt modelId="{0E559450-5558-4837-9C87-557DCBE03D07}" type="pres">
      <dgm:prSet presAssocID="{C7EE804F-F903-4C5C-B76D-CB09B7CD8243}" presName="sibTrans" presStyleCnt="0"/>
      <dgm:spPr/>
      <dgm:t>
        <a:bodyPr/>
        <a:lstStyle/>
        <a:p>
          <a:endParaRPr lang="en-US"/>
        </a:p>
      </dgm:t>
    </dgm:pt>
    <dgm:pt modelId="{CCBB4DFD-6C6B-4CC4-8737-4A003FB9F0DE}" type="pres">
      <dgm:prSet presAssocID="{F33875E6-1369-465C-B9A1-72069991454D}" presName="node" presStyleLbl="node1" presStyleIdx="5" presStyleCnt="13">
        <dgm:presLayoutVars>
          <dgm:bulletEnabled val="1"/>
        </dgm:presLayoutVars>
      </dgm:prSet>
      <dgm:spPr/>
      <dgm:t>
        <a:bodyPr/>
        <a:lstStyle/>
        <a:p>
          <a:endParaRPr lang="en-US"/>
        </a:p>
      </dgm:t>
    </dgm:pt>
    <dgm:pt modelId="{B58E0D53-E11D-4D79-AA03-87C2502B1888}" type="pres">
      <dgm:prSet presAssocID="{04456E98-841D-40A0-97EF-BC3566465A01}" presName="sibTrans" presStyleCnt="0"/>
      <dgm:spPr/>
      <dgm:t>
        <a:bodyPr/>
        <a:lstStyle/>
        <a:p>
          <a:endParaRPr lang="en-US"/>
        </a:p>
      </dgm:t>
    </dgm:pt>
    <dgm:pt modelId="{9211F004-41C9-436B-9C68-0C8CD2CE5223}" type="pres">
      <dgm:prSet presAssocID="{3025ADC3-A130-4D6C-BB11-83CD9DFD0CE9}" presName="node" presStyleLbl="node1" presStyleIdx="6" presStyleCnt="13">
        <dgm:presLayoutVars>
          <dgm:bulletEnabled val="1"/>
        </dgm:presLayoutVars>
      </dgm:prSet>
      <dgm:spPr/>
      <dgm:t>
        <a:bodyPr/>
        <a:lstStyle/>
        <a:p>
          <a:endParaRPr lang="en-US"/>
        </a:p>
      </dgm:t>
    </dgm:pt>
    <dgm:pt modelId="{BDBF169A-81F1-43D7-9F77-8937748EF6E5}" type="pres">
      <dgm:prSet presAssocID="{63CF556C-9A84-4715-A099-876AADA18EB3}" presName="sibTrans" presStyleCnt="0"/>
      <dgm:spPr/>
      <dgm:t>
        <a:bodyPr/>
        <a:lstStyle/>
        <a:p>
          <a:endParaRPr lang="en-US"/>
        </a:p>
      </dgm:t>
    </dgm:pt>
    <dgm:pt modelId="{99A5D91A-2D6B-4309-9471-E46BFB3D929C}" type="pres">
      <dgm:prSet presAssocID="{4B5B370E-7134-4A51-A986-15E473C0D1E2}" presName="node" presStyleLbl="node1" presStyleIdx="7" presStyleCnt="13">
        <dgm:presLayoutVars>
          <dgm:bulletEnabled val="1"/>
        </dgm:presLayoutVars>
      </dgm:prSet>
      <dgm:spPr/>
      <dgm:t>
        <a:bodyPr/>
        <a:lstStyle/>
        <a:p>
          <a:endParaRPr lang="en-US"/>
        </a:p>
      </dgm:t>
    </dgm:pt>
    <dgm:pt modelId="{848134C2-3EAF-4E23-9C6D-2617EF1D9A6A}" type="pres">
      <dgm:prSet presAssocID="{59C328DC-B35C-4D17-8471-9BB674301B2D}" presName="sibTrans" presStyleCnt="0"/>
      <dgm:spPr/>
      <dgm:t>
        <a:bodyPr/>
        <a:lstStyle/>
        <a:p>
          <a:endParaRPr lang="en-US"/>
        </a:p>
      </dgm:t>
    </dgm:pt>
    <dgm:pt modelId="{C3DB7B56-D373-4A48-9A71-A46DD7871267}" type="pres">
      <dgm:prSet presAssocID="{F41B07E8-CE51-4EB5-AC86-1069DF8D3EB9}" presName="node" presStyleLbl="node1" presStyleIdx="8" presStyleCnt="13">
        <dgm:presLayoutVars>
          <dgm:bulletEnabled val="1"/>
        </dgm:presLayoutVars>
      </dgm:prSet>
      <dgm:spPr/>
      <dgm:t>
        <a:bodyPr/>
        <a:lstStyle/>
        <a:p>
          <a:endParaRPr lang="en-US"/>
        </a:p>
      </dgm:t>
    </dgm:pt>
    <dgm:pt modelId="{A9623B62-0A8D-4D5B-987F-1C191AA4FD03}" type="pres">
      <dgm:prSet presAssocID="{0DDF59B4-0209-494D-9D7B-7B8C9E0BD700}" presName="sibTrans" presStyleCnt="0"/>
      <dgm:spPr/>
      <dgm:t>
        <a:bodyPr/>
        <a:lstStyle/>
        <a:p>
          <a:endParaRPr lang="en-US"/>
        </a:p>
      </dgm:t>
    </dgm:pt>
    <dgm:pt modelId="{82CDDC58-85B7-463A-BAD0-FBFCA0712F1C}" type="pres">
      <dgm:prSet presAssocID="{3BBF73CD-F668-49E0-ADB7-2567D7DBB54A}" presName="node" presStyleLbl="node1" presStyleIdx="9" presStyleCnt="13">
        <dgm:presLayoutVars>
          <dgm:bulletEnabled val="1"/>
        </dgm:presLayoutVars>
      </dgm:prSet>
      <dgm:spPr/>
      <dgm:t>
        <a:bodyPr/>
        <a:lstStyle/>
        <a:p>
          <a:endParaRPr lang="en-US"/>
        </a:p>
      </dgm:t>
    </dgm:pt>
    <dgm:pt modelId="{E40BAE51-89EE-4C11-A75C-D53681C24FDA}" type="pres">
      <dgm:prSet presAssocID="{D072A2D0-2F85-46A6-9FA4-18408550C7B5}" presName="sibTrans" presStyleCnt="0"/>
      <dgm:spPr/>
      <dgm:t>
        <a:bodyPr/>
        <a:lstStyle/>
        <a:p>
          <a:endParaRPr lang="en-US"/>
        </a:p>
      </dgm:t>
    </dgm:pt>
    <dgm:pt modelId="{EB310276-7406-4F8F-B311-738501754F41}" type="pres">
      <dgm:prSet presAssocID="{19BB7DFE-6F51-4047-86E4-40AC3D4A80E3}" presName="node" presStyleLbl="node1" presStyleIdx="10" presStyleCnt="13">
        <dgm:presLayoutVars>
          <dgm:bulletEnabled val="1"/>
        </dgm:presLayoutVars>
      </dgm:prSet>
      <dgm:spPr/>
      <dgm:t>
        <a:bodyPr/>
        <a:lstStyle/>
        <a:p>
          <a:endParaRPr lang="en-US"/>
        </a:p>
      </dgm:t>
    </dgm:pt>
    <dgm:pt modelId="{DD2547A4-1C63-40A4-B34F-95700C1C73B4}" type="pres">
      <dgm:prSet presAssocID="{B532DE6D-C6E8-4230-9F86-B0EF381C9790}" presName="sibTrans" presStyleCnt="0"/>
      <dgm:spPr/>
      <dgm:t>
        <a:bodyPr/>
        <a:lstStyle/>
        <a:p>
          <a:endParaRPr lang="en-US"/>
        </a:p>
      </dgm:t>
    </dgm:pt>
    <dgm:pt modelId="{60FA720F-99B1-498C-8299-B803124EC0FD}" type="pres">
      <dgm:prSet presAssocID="{45BA28B1-98AE-4B64-B5D4-6498818003DD}" presName="node" presStyleLbl="node1" presStyleIdx="11" presStyleCnt="13">
        <dgm:presLayoutVars>
          <dgm:bulletEnabled val="1"/>
        </dgm:presLayoutVars>
      </dgm:prSet>
      <dgm:spPr/>
      <dgm:t>
        <a:bodyPr/>
        <a:lstStyle/>
        <a:p>
          <a:endParaRPr lang="en-US"/>
        </a:p>
      </dgm:t>
    </dgm:pt>
    <dgm:pt modelId="{2B18BA4B-5129-45F5-9150-3E43762959EA}" type="pres">
      <dgm:prSet presAssocID="{6EE391C9-5720-43DD-B73F-EE3BD9C77AAA}" presName="sibTrans" presStyleCnt="0"/>
      <dgm:spPr/>
      <dgm:t>
        <a:bodyPr/>
        <a:lstStyle/>
        <a:p>
          <a:endParaRPr lang="en-US"/>
        </a:p>
      </dgm:t>
    </dgm:pt>
    <dgm:pt modelId="{38748953-EDFB-447D-B8F3-BDDEF5DFCCC7}" type="pres">
      <dgm:prSet presAssocID="{EDDE4F84-BDE9-41F3-B305-78E2F72EAFF3}" presName="node" presStyleLbl="node1" presStyleIdx="12" presStyleCnt="13">
        <dgm:presLayoutVars>
          <dgm:bulletEnabled val="1"/>
        </dgm:presLayoutVars>
      </dgm:prSet>
      <dgm:spPr/>
      <dgm:t>
        <a:bodyPr/>
        <a:lstStyle/>
        <a:p>
          <a:endParaRPr lang="en-US"/>
        </a:p>
      </dgm:t>
    </dgm:pt>
  </dgm:ptLst>
  <dgm:cxnLst>
    <dgm:cxn modelId="{A986F089-68B1-4A4A-81C4-A15BFDFBB0A9}" type="presOf" srcId="{F33875E6-1369-465C-B9A1-72069991454D}" destId="{CCBB4DFD-6C6B-4CC4-8737-4A003FB9F0DE}" srcOrd="0" destOrd="0" presId="urn:microsoft.com/office/officeart/2005/8/layout/default"/>
    <dgm:cxn modelId="{11CFCD56-D338-F24C-A182-B5EFEC1B6D4D}" type="presOf" srcId="{850DAB8A-16A1-494A-B2B8-60A0046933E1}" destId="{323D8D7F-73C3-4AE0-ADFF-DEA47ACAEAEC}" srcOrd="0" destOrd="0" presId="urn:microsoft.com/office/officeart/2005/8/layout/default"/>
    <dgm:cxn modelId="{A43FB41B-8B1F-4DD8-A968-AC1B38B7F0CF}" srcId="{2AFC2AC9-681A-43C2-A090-A226C85310DB}" destId="{C5AD34E3-69A0-4E85-8B74-23013B4A8897}" srcOrd="2" destOrd="0" parTransId="{2DEA4963-BB9A-4457-A21B-92BEB6E323C1}" sibTransId="{E0ADA356-DEB5-43E5-BC31-1412161FCEC4}"/>
    <dgm:cxn modelId="{37DA0280-F8ED-3D42-8FD5-E72A17C5D60D}" type="presOf" srcId="{45BA28B1-98AE-4B64-B5D4-6498818003DD}" destId="{60FA720F-99B1-498C-8299-B803124EC0FD}" srcOrd="0" destOrd="0" presId="urn:microsoft.com/office/officeart/2005/8/layout/default"/>
    <dgm:cxn modelId="{4B12D50A-D5A9-4D78-A48E-34CE038385F9}" srcId="{2AFC2AC9-681A-43C2-A090-A226C85310DB}" destId="{19BB7DFE-6F51-4047-86E4-40AC3D4A80E3}" srcOrd="10" destOrd="0" parTransId="{CB917F8B-B05F-45D9-A7D5-99FE5F667DDE}" sibTransId="{B532DE6D-C6E8-4230-9F86-B0EF381C9790}"/>
    <dgm:cxn modelId="{E96A77A6-4019-5041-8F14-C74F0853A75D}" type="presOf" srcId="{2AFC2AC9-681A-43C2-A090-A226C85310DB}" destId="{437E6AB7-F632-45EF-9260-F25F0F7069F6}" srcOrd="0" destOrd="0" presId="urn:microsoft.com/office/officeart/2005/8/layout/default"/>
    <dgm:cxn modelId="{3A1F60B3-FF8B-4A37-8D04-96417ADF1192}" srcId="{2AFC2AC9-681A-43C2-A090-A226C85310DB}" destId="{45BA28B1-98AE-4B64-B5D4-6498818003DD}" srcOrd="11" destOrd="0" parTransId="{913C0523-FD3D-44BE-BDF1-81C7D39722DA}" sibTransId="{6EE391C9-5720-43DD-B73F-EE3BD9C77AAA}"/>
    <dgm:cxn modelId="{B18BF838-13CA-40A3-B3CF-219D4B17B0B6}" srcId="{2AFC2AC9-681A-43C2-A090-A226C85310DB}" destId="{F33875E6-1369-465C-B9A1-72069991454D}" srcOrd="5" destOrd="0" parTransId="{487AD158-EA8A-46C4-AD04-A838B6FD0090}" sibTransId="{04456E98-841D-40A0-97EF-BC3566465A01}"/>
    <dgm:cxn modelId="{77743982-50F4-48D0-84A9-B4039572DB5E}" srcId="{2AFC2AC9-681A-43C2-A090-A226C85310DB}" destId="{EDDE4F84-BDE9-41F3-B305-78E2F72EAFF3}" srcOrd="12" destOrd="0" parTransId="{E271BFCB-BAFA-4675-B257-9B0456A05F61}" sibTransId="{1640D815-FAF3-4854-A34C-E0A6E0DE70CB}"/>
    <dgm:cxn modelId="{B27316CD-F9AC-FD45-96F8-266C22AC3180}" type="presOf" srcId="{3025ADC3-A130-4D6C-BB11-83CD9DFD0CE9}" destId="{9211F004-41C9-436B-9C68-0C8CD2CE5223}" srcOrd="0" destOrd="0" presId="urn:microsoft.com/office/officeart/2005/8/layout/default"/>
    <dgm:cxn modelId="{7E2834EF-1FB6-1848-B43A-8F1873D177CF}" type="presOf" srcId="{3BBF73CD-F668-49E0-ADB7-2567D7DBB54A}" destId="{82CDDC58-85B7-463A-BAD0-FBFCA0712F1C}" srcOrd="0" destOrd="0" presId="urn:microsoft.com/office/officeart/2005/8/layout/default"/>
    <dgm:cxn modelId="{4D0608FA-6F9A-43AA-86C4-56D28CBB9468}" srcId="{2AFC2AC9-681A-43C2-A090-A226C85310DB}" destId="{3BBF73CD-F668-49E0-ADB7-2567D7DBB54A}" srcOrd="9" destOrd="0" parTransId="{0D36FCC9-7992-4A05-A4C6-4A4B61F11DA7}" sibTransId="{D072A2D0-2F85-46A6-9FA4-18408550C7B5}"/>
    <dgm:cxn modelId="{8945C8C3-3BC1-43FB-B09F-D1568ECA67F9}" srcId="{2AFC2AC9-681A-43C2-A090-A226C85310DB}" destId="{4B5B370E-7134-4A51-A986-15E473C0D1E2}" srcOrd="7" destOrd="0" parTransId="{1A0C7741-3100-4834-8405-BD9EFC828CAE}" sibTransId="{59C328DC-B35C-4D17-8471-9BB674301B2D}"/>
    <dgm:cxn modelId="{C4F92D3A-79C5-F047-A586-4424ED457B3E}" type="presOf" srcId="{19BB7DFE-6F51-4047-86E4-40AC3D4A80E3}" destId="{EB310276-7406-4F8F-B311-738501754F41}" srcOrd="0" destOrd="0" presId="urn:microsoft.com/office/officeart/2005/8/layout/default"/>
    <dgm:cxn modelId="{2B668EA1-DC42-FC4F-9F1A-2440C21FED07}" type="presOf" srcId="{C5AD34E3-69A0-4E85-8B74-23013B4A8897}" destId="{CEE8964B-4B00-4631-A3E8-5C19D9F55D5D}" srcOrd="0" destOrd="0" presId="urn:microsoft.com/office/officeart/2005/8/layout/default"/>
    <dgm:cxn modelId="{33C491D3-2BBE-451C-874A-AEC6812EAAE9}" srcId="{2AFC2AC9-681A-43C2-A090-A226C85310DB}" destId="{E7A4F49D-4B0B-48D8-B592-16CCDE2525A0}" srcOrd="4" destOrd="0" parTransId="{588E73C6-FE17-4709-8F55-7FF74B8A87FA}" sibTransId="{C7EE804F-F903-4C5C-B76D-CB09B7CD8243}"/>
    <dgm:cxn modelId="{46B89E97-35A6-B742-93AC-8600A36AC2C3}" type="presOf" srcId="{5E51C237-245B-4509-BE76-57CB7A2B3BEE}" destId="{F42622AE-00E9-46E6-B25C-7610AB5BE17A}" srcOrd="0" destOrd="0" presId="urn:microsoft.com/office/officeart/2005/8/layout/default"/>
    <dgm:cxn modelId="{A37D5393-86E6-1840-9EFC-52595F3E4394}" type="presOf" srcId="{EDDE4F84-BDE9-41F3-B305-78E2F72EAFF3}" destId="{38748953-EDFB-447D-B8F3-BDDEF5DFCCC7}" srcOrd="0" destOrd="0" presId="urn:microsoft.com/office/officeart/2005/8/layout/default"/>
    <dgm:cxn modelId="{401B7715-0052-324F-8B5F-9E6BD3B2E6AF}" type="presOf" srcId="{F41B07E8-CE51-4EB5-AC86-1069DF8D3EB9}" destId="{C3DB7B56-D373-4A48-9A71-A46DD7871267}" srcOrd="0" destOrd="0" presId="urn:microsoft.com/office/officeart/2005/8/layout/default"/>
    <dgm:cxn modelId="{11DEE587-9368-4C00-B454-8F5D1BD85046}" srcId="{2AFC2AC9-681A-43C2-A090-A226C85310DB}" destId="{3025ADC3-A130-4D6C-BB11-83CD9DFD0CE9}" srcOrd="6" destOrd="0" parTransId="{AAF74095-6DC4-4928-B206-C4D77485B075}" sibTransId="{63CF556C-9A84-4715-A099-876AADA18EB3}"/>
    <dgm:cxn modelId="{A670F09C-1B5F-0E47-9035-0667B649A1CE}" type="presOf" srcId="{E7A4F49D-4B0B-48D8-B592-16CCDE2525A0}" destId="{17459AAF-06DC-4C23-A450-BCC558EF88A4}" srcOrd="0" destOrd="0" presId="urn:microsoft.com/office/officeart/2005/8/layout/default"/>
    <dgm:cxn modelId="{0C69C55F-18BF-164E-9837-B88EB517DBA7}" type="presOf" srcId="{4B5B370E-7134-4A51-A986-15E473C0D1E2}" destId="{99A5D91A-2D6B-4309-9471-E46BFB3D929C}" srcOrd="0" destOrd="0" presId="urn:microsoft.com/office/officeart/2005/8/layout/default"/>
    <dgm:cxn modelId="{579B70AD-2C03-4D25-9F04-CFAF408B14B5}" srcId="{2AFC2AC9-681A-43C2-A090-A226C85310DB}" destId="{850DAB8A-16A1-494A-B2B8-60A0046933E1}" srcOrd="0" destOrd="0" parTransId="{6DC0221B-80AE-4159-994B-BEEA07C76DF1}" sibTransId="{E62192A4-A6A7-4838-A77E-1278112858C0}"/>
    <dgm:cxn modelId="{DDB71851-AC3F-444A-AF8E-84077F070351}" srcId="{2AFC2AC9-681A-43C2-A090-A226C85310DB}" destId="{61383F6C-EAAF-46DC-8500-93CCBCC381B9}" srcOrd="3" destOrd="0" parTransId="{B8F867A0-AC13-41AF-A4ED-D0383C187C3E}" sibTransId="{D65351EB-19BE-46FB-BDEE-C7EF51B340A8}"/>
    <dgm:cxn modelId="{488A6A95-8EF5-9344-95C9-D0A96858A824}" type="presOf" srcId="{61383F6C-EAAF-46DC-8500-93CCBCC381B9}" destId="{132B08A8-E421-4EA4-B062-31BC0FD62343}" srcOrd="0" destOrd="0" presId="urn:microsoft.com/office/officeart/2005/8/layout/default"/>
    <dgm:cxn modelId="{6AA29FE5-6783-45E7-B4BA-17F9CF90517E}" srcId="{2AFC2AC9-681A-43C2-A090-A226C85310DB}" destId="{F41B07E8-CE51-4EB5-AC86-1069DF8D3EB9}" srcOrd="8" destOrd="0" parTransId="{BA7CDF15-71CA-4873-9CF7-53333CC9BBF5}" sibTransId="{0DDF59B4-0209-494D-9D7B-7B8C9E0BD700}"/>
    <dgm:cxn modelId="{B38AFBCE-B3AF-4A52-9397-B9F38A6DC85E}" srcId="{2AFC2AC9-681A-43C2-A090-A226C85310DB}" destId="{5E51C237-245B-4509-BE76-57CB7A2B3BEE}" srcOrd="1" destOrd="0" parTransId="{F27B6A63-920A-4B44-AB60-78A9BCFB6D0A}" sibTransId="{64B75F6E-4AF9-42E1-8C4D-B915FFCA0070}"/>
    <dgm:cxn modelId="{741D07D9-F978-A34E-A021-C43324C1A6B6}" type="presParOf" srcId="{437E6AB7-F632-45EF-9260-F25F0F7069F6}" destId="{323D8D7F-73C3-4AE0-ADFF-DEA47ACAEAEC}" srcOrd="0" destOrd="0" presId="urn:microsoft.com/office/officeart/2005/8/layout/default"/>
    <dgm:cxn modelId="{F8E707BD-002D-0545-82E1-B81A3887FC18}" type="presParOf" srcId="{437E6AB7-F632-45EF-9260-F25F0F7069F6}" destId="{8AE4196A-D03A-4194-938C-A2E9797F4A3F}" srcOrd="1" destOrd="0" presId="urn:microsoft.com/office/officeart/2005/8/layout/default"/>
    <dgm:cxn modelId="{C8A673BA-A262-3146-B04B-2EA67804DB91}" type="presParOf" srcId="{437E6AB7-F632-45EF-9260-F25F0F7069F6}" destId="{F42622AE-00E9-46E6-B25C-7610AB5BE17A}" srcOrd="2" destOrd="0" presId="urn:microsoft.com/office/officeart/2005/8/layout/default"/>
    <dgm:cxn modelId="{F016E62E-66BE-454F-8094-A7E13B10AAF8}" type="presParOf" srcId="{437E6AB7-F632-45EF-9260-F25F0F7069F6}" destId="{F6DDF6CB-13C2-4B0D-BC84-856EF461D413}" srcOrd="3" destOrd="0" presId="urn:microsoft.com/office/officeart/2005/8/layout/default"/>
    <dgm:cxn modelId="{3E32EFF3-72F9-9945-A804-D66103FD118B}" type="presParOf" srcId="{437E6AB7-F632-45EF-9260-F25F0F7069F6}" destId="{CEE8964B-4B00-4631-A3E8-5C19D9F55D5D}" srcOrd="4" destOrd="0" presId="urn:microsoft.com/office/officeart/2005/8/layout/default"/>
    <dgm:cxn modelId="{68A2D0AE-D849-0C45-A2BC-43ADBAB203B6}" type="presParOf" srcId="{437E6AB7-F632-45EF-9260-F25F0F7069F6}" destId="{3D73D1F6-9035-4760-9ECF-C72A2B37792A}" srcOrd="5" destOrd="0" presId="urn:microsoft.com/office/officeart/2005/8/layout/default"/>
    <dgm:cxn modelId="{C69E4F7C-65A7-3B4D-974E-3CA36278A0D1}" type="presParOf" srcId="{437E6AB7-F632-45EF-9260-F25F0F7069F6}" destId="{132B08A8-E421-4EA4-B062-31BC0FD62343}" srcOrd="6" destOrd="0" presId="urn:microsoft.com/office/officeart/2005/8/layout/default"/>
    <dgm:cxn modelId="{3EB409CF-4598-2B4B-B73F-A5DBF2982D9C}" type="presParOf" srcId="{437E6AB7-F632-45EF-9260-F25F0F7069F6}" destId="{9203B5C1-A877-44B8-8576-5CC733B773EF}" srcOrd="7" destOrd="0" presId="urn:microsoft.com/office/officeart/2005/8/layout/default"/>
    <dgm:cxn modelId="{4AD6A749-ECD2-CB4F-9B58-18518FDDB13F}" type="presParOf" srcId="{437E6AB7-F632-45EF-9260-F25F0F7069F6}" destId="{17459AAF-06DC-4C23-A450-BCC558EF88A4}" srcOrd="8" destOrd="0" presId="urn:microsoft.com/office/officeart/2005/8/layout/default"/>
    <dgm:cxn modelId="{E3701916-ECC8-3142-B4EA-54713B884999}" type="presParOf" srcId="{437E6AB7-F632-45EF-9260-F25F0F7069F6}" destId="{0E559450-5558-4837-9C87-557DCBE03D07}" srcOrd="9" destOrd="0" presId="urn:microsoft.com/office/officeart/2005/8/layout/default"/>
    <dgm:cxn modelId="{5F6F005A-10F5-E844-8107-E854B225B133}" type="presParOf" srcId="{437E6AB7-F632-45EF-9260-F25F0F7069F6}" destId="{CCBB4DFD-6C6B-4CC4-8737-4A003FB9F0DE}" srcOrd="10" destOrd="0" presId="urn:microsoft.com/office/officeart/2005/8/layout/default"/>
    <dgm:cxn modelId="{9C744B7F-6F21-EC40-830D-5C3A70938710}" type="presParOf" srcId="{437E6AB7-F632-45EF-9260-F25F0F7069F6}" destId="{B58E0D53-E11D-4D79-AA03-87C2502B1888}" srcOrd="11" destOrd="0" presId="urn:microsoft.com/office/officeart/2005/8/layout/default"/>
    <dgm:cxn modelId="{8DB3A0A0-411E-6044-8ED8-BB8B85F20977}" type="presParOf" srcId="{437E6AB7-F632-45EF-9260-F25F0F7069F6}" destId="{9211F004-41C9-436B-9C68-0C8CD2CE5223}" srcOrd="12" destOrd="0" presId="urn:microsoft.com/office/officeart/2005/8/layout/default"/>
    <dgm:cxn modelId="{7A628C73-904F-BB43-803C-FF44E3D9BB24}" type="presParOf" srcId="{437E6AB7-F632-45EF-9260-F25F0F7069F6}" destId="{BDBF169A-81F1-43D7-9F77-8937748EF6E5}" srcOrd="13" destOrd="0" presId="urn:microsoft.com/office/officeart/2005/8/layout/default"/>
    <dgm:cxn modelId="{F83EC9E7-391A-214B-8FA7-927D2ABADDD0}" type="presParOf" srcId="{437E6AB7-F632-45EF-9260-F25F0F7069F6}" destId="{99A5D91A-2D6B-4309-9471-E46BFB3D929C}" srcOrd="14" destOrd="0" presId="urn:microsoft.com/office/officeart/2005/8/layout/default"/>
    <dgm:cxn modelId="{68A53CFC-915D-DA41-A7C3-A11942E21B8E}" type="presParOf" srcId="{437E6AB7-F632-45EF-9260-F25F0F7069F6}" destId="{848134C2-3EAF-4E23-9C6D-2617EF1D9A6A}" srcOrd="15" destOrd="0" presId="urn:microsoft.com/office/officeart/2005/8/layout/default"/>
    <dgm:cxn modelId="{10A6DBA8-3DEB-2145-9CE5-B1B64C31715A}" type="presParOf" srcId="{437E6AB7-F632-45EF-9260-F25F0F7069F6}" destId="{C3DB7B56-D373-4A48-9A71-A46DD7871267}" srcOrd="16" destOrd="0" presId="urn:microsoft.com/office/officeart/2005/8/layout/default"/>
    <dgm:cxn modelId="{F0D1CCD4-CD77-4B4D-9735-16822B95DA60}" type="presParOf" srcId="{437E6AB7-F632-45EF-9260-F25F0F7069F6}" destId="{A9623B62-0A8D-4D5B-987F-1C191AA4FD03}" srcOrd="17" destOrd="0" presId="urn:microsoft.com/office/officeart/2005/8/layout/default"/>
    <dgm:cxn modelId="{93B34ED5-3101-034B-8C7A-8FE12DBED0C8}" type="presParOf" srcId="{437E6AB7-F632-45EF-9260-F25F0F7069F6}" destId="{82CDDC58-85B7-463A-BAD0-FBFCA0712F1C}" srcOrd="18" destOrd="0" presId="urn:microsoft.com/office/officeart/2005/8/layout/default"/>
    <dgm:cxn modelId="{65F792AB-3E7F-6542-AC4F-2F3AAFA7E78E}" type="presParOf" srcId="{437E6AB7-F632-45EF-9260-F25F0F7069F6}" destId="{E40BAE51-89EE-4C11-A75C-D53681C24FDA}" srcOrd="19" destOrd="0" presId="urn:microsoft.com/office/officeart/2005/8/layout/default"/>
    <dgm:cxn modelId="{72AEE355-BC3E-314D-B3F8-5873A5E05BA1}" type="presParOf" srcId="{437E6AB7-F632-45EF-9260-F25F0F7069F6}" destId="{EB310276-7406-4F8F-B311-738501754F41}" srcOrd="20" destOrd="0" presId="urn:microsoft.com/office/officeart/2005/8/layout/default"/>
    <dgm:cxn modelId="{514A45EA-19FC-9644-BE57-26FB07475F8A}" type="presParOf" srcId="{437E6AB7-F632-45EF-9260-F25F0F7069F6}" destId="{DD2547A4-1C63-40A4-B34F-95700C1C73B4}" srcOrd="21" destOrd="0" presId="urn:microsoft.com/office/officeart/2005/8/layout/default"/>
    <dgm:cxn modelId="{62C70538-C909-BB46-A38A-A21856E8CCA0}" type="presParOf" srcId="{437E6AB7-F632-45EF-9260-F25F0F7069F6}" destId="{60FA720F-99B1-498C-8299-B803124EC0FD}" srcOrd="22" destOrd="0" presId="urn:microsoft.com/office/officeart/2005/8/layout/default"/>
    <dgm:cxn modelId="{C63A2022-1E31-704F-9AFF-B6462E967F79}" type="presParOf" srcId="{437E6AB7-F632-45EF-9260-F25F0F7069F6}" destId="{2B18BA4B-5129-45F5-9150-3E43762959EA}" srcOrd="23" destOrd="0" presId="urn:microsoft.com/office/officeart/2005/8/layout/default"/>
    <dgm:cxn modelId="{451C96BC-A6CC-F14A-8A2F-FF495F44A3AD}" type="presParOf" srcId="{437E6AB7-F632-45EF-9260-F25F0F7069F6}" destId="{38748953-EDFB-447D-B8F3-BDDEF5DFCCC7}"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5DD539A-F877-455E-BA38-5257B23937A4}"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EC692392-5448-4268-AACF-F8CB9F314D56}">
      <dgm:prSet phldrT="[Text]"/>
      <dgm:spPr/>
      <dgm:t>
        <a:bodyPr/>
        <a:lstStyle/>
        <a:p>
          <a:r>
            <a:rPr lang="en-US" dirty="0" smtClean="0"/>
            <a:t>Constant</a:t>
          </a:r>
        </a:p>
        <a:p>
          <a:r>
            <a:rPr lang="en-US" dirty="0" smtClean="0"/>
            <a:t>Value injected anywhere</a:t>
          </a:r>
          <a:endParaRPr lang="en-US" dirty="0"/>
        </a:p>
      </dgm:t>
    </dgm:pt>
    <dgm:pt modelId="{3DE495E9-BB8D-45FF-8205-F36C43CDD58F}" type="parTrans" cxnId="{617B3FF4-999D-4366-A816-D767B2E60BD5}">
      <dgm:prSet/>
      <dgm:spPr/>
      <dgm:t>
        <a:bodyPr/>
        <a:lstStyle/>
        <a:p>
          <a:endParaRPr lang="en-US"/>
        </a:p>
      </dgm:t>
    </dgm:pt>
    <dgm:pt modelId="{0469ADFB-9853-4B4B-A052-3CCE678EFC7F}" type="sibTrans" cxnId="{617B3FF4-999D-4366-A816-D767B2E60BD5}">
      <dgm:prSet/>
      <dgm:spPr/>
      <dgm:t>
        <a:bodyPr/>
        <a:lstStyle/>
        <a:p>
          <a:endParaRPr lang="en-US"/>
        </a:p>
      </dgm:t>
    </dgm:pt>
    <dgm:pt modelId="{3A331718-9759-4065-9FAF-0A6B523E94DC}">
      <dgm:prSet phldrT="[Text]"/>
      <dgm:spPr/>
      <dgm:t>
        <a:bodyPr/>
        <a:lstStyle/>
        <a:p>
          <a:r>
            <a:rPr lang="en-US" dirty="0" smtClean="0"/>
            <a:t>Value</a:t>
          </a:r>
        </a:p>
        <a:p>
          <a:r>
            <a:rPr lang="en-US" dirty="0" smtClean="0"/>
            <a:t>Simple injectable value</a:t>
          </a:r>
          <a:endParaRPr lang="en-US" dirty="0"/>
        </a:p>
      </dgm:t>
    </dgm:pt>
    <dgm:pt modelId="{4607271A-95E8-46C6-879C-446A9A4025F8}" type="parTrans" cxnId="{08ECF8E1-367A-4877-8F6D-00661D679C89}">
      <dgm:prSet/>
      <dgm:spPr/>
      <dgm:t>
        <a:bodyPr/>
        <a:lstStyle/>
        <a:p>
          <a:endParaRPr lang="en-US"/>
        </a:p>
      </dgm:t>
    </dgm:pt>
    <dgm:pt modelId="{C7AF6095-50AD-46F4-A0AA-854F4085C34F}" type="sibTrans" cxnId="{08ECF8E1-367A-4877-8F6D-00661D679C89}">
      <dgm:prSet/>
      <dgm:spPr/>
      <dgm:t>
        <a:bodyPr/>
        <a:lstStyle/>
        <a:p>
          <a:endParaRPr lang="en-US"/>
        </a:p>
      </dgm:t>
    </dgm:pt>
    <dgm:pt modelId="{4E5EEB93-D25A-4C26-B97B-F1DA6030731E}">
      <dgm:prSet phldrT="[Text]"/>
      <dgm:spPr/>
      <dgm:t>
        <a:bodyPr/>
        <a:lstStyle/>
        <a:p>
          <a:r>
            <a:rPr lang="en-US" dirty="0" smtClean="0"/>
            <a:t>Factory</a:t>
          </a:r>
        </a:p>
        <a:p>
          <a:r>
            <a:rPr lang="en-US" dirty="0" smtClean="0"/>
            <a:t>Injectable function</a:t>
          </a:r>
          <a:endParaRPr lang="en-US" dirty="0"/>
        </a:p>
      </dgm:t>
    </dgm:pt>
    <dgm:pt modelId="{AEFCB906-8EC8-4A8D-BC51-630776CCC15B}" type="parTrans" cxnId="{C237022D-22E4-41C3-AF14-F97599A112C1}">
      <dgm:prSet/>
      <dgm:spPr/>
      <dgm:t>
        <a:bodyPr/>
        <a:lstStyle/>
        <a:p>
          <a:endParaRPr lang="en-US"/>
        </a:p>
      </dgm:t>
    </dgm:pt>
    <dgm:pt modelId="{59BC93D3-8E90-4E5F-B134-1E535B3A9429}" type="sibTrans" cxnId="{C237022D-22E4-41C3-AF14-F97599A112C1}">
      <dgm:prSet/>
      <dgm:spPr/>
      <dgm:t>
        <a:bodyPr/>
        <a:lstStyle/>
        <a:p>
          <a:endParaRPr lang="en-US"/>
        </a:p>
      </dgm:t>
    </dgm:pt>
    <dgm:pt modelId="{20CD6F3C-32D9-47A9-99BD-6D78B37814D7}">
      <dgm:prSet phldrT="[Text]"/>
      <dgm:spPr/>
      <dgm:t>
        <a:bodyPr/>
        <a:lstStyle/>
        <a:p>
          <a:r>
            <a:rPr lang="en-US" dirty="0" smtClean="0"/>
            <a:t>Service</a:t>
          </a:r>
        </a:p>
        <a:p>
          <a:r>
            <a:rPr lang="en-US" dirty="0" smtClean="0"/>
            <a:t>Injectable constructor</a:t>
          </a:r>
          <a:endParaRPr lang="en-US" dirty="0"/>
        </a:p>
      </dgm:t>
    </dgm:pt>
    <dgm:pt modelId="{B9FA245C-6D11-45AE-AE3C-36E36C0E3C9E}" type="parTrans" cxnId="{E5755225-A1F7-4AAC-9B1A-A7142F494F7C}">
      <dgm:prSet/>
      <dgm:spPr/>
      <dgm:t>
        <a:bodyPr/>
        <a:lstStyle/>
        <a:p>
          <a:endParaRPr lang="en-US"/>
        </a:p>
      </dgm:t>
    </dgm:pt>
    <dgm:pt modelId="{640962E3-36C2-4D1A-842D-68AE0FE38D9F}" type="sibTrans" cxnId="{E5755225-A1F7-4AAC-9B1A-A7142F494F7C}">
      <dgm:prSet/>
      <dgm:spPr/>
      <dgm:t>
        <a:bodyPr/>
        <a:lstStyle/>
        <a:p>
          <a:endParaRPr lang="en-US"/>
        </a:p>
      </dgm:t>
    </dgm:pt>
    <dgm:pt modelId="{AA547623-7AF8-4CF1-90FD-1EC76525C2F1}">
      <dgm:prSet phldrT="[Text]"/>
      <dgm:spPr/>
      <dgm:t>
        <a:bodyPr/>
        <a:lstStyle/>
        <a:p>
          <a:r>
            <a:rPr lang="en-US" dirty="0" smtClean="0"/>
            <a:t>Provider</a:t>
          </a:r>
        </a:p>
        <a:p>
          <a:r>
            <a:rPr lang="en-US" dirty="0" smtClean="0"/>
            <a:t>Configurable factory</a:t>
          </a:r>
          <a:endParaRPr lang="en-US" dirty="0"/>
        </a:p>
      </dgm:t>
    </dgm:pt>
    <dgm:pt modelId="{38EBAF72-1ED1-4379-BB73-BCC07C9EDFE9}" type="parTrans" cxnId="{DFF97C11-4032-40B0-B699-29E5C0842C0A}">
      <dgm:prSet/>
      <dgm:spPr/>
      <dgm:t>
        <a:bodyPr/>
        <a:lstStyle/>
        <a:p>
          <a:endParaRPr lang="en-US"/>
        </a:p>
      </dgm:t>
    </dgm:pt>
    <dgm:pt modelId="{85B5DE84-FB58-4A52-BE36-F41C652C9C98}" type="sibTrans" cxnId="{DFF97C11-4032-40B0-B699-29E5C0842C0A}">
      <dgm:prSet/>
      <dgm:spPr/>
      <dgm:t>
        <a:bodyPr/>
        <a:lstStyle/>
        <a:p>
          <a:endParaRPr lang="en-US"/>
        </a:p>
      </dgm:t>
    </dgm:pt>
    <dgm:pt modelId="{DB50E10C-AC49-4F71-B69B-539EA97F6889}" type="pres">
      <dgm:prSet presAssocID="{55DD539A-F877-455E-BA38-5257B23937A4}" presName="diagram" presStyleCnt="0">
        <dgm:presLayoutVars>
          <dgm:dir/>
          <dgm:resizeHandles val="exact"/>
        </dgm:presLayoutVars>
      </dgm:prSet>
      <dgm:spPr/>
      <dgm:t>
        <a:bodyPr/>
        <a:lstStyle/>
        <a:p>
          <a:endParaRPr lang="en-US"/>
        </a:p>
      </dgm:t>
    </dgm:pt>
    <dgm:pt modelId="{4D44E2DE-A47D-4571-A3A9-CA7AEBC50503}" type="pres">
      <dgm:prSet presAssocID="{EC692392-5448-4268-AACF-F8CB9F314D56}" presName="node" presStyleLbl="node1" presStyleIdx="0" presStyleCnt="5">
        <dgm:presLayoutVars>
          <dgm:bulletEnabled val="1"/>
        </dgm:presLayoutVars>
      </dgm:prSet>
      <dgm:spPr/>
      <dgm:t>
        <a:bodyPr/>
        <a:lstStyle/>
        <a:p>
          <a:endParaRPr lang="en-US"/>
        </a:p>
      </dgm:t>
    </dgm:pt>
    <dgm:pt modelId="{E1D43137-985E-48FB-9C1A-498CB24EBDB1}" type="pres">
      <dgm:prSet presAssocID="{0469ADFB-9853-4B4B-A052-3CCE678EFC7F}" presName="sibTrans" presStyleCnt="0"/>
      <dgm:spPr/>
      <dgm:t>
        <a:bodyPr/>
        <a:lstStyle/>
        <a:p>
          <a:endParaRPr lang="en-US"/>
        </a:p>
      </dgm:t>
    </dgm:pt>
    <dgm:pt modelId="{4F3F2962-F6D5-4FC5-81BB-FD355CAD4FB9}" type="pres">
      <dgm:prSet presAssocID="{3A331718-9759-4065-9FAF-0A6B523E94DC}" presName="node" presStyleLbl="node1" presStyleIdx="1" presStyleCnt="5">
        <dgm:presLayoutVars>
          <dgm:bulletEnabled val="1"/>
        </dgm:presLayoutVars>
      </dgm:prSet>
      <dgm:spPr/>
      <dgm:t>
        <a:bodyPr/>
        <a:lstStyle/>
        <a:p>
          <a:endParaRPr lang="en-US"/>
        </a:p>
      </dgm:t>
    </dgm:pt>
    <dgm:pt modelId="{D6A46596-409C-417F-8DAE-CB3DCFD25213}" type="pres">
      <dgm:prSet presAssocID="{C7AF6095-50AD-46F4-A0AA-854F4085C34F}" presName="sibTrans" presStyleCnt="0"/>
      <dgm:spPr/>
      <dgm:t>
        <a:bodyPr/>
        <a:lstStyle/>
        <a:p>
          <a:endParaRPr lang="en-US"/>
        </a:p>
      </dgm:t>
    </dgm:pt>
    <dgm:pt modelId="{38BB4842-1519-49DF-873B-E9FD426DDE54}" type="pres">
      <dgm:prSet presAssocID="{4E5EEB93-D25A-4C26-B97B-F1DA6030731E}" presName="node" presStyleLbl="node1" presStyleIdx="2" presStyleCnt="5">
        <dgm:presLayoutVars>
          <dgm:bulletEnabled val="1"/>
        </dgm:presLayoutVars>
      </dgm:prSet>
      <dgm:spPr/>
      <dgm:t>
        <a:bodyPr/>
        <a:lstStyle/>
        <a:p>
          <a:endParaRPr lang="en-US"/>
        </a:p>
      </dgm:t>
    </dgm:pt>
    <dgm:pt modelId="{978E883D-6629-43E0-A5DD-D287B417BB84}" type="pres">
      <dgm:prSet presAssocID="{59BC93D3-8E90-4E5F-B134-1E535B3A9429}" presName="sibTrans" presStyleCnt="0"/>
      <dgm:spPr/>
      <dgm:t>
        <a:bodyPr/>
        <a:lstStyle/>
        <a:p>
          <a:endParaRPr lang="en-US"/>
        </a:p>
      </dgm:t>
    </dgm:pt>
    <dgm:pt modelId="{16A7048F-BA3E-4ACD-9935-C8D93F3348ED}" type="pres">
      <dgm:prSet presAssocID="{20CD6F3C-32D9-47A9-99BD-6D78B37814D7}" presName="node" presStyleLbl="node1" presStyleIdx="3" presStyleCnt="5">
        <dgm:presLayoutVars>
          <dgm:bulletEnabled val="1"/>
        </dgm:presLayoutVars>
      </dgm:prSet>
      <dgm:spPr/>
      <dgm:t>
        <a:bodyPr/>
        <a:lstStyle/>
        <a:p>
          <a:endParaRPr lang="en-US"/>
        </a:p>
      </dgm:t>
    </dgm:pt>
    <dgm:pt modelId="{679E7A89-D3DE-4763-941D-6862906715EF}" type="pres">
      <dgm:prSet presAssocID="{640962E3-36C2-4D1A-842D-68AE0FE38D9F}" presName="sibTrans" presStyleCnt="0"/>
      <dgm:spPr/>
      <dgm:t>
        <a:bodyPr/>
        <a:lstStyle/>
        <a:p>
          <a:endParaRPr lang="en-US"/>
        </a:p>
      </dgm:t>
    </dgm:pt>
    <dgm:pt modelId="{35170A97-E2BC-4C89-A531-AA8880687368}" type="pres">
      <dgm:prSet presAssocID="{AA547623-7AF8-4CF1-90FD-1EC76525C2F1}" presName="node" presStyleLbl="node1" presStyleIdx="4" presStyleCnt="5">
        <dgm:presLayoutVars>
          <dgm:bulletEnabled val="1"/>
        </dgm:presLayoutVars>
      </dgm:prSet>
      <dgm:spPr/>
      <dgm:t>
        <a:bodyPr/>
        <a:lstStyle/>
        <a:p>
          <a:endParaRPr lang="en-US"/>
        </a:p>
      </dgm:t>
    </dgm:pt>
  </dgm:ptLst>
  <dgm:cxnLst>
    <dgm:cxn modelId="{4ED29701-30D9-DF46-AAC5-7F41D1073032}" type="presOf" srcId="{3A331718-9759-4065-9FAF-0A6B523E94DC}" destId="{4F3F2962-F6D5-4FC5-81BB-FD355CAD4FB9}" srcOrd="0" destOrd="0" presId="urn:microsoft.com/office/officeart/2005/8/layout/default"/>
    <dgm:cxn modelId="{617B3FF4-999D-4366-A816-D767B2E60BD5}" srcId="{55DD539A-F877-455E-BA38-5257B23937A4}" destId="{EC692392-5448-4268-AACF-F8CB9F314D56}" srcOrd="0" destOrd="0" parTransId="{3DE495E9-BB8D-45FF-8205-F36C43CDD58F}" sibTransId="{0469ADFB-9853-4B4B-A052-3CCE678EFC7F}"/>
    <dgm:cxn modelId="{08ECF8E1-367A-4877-8F6D-00661D679C89}" srcId="{55DD539A-F877-455E-BA38-5257B23937A4}" destId="{3A331718-9759-4065-9FAF-0A6B523E94DC}" srcOrd="1" destOrd="0" parTransId="{4607271A-95E8-46C6-879C-446A9A4025F8}" sibTransId="{C7AF6095-50AD-46F4-A0AA-854F4085C34F}"/>
    <dgm:cxn modelId="{D43A9FCA-EAFE-384B-BFAC-D08995E289FF}" type="presOf" srcId="{AA547623-7AF8-4CF1-90FD-1EC76525C2F1}" destId="{35170A97-E2BC-4C89-A531-AA8880687368}" srcOrd="0" destOrd="0" presId="urn:microsoft.com/office/officeart/2005/8/layout/default"/>
    <dgm:cxn modelId="{DFF97C11-4032-40B0-B699-29E5C0842C0A}" srcId="{55DD539A-F877-455E-BA38-5257B23937A4}" destId="{AA547623-7AF8-4CF1-90FD-1EC76525C2F1}" srcOrd="4" destOrd="0" parTransId="{38EBAF72-1ED1-4379-BB73-BCC07C9EDFE9}" sibTransId="{85B5DE84-FB58-4A52-BE36-F41C652C9C98}"/>
    <dgm:cxn modelId="{E5755225-A1F7-4AAC-9B1A-A7142F494F7C}" srcId="{55DD539A-F877-455E-BA38-5257B23937A4}" destId="{20CD6F3C-32D9-47A9-99BD-6D78B37814D7}" srcOrd="3" destOrd="0" parTransId="{B9FA245C-6D11-45AE-AE3C-36E36C0E3C9E}" sibTransId="{640962E3-36C2-4D1A-842D-68AE0FE38D9F}"/>
    <dgm:cxn modelId="{05348ADE-A96C-3947-ABE1-DCAE199094FE}" type="presOf" srcId="{55DD539A-F877-455E-BA38-5257B23937A4}" destId="{DB50E10C-AC49-4F71-B69B-539EA97F6889}" srcOrd="0" destOrd="0" presId="urn:microsoft.com/office/officeart/2005/8/layout/default"/>
    <dgm:cxn modelId="{FB436F8D-3462-3C4F-9236-0D39EA432AB8}" type="presOf" srcId="{20CD6F3C-32D9-47A9-99BD-6D78B37814D7}" destId="{16A7048F-BA3E-4ACD-9935-C8D93F3348ED}" srcOrd="0" destOrd="0" presId="urn:microsoft.com/office/officeart/2005/8/layout/default"/>
    <dgm:cxn modelId="{528DC227-77F4-C242-A707-CB2BCE96F56F}" type="presOf" srcId="{4E5EEB93-D25A-4C26-B97B-F1DA6030731E}" destId="{38BB4842-1519-49DF-873B-E9FD426DDE54}" srcOrd="0" destOrd="0" presId="urn:microsoft.com/office/officeart/2005/8/layout/default"/>
    <dgm:cxn modelId="{B7ACC5D8-5FEF-9D42-95A5-928216983114}" type="presOf" srcId="{EC692392-5448-4268-AACF-F8CB9F314D56}" destId="{4D44E2DE-A47D-4571-A3A9-CA7AEBC50503}" srcOrd="0" destOrd="0" presId="urn:microsoft.com/office/officeart/2005/8/layout/default"/>
    <dgm:cxn modelId="{C237022D-22E4-41C3-AF14-F97599A112C1}" srcId="{55DD539A-F877-455E-BA38-5257B23937A4}" destId="{4E5EEB93-D25A-4C26-B97B-F1DA6030731E}" srcOrd="2" destOrd="0" parTransId="{AEFCB906-8EC8-4A8D-BC51-630776CCC15B}" sibTransId="{59BC93D3-8E90-4E5F-B134-1E535B3A9429}"/>
    <dgm:cxn modelId="{48BFF0B3-97AC-CC46-B67D-73307108BDD4}" type="presParOf" srcId="{DB50E10C-AC49-4F71-B69B-539EA97F6889}" destId="{4D44E2DE-A47D-4571-A3A9-CA7AEBC50503}" srcOrd="0" destOrd="0" presId="urn:microsoft.com/office/officeart/2005/8/layout/default"/>
    <dgm:cxn modelId="{1A0BC0EB-DE76-5341-88EB-E6169E54E013}" type="presParOf" srcId="{DB50E10C-AC49-4F71-B69B-539EA97F6889}" destId="{E1D43137-985E-48FB-9C1A-498CB24EBDB1}" srcOrd="1" destOrd="0" presId="urn:microsoft.com/office/officeart/2005/8/layout/default"/>
    <dgm:cxn modelId="{759E2B84-46DE-4942-98D7-A4E3F828DA2B}" type="presParOf" srcId="{DB50E10C-AC49-4F71-B69B-539EA97F6889}" destId="{4F3F2962-F6D5-4FC5-81BB-FD355CAD4FB9}" srcOrd="2" destOrd="0" presId="urn:microsoft.com/office/officeart/2005/8/layout/default"/>
    <dgm:cxn modelId="{D6D70A4D-6415-4D47-945F-6A6D6501B6F7}" type="presParOf" srcId="{DB50E10C-AC49-4F71-B69B-539EA97F6889}" destId="{D6A46596-409C-417F-8DAE-CB3DCFD25213}" srcOrd="3" destOrd="0" presId="urn:microsoft.com/office/officeart/2005/8/layout/default"/>
    <dgm:cxn modelId="{76C03B63-63D3-8D47-BBE1-44B3FC7BF69C}" type="presParOf" srcId="{DB50E10C-AC49-4F71-B69B-539EA97F6889}" destId="{38BB4842-1519-49DF-873B-E9FD426DDE54}" srcOrd="4" destOrd="0" presId="urn:microsoft.com/office/officeart/2005/8/layout/default"/>
    <dgm:cxn modelId="{0C6EB21E-2D69-324E-8692-B7CFD7A9FE33}" type="presParOf" srcId="{DB50E10C-AC49-4F71-B69B-539EA97F6889}" destId="{978E883D-6629-43E0-A5DD-D287B417BB84}" srcOrd="5" destOrd="0" presId="urn:microsoft.com/office/officeart/2005/8/layout/default"/>
    <dgm:cxn modelId="{493516F6-CFB1-8F4D-95BC-49E9C91BD90B}" type="presParOf" srcId="{DB50E10C-AC49-4F71-B69B-539EA97F6889}" destId="{16A7048F-BA3E-4ACD-9935-C8D93F3348ED}" srcOrd="6" destOrd="0" presId="urn:microsoft.com/office/officeart/2005/8/layout/default"/>
    <dgm:cxn modelId="{2B9059BE-E7D9-134B-AF00-54B4771A0AD6}" type="presParOf" srcId="{DB50E10C-AC49-4F71-B69B-539EA97F6889}" destId="{679E7A89-D3DE-4763-941D-6862906715EF}" srcOrd="7" destOrd="0" presId="urn:microsoft.com/office/officeart/2005/8/layout/default"/>
    <dgm:cxn modelId="{68DCA024-D079-0341-B36D-7202B12F2704}" type="presParOf" srcId="{DB50E10C-AC49-4F71-B69B-539EA97F6889}" destId="{35170A97-E2BC-4C89-A531-AA888068736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A2F766-9D02-45F9-8F0E-E4477259B64E}" type="doc">
      <dgm:prSet loTypeId="urn:microsoft.com/office/officeart/2005/8/layout/hProcess9" loCatId="process" qsTypeId="urn:microsoft.com/office/officeart/2005/8/quickstyle/simple1" qsCatId="simple" csTypeId="urn:microsoft.com/office/officeart/2005/8/colors/accent0_1" csCatId="mainScheme" phldr="1"/>
      <dgm:spPr/>
    </dgm:pt>
    <dgm:pt modelId="{06ABEAEB-0AB1-4B03-9DB2-1747D846F76E}">
      <dgm:prSet phldrT="[Text]"/>
      <dgm:spPr/>
      <dgm:t>
        <a:bodyPr/>
        <a:lstStyle/>
        <a:p>
          <a:r>
            <a:rPr lang="en-US" dirty="0" smtClean="0"/>
            <a:t>SharePoint Deployment</a:t>
          </a:r>
          <a:endParaRPr lang="en-US" dirty="0"/>
        </a:p>
      </dgm:t>
    </dgm:pt>
    <dgm:pt modelId="{39D41540-6B5A-4F2C-B728-B10955AEA6F0}" type="parTrans" cxnId="{4B256FB0-F8A6-4FC7-9768-1B5644FB9597}">
      <dgm:prSet/>
      <dgm:spPr/>
      <dgm:t>
        <a:bodyPr/>
        <a:lstStyle/>
        <a:p>
          <a:endParaRPr lang="en-US"/>
        </a:p>
      </dgm:t>
    </dgm:pt>
    <dgm:pt modelId="{31BEE491-4EB9-4240-BAFF-E839945F6CC2}" type="sibTrans" cxnId="{4B256FB0-F8A6-4FC7-9768-1B5644FB9597}">
      <dgm:prSet/>
      <dgm:spPr/>
      <dgm:t>
        <a:bodyPr/>
        <a:lstStyle/>
        <a:p>
          <a:endParaRPr lang="en-US"/>
        </a:p>
      </dgm:t>
    </dgm:pt>
    <dgm:pt modelId="{ED8C6F13-9AE5-48F3-9E7D-DFFA59D5DA38}">
      <dgm:prSet phldrT="[Text]"/>
      <dgm:spPr/>
      <dgm:t>
        <a:bodyPr/>
        <a:lstStyle/>
        <a:p>
          <a:r>
            <a:rPr lang="en-US" dirty="0" smtClean="0"/>
            <a:t>Same folder structure as local environment</a:t>
          </a:r>
          <a:endParaRPr lang="en-US" dirty="0"/>
        </a:p>
      </dgm:t>
    </dgm:pt>
    <dgm:pt modelId="{BD649F77-EC7D-4E4C-8F6D-DE5197B642CF}" type="parTrans" cxnId="{0F63B6E7-FE4E-41E7-AF6A-DC5BF6790EF8}">
      <dgm:prSet/>
      <dgm:spPr/>
      <dgm:t>
        <a:bodyPr/>
        <a:lstStyle/>
        <a:p>
          <a:endParaRPr lang="en-US"/>
        </a:p>
      </dgm:t>
    </dgm:pt>
    <dgm:pt modelId="{F7DE48FB-30BE-402B-82EB-2615866D79FA}" type="sibTrans" cxnId="{0F63B6E7-FE4E-41E7-AF6A-DC5BF6790EF8}">
      <dgm:prSet/>
      <dgm:spPr/>
      <dgm:t>
        <a:bodyPr/>
        <a:lstStyle/>
        <a:p>
          <a:endParaRPr lang="en-US"/>
        </a:p>
      </dgm:t>
    </dgm:pt>
    <dgm:pt modelId="{7F458D31-EC2B-4CAB-B19E-F7C40C9ABA16}">
      <dgm:prSet phldrT="[Text]"/>
      <dgm:spPr/>
      <dgm:t>
        <a:bodyPr/>
        <a:lstStyle/>
        <a:p>
          <a:r>
            <a:rPr lang="en-US" dirty="0" smtClean="0"/>
            <a:t>Upload source code</a:t>
          </a:r>
          <a:endParaRPr lang="en-US" dirty="0"/>
        </a:p>
      </dgm:t>
    </dgm:pt>
    <dgm:pt modelId="{ECE3180D-2FC0-4CFB-AE90-A09F89AFE409}" type="parTrans" cxnId="{4FABC529-A5C2-4BD8-95E9-D873CF0D16C1}">
      <dgm:prSet/>
      <dgm:spPr/>
      <dgm:t>
        <a:bodyPr/>
        <a:lstStyle/>
        <a:p>
          <a:endParaRPr lang="en-US"/>
        </a:p>
      </dgm:t>
    </dgm:pt>
    <dgm:pt modelId="{3C2C19E8-FA57-41DC-A53F-5A326E3903BC}" type="sibTrans" cxnId="{4FABC529-A5C2-4BD8-95E9-D873CF0D16C1}">
      <dgm:prSet/>
      <dgm:spPr/>
      <dgm:t>
        <a:bodyPr/>
        <a:lstStyle/>
        <a:p>
          <a:endParaRPr lang="en-US"/>
        </a:p>
      </dgm:t>
    </dgm:pt>
    <dgm:pt modelId="{7BAE7899-E3C2-4B98-B54B-7CF98FABE6C9}">
      <dgm:prSet phldrT="[Text]"/>
      <dgm:spPr/>
      <dgm:t>
        <a:bodyPr/>
        <a:lstStyle/>
        <a:p>
          <a:r>
            <a:rPr lang="en-US" dirty="0" smtClean="0"/>
            <a:t>Local Test</a:t>
          </a:r>
          <a:endParaRPr lang="en-US" dirty="0"/>
        </a:p>
      </dgm:t>
    </dgm:pt>
    <dgm:pt modelId="{6A4813D0-9A5E-4C8A-8814-6B3627CFB165}" type="parTrans" cxnId="{04F02849-7425-4E1F-898E-FA7DF4ED9666}">
      <dgm:prSet/>
      <dgm:spPr/>
      <dgm:t>
        <a:bodyPr/>
        <a:lstStyle/>
        <a:p>
          <a:endParaRPr lang="en-US"/>
        </a:p>
      </dgm:t>
    </dgm:pt>
    <dgm:pt modelId="{F555F416-CF8C-46B6-A6CB-31C043865330}" type="sibTrans" cxnId="{04F02849-7425-4E1F-898E-FA7DF4ED9666}">
      <dgm:prSet/>
      <dgm:spPr/>
      <dgm:t>
        <a:bodyPr/>
        <a:lstStyle/>
        <a:p>
          <a:endParaRPr lang="en-US"/>
        </a:p>
      </dgm:t>
    </dgm:pt>
    <dgm:pt modelId="{9D1C7FDD-1C7E-4F92-A303-4A4F612A191B}">
      <dgm:prSet phldrT="[Text]"/>
      <dgm:spPr/>
      <dgm:t>
        <a:bodyPr/>
        <a:lstStyle/>
        <a:p>
          <a:r>
            <a:rPr lang="en-US" dirty="0" smtClean="0"/>
            <a:t>Gulp tasks (</a:t>
          </a:r>
          <a:r>
            <a:rPr lang="en-US" dirty="0" smtClean="0"/>
            <a:t>test, serve-dev, serve-specs)</a:t>
          </a:r>
          <a:endParaRPr lang="en-US" dirty="0"/>
        </a:p>
      </dgm:t>
    </dgm:pt>
    <dgm:pt modelId="{CE3951D3-C82F-4197-BB44-E4023C884400}" type="parTrans" cxnId="{0E8AE683-6858-4ECC-8F94-9CB028DF1605}">
      <dgm:prSet/>
      <dgm:spPr/>
      <dgm:t>
        <a:bodyPr/>
        <a:lstStyle/>
        <a:p>
          <a:endParaRPr lang="en-US"/>
        </a:p>
      </dgm:t>
    </dgm:pt>
    <dgm:pt modelId="{78BC0FB8-1233-449C-947F-C73B9E9738DF}" type="sibTrans" cxnId="{0E8AE683-6858-4ECC-8F94-9CB028DF1605}">
      <dgm:prSet/>
      <dgm:spPr/>
      <dgm:t>
        <a:bodyPr/>
        <a:lstStyle/>
        <a:p>
          <a:endParaRPr lang="en-US"/>
        </a:p>
      </dgm:t>
    </dgm:pt>
    <dgm:pt modelId="{3D2CA84F-7F83-488E-9CE9-2466A7E58E8C}">
      <dgm:prSet phldrT="[Text]"/>
      <dgm:spPr/>
      <dgm:t>
        <a:bodyPr/>
        <a:lstStyle/>
        <a:p>
          <a:r>
            <a:rPr lang="en-US" dirty="0" smtClean="0"/>
            <a:t>Functional </a:t>
          </a:r>
          <a:r>
            <a:rPr lang="en-US" dirty="0" smtClean="0"/>
            <a:t>testing in Chrome</a:t>
          </a:r>
          <a:endParaRPr lang="en-US" dirty="0"/>
        </a:p>
      </dgm:t>
    </dgm:pt>
    <dgm:pt modelId="{3C3B9F91-AF82-4FDC-A060-EB2DDB1CD268}" type="parTrans" cxnId="{473F1D17-F827-4796-925C-E14CCBB35FFC}">
      <dgm:prSet/>
      <dgm:spPr/>
      <dgm:t>
        <a:bodyPr/>
        <a:lstStyle/>
        <a:p>
          <a:endParaRPr lang="en-US"/>
        </a:p>
      </dgm:t>
    </dgm:pt>
    <dgm:pt modelId="{1588283E-DB7A-402F-9F19-32C128DE5E57}" type="sibTrans" cxnId="{473F1D17-F827-4796-925C-E14CCBB35FFC}">
      <dgm:prSet/>
      <dgm:spPr/>
      <dgm:t>
        <a:bodyPr/>
        <a:lstStyle/>
        <a:p>
          <a:endParaRPr lang="en-US"/>
        </a:p>
      </dgm:t>
    </dgm:pt>
    <dgm:pt modelId="{4AC61540-7617-4732-ADAC-918FB94D7DDC}">
      <dgm:prSet phldrT="[Text]"/>
      <dgm:spPr/>
      <dgm:t>
        <a:bodyPr/>
        <a:lstStyle/>
        <a:p>
          <a:r>
            <a:rPr lang="en-US" dirty="0" smtClean="0"/>
            <a:t>Disable web security (--disable-web-security) errors in Chrome</a:t>
          </a:r>
          <a:endParaRPr lang="en-US" dirty="0"/>
        </a:p>
      </dgm:t>
    </dgm:pt>
    <dgm:pt modelId="{1E487906-A4AF-47F5-812F-9A3398C165E2}" type="parTrans" cxnId="{3EC882FA-6183-448F-BC80-19515F55D921}">
      <dgm:prSet/>
      <dgm:spPr/>
      <dgm:t>
        <a:bodyPr/>
        <a:lstStyle/>
        <a:p>
          <a:endParaRPr lang="en-US"/>
        </a:p>
      </dgm:t>
    </dgm:pt>
    <dgm:pt modelId="{8E22819A-3FF2-405D-B575-CA25288F4BD6}" type="sibTrans" cxnId="{3EC882FA-6183-448F-BC80-19515F55D921}">
      <dgm:prSet/>
      <dgm:spPr/>
      <dgm:t>
        <a:bodyPr/>
        <a:lstStyle/>
        <a:p>
          <a:endParaRPr lang="en-US"/>
        </a:p>
      </dgm:t>
    </dgm:pt>
    <dgm:pt modelId="{DAD5068A-7091-420C-87F0-598961455E7C}">
      <dgm:prSet phldrT="[Text]"/>
      <dgm:spPr/>
      <dgm:t>
        <a:bodyPr/>
        <a:lstStyle/>
        <a:p>
          <a:r>
            <a:rPr lang="en-US" dirty="0" smtClean="0"/>
            <a:t>Gulp task (build)</a:t>
          </a:r>
          <a:endParaRPr lang="en-US" dirty="0"/>
        </a:p>
      </dgm:t>
    </dgm:pt>
    <dgm:pt modelId="{E2E48095-73D9-45CE-B1F4-5CC208A04174}" type="parTrans" cxnId="{56E07505-5528-42D2-BF65-AC0B13049BD5}">
      <dgm:prSet/>
      <dgm:spPr/>
      <dgm:t>
        <a:bodyPr/>
        <a:lstStyle/>
        <a:p>
          <a:endParaRPr lang="en-US"/>
        </a:p>
      </dgm:t>
    </dgm:pt>
    <dgm:pt modelId="{6BA6DC11-1A25-4A5E-A262-45E03AB8968F}" type="sibTrans" cxnId="{56E07505-5528-42D2-BF65-AC0B13049BD5}">
      <dgm:prSet/>
      <dgm:spPr/>
      <dgm:t>
        <a:bodyPr/>
        <a:lstStyle/>
        <a:p>
          <a:endParaRPr lang="en-US"/>
        </a:p>
      </dgm:t>
    </dgm:pt>
    <dgm:pt modelId="{EB74A234-8CAB-45D0-A223-6A45EB9687CD}">
      <dgm:prSet phldrT="[Text]"/>
      <dgm:spPr/>
      <dgm:t>
        <a:bodyPr/>
        <a:lstStyle/>
        <a:p>
          <a:r>
            <a:rPr lang="en-US" dirty="0" smtClean="0"/>
            <a:t>Create Custom Page Layout</a:t>
          </a:r>
          <a:endParaRPr lang="en-US" dirty="0"/>
        </a:p>
      </dgm:t>
    </dgm:pt>
    <dgm:pt modelId="{231357B4-402F-4EE8-AC2E-528CE65E5962}" type="parTrans" cxnId="{0EBAB011-9F5F-47D9-9FE5-F5F3EF97E59F}">
      <dgm:prSet/>
      <dgm:spPr/>
      <dgm:t>
        <a:bodyPr/>
        <a:lstStyle/>
        <a:p>
          <a:endParaRPr lang="en-US"/>
        </a:p>
      </dgm:t>
    </dgm:pt>
    <dgm:pt modelId="{E75A7134-44E9-4C91-A820-FAABAB2A3A2E}" type="sibTrans" cxnId="{0EBAB011-9F5F-47D9-9FE5-F5F3EF97E59F}">
      <dgm:prSet/>
      <dgm:spPr/>
      <dgm:t>
        <a:bodyPr/>
        <a:lstStyle/>
        <a:p>
          <a:endParaRPr lang="en-US"/>
        </a:p>
      </dgm:t>
    </dgm:pt>
    <dgm:pt modelId="{63D96E81-F11C-4237-BF7B-5FAC011E1E2D}">
      <dgm:prSet phldrT="[Text]"/>
      <dgm:spPr/>
      <dgm:t>
        <a:bodyPr/>
        <a:lstStyle/>
        <a:p>
          <a:r>
            <a:rPr lang="en-US" dirty="0" smtClean="0"/>
            <a:t>Enable Publishing features</a:t>
          </a:r>
          <a:endParaRPr lang="en-US" dirty="0"/>
        </a:p>
      </dgm:t>
    </dgm:pt>
    <dgm:pt modelId="{92C5499D-0BFD-415D-A694-BFD6124DD1BB}" type="parTrans" cxnId="{1894E0CF-08A4-430A-A16A-ECE92652F9D6}">
      <dgm:prSet/>
      <dgm:spPr/>
      <dgm:t>
        <a:bodyPr/>
        <a:lstStyle/>
        <a:p>
          <a:endParaRPr lang="en-US"/>
        </a:p>
      </dgm:t>
    </dgm:pt>
    <dgm:pt modelId="{47244D83-76C5-4FDC-A7C7-526A1145CA17}" type="sibTrans" cxnId="{1894E0CF-08A4-430A-A16A-ECE92652F9D6}">
      <dgm:prSet/>
      <dgm:spPr/>
      <dgm:t>
        <a:bodyPr/>
        <a:lstStyle/>
        <a:p>
          <a:endParaRPr lang="en-US"/>
        </a:p>
      </dgm:t>
    </dgm:pt>
    <dgm:pt modelId="{70477DB7-B9A1-4E56-998A-3D5870AA80A2}">
      <dgm:prSet phldrT="[Text]"/>
      <dgm:spPr/>
      <dgm:t>
        <a:bodyPr/>
        <a:lstStyle/>
        <a:p>
          <a:r>
            <a:rPr lang="en-US" dirty="0" smtClean="0"/>
            <a:t>Style and script references</a:t>
          </a:r>
          <a:endParaRPr lang="en-US" dirty="0"/>
        </a:p>
      </dgm:t>
    </dgm:pt>
    <dgm:pt modelId="{34811034-876F-4DB4-9B0E-F1A447400235}" type="parTrans" cxnId="{0E8AD3C7-67E4-43D3-830B-B68799D5B3B4}">
      <dgm:prSet/>
      <dgm:spPr/>
      <dgm:t>
        <a:bodyPr/>
        <a:lstStyle/>
        <a:p>
          <a:endParaRPr lang="en-US"/>
        </a:p>
      </dgm:t>
    </dgm:pt>
    <dgm:pt modelId="{A9B24944-DE13-499D-9298-3B2AA4726963}" type="sibTrans" cxnId="{0E8AD3C7-67E4-43D3-830B-B68799D5B3B4}">
      <dgm:prSet/>
      <dgm:spPr/>
      <dgm:t>
        <a:bodyPr/>
        <a:lstStyle/>
        <a:p>
          <a:endParaRPr lang="en-US"/>
        </a:p>
      </dgm:t>
    </dgm:pt>
    <dgm:pt modelId="{73AD9478-DFBD-45AE-8C86-9F4CB3BB1065}">
      <dgm:prSet phldrT="[Text]"/>
      <dgm:spPr/>
      <dgm:t>
        <a:bodyPr/>
        <a:lstStyle/>
        <a:p>
          <a:r>
            <a:rPr lang="en-US" dirty="0" smtClean="0"/>
            <a:t>Base HTML referencing ng-app</a:t>
          </a:r>
          <a:endParaRPr lang="en-US" dirty="0"/>
        </a:p>
      </dgm:t>
    </dgm:pt>
    <dgm:pt modelId="{9746DDD7-C15A-4CDE-A7A9-ECC7812B47E4}" type="parTrans" cxnId="{EA0EE867-287C-4759-B04B-1A44DD272934}">
      <dgm:prSet/>
      <dgm:spPr/>
      <dgm:t>
        <a:bodyPr/>
        <a:lstStyle/>
        <a:p>
          <a:endParaRPr lang="en-US"/>
        </a:p>
      </dgm:t>
    </dgm:pt>
    <dgm:pt modelId="{B69AF354-070B-44D2-9041-ADEA0B558672}" type="sibTrans" cxnId="{EA0EE867-287C-4759-B04B-1A44DD272934}">
      <dgm:prSet/>
      <dgm:spPr/>
      <dgm:t>
        <a:bodyPr/>
        <a:lstStyle/>
        <a:p>
          <a:endParaRPr lang="en-US"/>
        </a:p>
      </dgm:t>
    </dgm:pt>
    <dgm:pt modelId="{CF2E496F-FE56-4416-B846-DC12E4577A57}">
      <dgm:prSet phldrT="[Text]"/>
      <dgm:spPr/>
      <dgm:t>
        <a:bodyPr/>
        <a:lstStyle/>
        <a:p>
          <a:r>
            <a:rPr lang="en-US" dirty="0" smtClean="0"/>
            <a:t>Upload to Master Page Gallery</a:t>
          </a:r>
          <a:endParaRPr lang="en-US" dirty="0"/>
        </a:p>
      </dgm:t>
    </dgm:pt>
    <dgm:pt modelId="{92BA7018-DC9A-4713-97F5-3F04165EB885}" type="parTrans" cxnId="{AC3E90FF-EA21-444E-ADD0-5C3FE2D63248}">
      <dgm:prSet/>
      <dgm:spPr/>
      <dgm:t>
        <a:bodyPr/>
        <a:lstStyle/>
        <a:p>
          <a:endParaRPr lang="en-US"/>
        </a:p>
      </dgm:t>
    </dgm:pt>
    <dgm:pt modelId="{D1B809A2-E92A-4A68-B8C7-16E5F3CE2B4A}" type="sibTrans" cxnId="{AC3E90FF-EA21-444E-ADD0-5C3FE2D63248}">
      <dgm:prSet/>
      <dgm:spPr/>
      <dgm:t>
        <a:bodyPr/>
        <a:lstStyle/>
        <a:p>
          <a:endParaRPr lang="en-US"/>
        </a:p>
      </dgm:t>
    </dgm:pt>
    <dgm:pt modelId="{F39A10F1-8338-421C-9A68-F2545859397D}">
      <dgm:prSet phldrT="[Text]"/>
      <dgm:spPr/>
      <dgm:t>
        <a:bodyPr/>
        <a:lstStyle/>
        <a:p>
          <a:r>
            <a:rPr lang="en-US" dirty="0" smtClean="0"/>
            <a:t>Functional </a:t>
          </a:r>
          <a:r>
            <a:rPr lang="en-US" dirty="0" smtClean="0"/>
            <a:t>testing in SharePoint</a:t>
          </a:r>
          <a:endParaRPr lang="en-US" dirty="0"/>
        </a:p>
      </dgm:t>
    </dgm:pt>
    <dgm:pt modelId="{A2EFCF3E-4540-4E61-BE0F-CCA03245534C}" type="parTrans" cxnId="{0A372BD6-7B41-430A-BB0B-14E680CEBF88}">
      <dgm:prSet/>
      <dgm:spPr/>
      <dgm:t>
        <a:bodyPr/>
        <a:lstStyle/>
        <a:p>
          <a:endParaRPr lang="en-US"/>
        </a:p>
      </dgm:t>
    </dgm:pt>
    <dgm:pt modelId="{3DFD37D0-75BD-4F5C-9779-9D20EEAE02C1}" type="sibTrans" cxnId="{0A372BD6-7B41-430A-BB0B-14E680CEBF88}">
      <dgm:prSet/>
      <dgm:spPr/>
      <dgm:t>
        <a:bodyPr/>
        <a:lstStyle/>
        <a:p>
          <a:endParaRPr lang="en-US"/>
        </a:p>
      </dgm:t>
    </dgm:pt>
    <dgm:pt modelId="{D025C9CA-C276-4620-8793-4C01C8D3C8C5}">
      <dgm:prSet phldrT="[Text]"/>
      <dgm:spPr/>
      <dgm:t>
        <a:bodyPr/>
        <a:lstStyle/>
        <a:p>
          <a:r>
            <a:rPr lang="en-US" dirty="0" smtClean="0"/>
            <a:t>Create page using custom page layout</a:t>
          </a:r>
          <a:endParaRPr lang="en-US" dirty="0"/>
        </a:p>
      </dgm:t>
    </dgm:pt>
    <dgm:pt modelId="{78AB54A8-4CC8-403F-A149-403713745EED}" type="parTrans" cxnId="{ACC4DBF7-9014-4D82-A6FC-08F1D55F5DCA}">
      <dgm:prSet/>
      <dgm:spPr/>
    </dgm:pt>
    <dgm:pt modelId="{28B37798-BB20-461D-8861-D9F56A0C4909}" type="sibTrans" cxnId="{ACC4DBF7-9014-4D82-A6FC-08F1D55F5DCA}">
      <dgm:prSet/>
      <dgm:spPr/>
    </dgm:pt>
    <dgm:pt modelId="{00FBBFAD-D4C0-4377-829A-C2558C4FF800}" type="pres">
      <dgm:prSet presAssocID="{95A2F766-9D02-45F9-8F0E-E4477259B64E}" presName="CompostProcess" presStyleCnt="0">
        <dgm:presLayoutVars>
          <dgm:dir/>
          <dgm:resizeHandles val="exact"/>
        </dgm:presLayoutVars>
      </dgm:prSet>
      <dgm:spPr/>
    </dgm:pt>
    <dgm:pt modelId="{E35DFE24-70FD-43AD-A695-3D2B18C1E436}" type="pres">
      <dgm:prSet presAssocID="{95A2F766-9D02-45F9-8F0E-E4477259B64E}" presName="arrow" presStyleLbl="bgShp" presStyleIdx="0" presStyleCnt="1"/>
      <dgm:spPr/>
    </dgm:pt>
    <dgm:pt modelId="{C247645C-4C2A-4EE1-9C60-AE50FD08E8F3}" type="pres">
      <dgm:prSet presAssocID="{95A2F766-9D02-45F9-8F0E-E4477259B64E}" presName="linearProcess" presStyleCnt="0"/>
      <dgm:spPr/>
    </dgm:pt>
    <dgm:pt modelId="{17A1F249-6BEF-4F56-A4D8-8470A1E98F15}" type="pres">
      <dgm:prSet presAssocID="{EB74A234-8CAB-45D0-A223-6A45EB9687CD}" presName="textNode" presStyleLbl="node1" presStyleIdx="0" presStyleCnt="3">
        <dgm:presLayoutVars>
          <dgm:bulletEnabled val="1"/>
        </dgm:presLayoutVars>
      </dgm:prSet>
      <dgm:spPr/>
      <dgm:t>
        <a:bodyPr/>
        <a:lstStyle/>
        <a:p>
          <a:endParaRPr lang="en-US"/>
        </a:p>
      </dgm:t>
    </dgm:pt>
    <dgm:pt modelId="{4635A732-9EDC-4E12-9DDB-957C96AFE4A4}" type="pres">
      <dgm:prSet presAssocID="{E75A7134-44E9-4C91-A820-FAABAB2A3A2E}" presName="sibTrans" presStyleCnt="0"/>
      <dgm:spPr/>
    </dgm:pt>
    <dgm:pt modelId="{C5C479F1-027C-425C-A0B3-5734FC2D9DF4}" type="pres">
      <dgm:prSet presAssocID="{7BAE7899-E3C2-4B98-B54B-7CF98FABE6C9}" presName="textNode" presStyleLbl="node1" presStyleIdx="1" presStyleCnt="3">
        <dgm:presLayoutVars>
          <dgm:bulletEnabled val="1"/>
        </dgm:presLayoutVars>
      </dgm:prSet>
      <dgm:spPr/>
      <dgm:t>
        <a:bodyPr/>
        <a:lstStyle/>
        <a:p>
          <a:endParaRPr lang="en-US"/>
        </a:p>
      </dgm:t>
    </dgm:pt>
    <dgm:pt modelId="{006EE0D8-F5B3-4585-8648-4921FF54835D}" type="pres">
      <dgm:prSet presAssocID="{F555F416-CF8C-46B6-A6CB-31C043865330}" presName="sibTrans" presStyleCnt="0"/>
      <dgm:spPr/>
    </dgm:pt>
    <dgm:pt modelId="{8B253DC2-B939-4DFC-A16E-B01B88769EE1}" type="pres">
      <dgm:prSet presAssocID="{06ABEAEB-0AB1-4B03-9DB2-1747D846F76E}" presName="textNode" presStyleLbl="node1" presStyleIdx="2" presStyleCnt="3">
        <dgm:presLayoutVars>
          <dgm:bulletEnabled val="1"/>
        </dgm:presLayoutVars>
      </dgm:prSet>
      <dgm:spPr/>
      <dgm:t>
        <a:bodyPr/>
        <a:lstStyle/>
        <a:p>
          <a:endParaRPr lang="en-US"/>
        </a:p>
      </dgm:t>
    </dgm:pt>
  </dgm:ptLst>
  <dgm:cxnLst>
    <dgm:cxn modelId="{AC3E90FF-EA21-444E-ADD0-5C3FE2D63248}" srcId="{EB74A234-8CAB-45D0-A223-6A45EB9687CD}" destId="{CF2E496F-FE56-4416-B846-DC12E4577A57}" srcOrd="3" destOrd="0" parTransId="{92BA7018-DC9A-4713-97F5-3F04165EB885}" sibTransId="{D1B809A2-E92A-4A68-B8C7-16E5F3CE2B4A}"/>
    <dgm:cxn modelId="{4FABC529-A5C2-4BD8-95E9-D873CF0D16C1}" srcId="{06ABEAEB-0AB1-4B03-9DB2-1747D846F76E}" destId="{7F458D31-EC2B-4CAB-B19E-F7C40C9ABA16}" srcOrd="2" destOrd="0" parTransId="{ECE3180D-2FC0-4CFB-AE90-A09F89AFE409}" sibTransId="{3C2C19E8-FA57-41DC-A53F-5A326E3903BC}"/>
    <dgm:cxn modelId="{827A0127-AFCA-7D4B-9972-8BBD1E938A61}" type="presOf" srcId="{7F458D31-EC2B-4CAB-B19E-F7C40C9ABA16}" destId="{8B253DC2-B939-4DFC-A16E-B01B88769EE1}" srcOrd="0" destOrd="3" presId="urn:microsoft.com/office/officeart/2005/8/layout/hProcess9"/>
    <dgm:cxn modelId="{0E8AD3C7-67E4-43D3-830B-B68799D5B3B4}" srcId="{EB74A234-8CAB-45D0-A223-6A45EB9687CD}" destId="{70477DB7-B9A1-4E56-998A-3D5870AA80A2}" srcOrd="1" destOrd="0" parTransId="{34811034-876F-4DB4-9B0E-F1A447400235}" sibTransId="{A9B24944-DE13-499D-9298-3B2AA4726963}"/>
    <dgm:cxn modelId="{05A2D981-131B-4FDA-AFCA-31E7F3248401}" type="presOf" srcId="{70477DB7-B9A1-4E56-998A-3D5870AA80A2}" destId="{17A1F249-6BEF-4F56-A4D8-8470A1E98F15}" srcOrd="0" destOrd="2" presId="urn:microsoft.com/office/officeart/2005/8/layout/hProcess9"/>
    <dgm:cxn modelId="{8FAFBC31-6E96-4B77-8028-255B0141455A}" type="presOf" srcId="{F39A10F1-8338-421C-9A68-F2545859397D}" destId="{8B253DC2-B939-4DFC-A16E-B01B88769EE1}" srcOrd="0" destOrd="4" presId="urn:microsoft.com/office/officeart/2005/8/layout/hProcess9"/>
    <dgm:cxn modelId="{ED280040-6AB7-468E-BE7E-4C895EA8D422}" type="presOf" srcId="{EB74A234-8CAB-45D0-A223-6A45EB9687CD}" destId="{17A1F249-6BEF-4F56-A4D8-8470A1E98F15}" srcOrd="0" destOrd="0" presId="urn:microsoft.com/office/officeart/2005/8/layout/hProcess9"/>
    <dgm:cxn modelId="{CD9A4531-C4FA-294C-9FAC-E46A5D2956E7}" type="presOf" srcId="{95A2F766-9D02-45F9-8F0E-E4477259B64E}" destId="{00FBBFAD-D4C0-4377-829A-C2558C4FF800}" srcOrd="0" destOrd="0" presId="urn:microsoft.com/office/officeart/2005/8/layout/hProcess9"/>
    <dgm:cxn modelId="{366208EB-6298-CA47-B3AA-BF112F98E530}" type="presOf" srcId="{7BAE7899-E3C2-4B98-B54B-7CF98FABE6C9}" destId="{C5C479F1-027C-425C-A0B3-5734FC2D9DF4}" srcOrd="0" destOrd="0" presId="urn:microsoft.com/office/officeart/2005/8/layout/hProcess9"/>
    <dgm:cxn modelId="{0A372BD6-7B41-430A-BB0B-14E680CEBF88}" srcId="{06ABEAEB-0AB1-4B03-9DB2-1747D846F76E}" destId="{F39A10F1-8338-421C-9A68-F2545859397D}" srcOrd="3" destOrd="0" parTransId="{A2EFCF3E-4540-4E61-BE0F-CCA03245534C}" sibTransId="{3DFD37D0-75BD-4F5C-9779-9D20EEAE02C1}"/>
    <dgm:cxn modelId="{DE8DD188-0417-6E44-8E8C-DBDB37F39AD8}" type="presOf" srcId="{9D1C7FDD-1C7E-4F92-A303-4A4F612A191B}" destId="{C5C479F1-027C-425C-A0B3-5734FC2D9DF4}" srcOrd="0" destOrd="1" presId="urn:microsoft.com/office/officeart/2005/8/layout/hProcess9"/>
    <dgm:cxn modelId="{02C707EA-0438-B646-A0A5-80B002599522}" type="presOf" srcId="{06ABEAEB-0AB1-4B03-9DB2-1747D846F76E}" destId="{8B253DC2-B939-4DFC-A16E-B01B88769EE1}" srcOrd="0" destOrd="0" presId="urn:microsoft.com/office/officeart/2005/8/layout/hProcess9"/>
    <dgm:cxn modelId="{3C56471F-AA96-4207-866D-6775275115AD}" type="presOf" srcId="{63D96E81-F11C-4237-BF7B-5FAC011E1E2D}" destId="{17A1F249-6BEF-4F56-A4D8-8470A1E98F15}" srcOrd="0" destOrd="1" presId="urn:microsoft.com/office/officeart/2005/8/layout/hProcess9"/>
    <dgm:cxn modelId="{27F51015-B2CA-41D5-AFE7-D640D06CB70A}" type="presOf" srcId="{DAD5068A-7091-420C-87F0-598961455E7C}" destId="{8B253DC2-B939-4DFC-A16E-B01B88769EE1}" srcOrd="0" destOrd="1" presId="urn:microsoft.com/office/officeart/2005/8/layout/hProcess9"/>
    <dgm:cxn modelId="{0F63B6E7-FE4E-41E7-AF6A-DC5BF6790EF8}" srcId="{06ABEAEB-0AB1-4B03-9DB2-1747D846F76E}" destId="{ED8C6F13-9AE5-48F3-9E7D-DFFA59D5DA38}" srcOrd="1" destOrd="0" parTransId="{BD649F77-EC7D-4E4C-8F6D-DE5197B642CF}" sibTransId="{F7DE48FB-30BE-402B-82EB-2615866D79FA}"/>
    <dgm:cxn modelId="{BAD6D932-295D-4B11-AB4F-C6A51681FEBF}" type="presOf" srcId="{CF2E496F-FE56-4416-B846-DC12E4577A57}" destId="{17A1F249-6BEF-4F56-A4D8-8470A1E98F15}" srcOrd="0" destOrd="4" presId="urn:microsoft.com/office/officeart/2005/8/layout/hProcess9"/>
    <dgm:cxn modelId="{EA0EE867-287C-4759-B04B-1A44DD272934}" srcId="{EB74A234-8CAB-45D0-A223-6A45EB9687CD}" destId="{73AD9478-DFBD-45AE-8C86-9F4CB3BB1065}" srcOrd="2" destOrd="0" parTransId="{9746DDD7-C15A-4CDE-A7A9-ECC7812B47E4}" sibTransId="{B69AF354-070B-44D2-9041-ADEA0B558672}"/>
    <dgm:cxn modelId="{04F02849-7425-4E1F-898E-FA7DF4ED9666}" srcId="{95A2F766-9D02-45F9-8F0E-E4477259B64E}" destId="{7BAE7899-E3C2-4B98-B54B-7CF98FABE6C9}" srcOrd="1" destOrd="0" parTransId="{6A4813D0-9A5E-4C8A-8814-6B3627CFB165}" sibTransId="{F555F416-CF8C-46B6-A6CB-31C043865330}"/>
    <dgm:cxn modelId="{06CBBF6D-5C60-4E24-85FE-3D72B5DF292D}" type="presOf" srcId="{D025C9CA-C276-4620-8793-4C01C8D3C8C5}" destId="{17A1F249-6BEF-4F56-A4D8-8470A1E98F15}" srcOrd="0" destOrd="5" presId="urn:microsoft.com/office/officeart/2005/8/layout/hProcess9"/>
    <dgm:cxn modelId="{4B256FB0-F8A6-4FC7-9768-1B5644FB9597}" srcId="{95A2F766-9D02-45F9-8F0E-E4477259B64E}" destId="{06ABEAEB-0AB1-4B03-9DB2-1747D846F76E}" srcOrd="2" destOrd="0" parTransId="{39D41540-6B5A-4F2C-B728-B10955AEA6F0}" sibTransId="{31BEE491-4EB9-4240-BAFF-E839945F6CC2}"/>
    <dgm:cxn modelId="{56E07505-5528-42D2-BF65-AC0B13049BD5}" srcId="{06ABEAEB-0AB1-4B03-9DB2-1747D846F76E}" destId="{DAD5068A-7091-420C-87F0-598961455E7C}" srcOrd="0" destOrd="0" parTransId="{E2E48095-73D9-45CE-B1F4-5CC208A04174}" sibTransId="{6BA6DC11-1A25-4A5E-A262-45E03AB8968F}"/>
    <dgm:cxn modelId="{597B6F7A-1AB8-7A40-A88C-F20BDA8446CA}" type="presOf" srcId="{3D2CA84F-7F83-488E-9CE9-2466A7E58E8C}" destId="{C5C479F1-027C-425C-A0B3-5734FC2D9DF4}" srcOrd="0" destOrd="3" presId="urn:microsoft.com/office/officeart/2005/8/layout/hProcess9"/>
    <dgm:cxn modelId="{0E8AE683-6858-4ECC-8F94-9CB028DF1605}" srcId="{7BAE7899-E3C2-4B98-B54B-7CF98FABE6C9}" destId="{9D1C7FDD-1C7E-4F92-A303-4A4F612A191B}" srcOrd="0" destOrd="0" parTransId="{CE3951D3-C82F-4197-BB44-E4023C884400}" sibTransId="{78BC0FB8-1233-449C-947F-C73B9E9738DF}"/>
    <dgm:cxn modelId="{1894E0CF-08A4-430A-A16A-ECE92652F9D6}" srcId="{EB74A234-8CAB-45D0-A223-6A45EB9687CD}" destId="{63D96E81-F11C-4237-BF7B-5FAC011E1E2D}" srcOrd="0" destOrd="0" parTransId="{92C5499D-0BFD-415D-A694-BFD6124DD1BB}" sibTransId="{47244D83-76C5-4FDC-A7C7-526A1145CA17}"/>
    <dgm:cxn modelId="{ACC4DBF7-9014-4D82-A6FC-08F1D55F5DCA}" srcId="{EB74A234-8CAB-45D0-A223-6A45EB9687CD}" destId="{D025C9CA-C276-4620-8793-4C01C8D3C8C5}" srcOrd="4" destOrd="0" parTransId="{78AB54A8-4CC8-403F-A149-403713745EED}" sibTransId="{28B37798-BB20-461D-8861-D9F56A0C4909}"/>
    <dgm:cxn modelId="{473F1D17-F827-4796-925C-E14CCBB35FFC}" srcId="{7BAE7899-E3C2-4B98-B54B-7CF98FABE6C9}" destId="{3D2CA84F-7F83-488E-9CE9-2466A7E58E8C}" srcOrd="2" destOrd="0" parTransId="{3C3B9F91-AF82-4FDC-A060-EB2DDB1CD268}" sibTransId="{1588283E-DB7A-402F-9F19-32C128DE5E57}"/>
    <dgm:cxn modelId="{3EC882FA-6183-448F-BC80-19515F55D921}" srcId="{7BAE7899-E3C2-4B98-B54B-7CF98FABE6C9}" destId="{4AC61540-7617-4732-ADAC-918FB94D7DDC}" srcOrd="1" destOrd="0" parTransId="{1E487906-A4AF-47F5-812F-9A3398C165E2}" sibTransId="{8E22819A-3FF2-405D-B575-CA25288F4BD6}"/>
    <dgm:cxn modelId="{0EBAB011-9F5F-47D9-9FE5-F5F3EF97E59F}" srcId="{95A2F766-9D02-45F9-8F0E-E4477259B64E}" destId="{EB74A234-8CAB-45D0-A223-6A45EB9687CD}" srcOrd="0" destOrd="0" parTransId="{231357B4-402F-4EE8-AC2E-528CE65E5962}" sibTransId="{E75A7134-44E9-4C91-A820-FAABAB2A3A2E}"/>
    <dgm:cxn modelId="{7028A244-1AE9-4417-89A2-8F186A9763A9}" type="presOf" srcId="{73AD9478-DFBD-45AE-8C86-9F4CB3BB1065}" destId="{17A1F249-6BEF-4F56-A4D8-8470A1E98F15}" srcOrd="0" destOrd="3" presId="urn:microsoft.com/office/officeart/2005/8/layout/hProcess9"/>
    <dgm:cxn modelId="{8E76E4D6-2E5C-3F4A-B001-C57DF5FC248D}" type="presOf" srcId="{4AC61540-7617-4732-ADAC-918FB94D7DDC}" destId="{C5C479F1-027C-425C-A0B3-5734FC2D9DF4}" srcOrd="0" destOrd="2" presId="urn:microsoft.com/office/officeart/2005/8/layout/hProcess9"/>
    <dgm:cxn modelId="{24AB987A-E071-4342-B448-BE8F73810B03}" type="presOf" srcId="{ED8C6F13-9AE5-48F3-9E7D-DFFA59D5DA38}" destId="{8B253DC2-B939-4DFC-A16E-B01B88769EE1}" srcOrd="0" destOrd="2" presId="urn:microsoft.com/office/officeart/2005/8/layout/hProcess9"/>
    <dgm:cxn modelId="{EACCE5C3-631A-A147-A419-8D33E27A026C}" type="presParOf" srcId="{00FBBFAD-D4C0-4377-829A-C2558C4FF800}" destId="{E35DFE24-70FD-43AD-A695-3D2B18C1E436}" srcOrd="0" destOrd="0" presId="urn:microsoft.com/office/officeart/2005/8/layout/hProcess9"/>
    <dgm:cxn modelId="{6FBC1EB4-EF76-4A4E-AE70-F4A45A6F031E}" type="presParOf" srcId="{00FBBFAD-D4C0-4377-829A-C2558C4FF800}" destId="{C247645C-4C2A-4EE1-9C60-AE50FD08E8F3}" srcOrd="1" destOrd="0" presId="urn:microsoft.com/office/officeart/2005/8/layout/hProcess9"/>
    <dgm:cxn modelId="{7F3B8E26-0931-4197-91B6-A7317AF4C00E}" type="presParOf" srcId="{C247645C-4C2A-4EE1-9C60-AE50FD08E8F3}" destId="{17A1F249-6BEF-4F56-A4D8-8470A1E98F15}" srcOrd="0" destOrd="0" presId="urn:microsoft.com/office/officeart/2005/8/layout/hProcess9"/>
    <dgm:cxn modelId="{2B4ED167-8803-48D6-9917-050E512ADD44}" type="presParOf" srcId="{C247645C-4C2A-4EE1-9C60-AE50FD08E8F3}" destId="{4635A732-9EDC-4E12-9DDB-957C96AFE4A4}" srcOrd="1" destOrd="0" presId="urn:microsoft.com/office/officeart/2005/8/layout/hProcess9"/>
    <dgm:cxn modelId="{6BB31340-28F5-B444-AAA8-46BAD79C4F0A}" type="presParOf" srcId="{C247645C-4C2A-4EE1-9C60-AE50FD08E8F3}" destId="{C5C479F1-027C-425C-A0B3-5734FC2D9DF4}" srcOrd="2" destOrd="0" presId="urn:microsoft.com/office/officeart/2005/8/layout/hProcess9"/>
    <dgm:cxn modelId="{F6BB738A-3E48-2F41-A231-3F3C067DD444}" type="presParOf" srcId="{C247645C-4C2A-4EE1-9C60-AE50FD08E8F3}" destId="{006EE0D8-F5B3-4585-8648-4921FF54835D}" srcOrd="3" destOrd="0" presId="urn:microsoft.com/office/officeart/2005/8/layout/hProcess9"/>
    <dgm:cxn modelId="{2FC6D53B-4104-144D-9C41-C5B755567E60}" type="presParOf" srcId="{C247645C-4C2A-4EE1-9C60-AE50FD08E8F3}" destId="{8B253DC2-B939-4DFC-A16E-B01B88769EE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D8D7F-73C3-4AE0-ADFF-DEA47ACAEAEC}">
      <dsp:nvSpPr>
        <dsp:cNvPr id="0" name=""/>
        <dsp:cNvSpPr/>
      </dsp:nvSpPr>
      <dsp:spPr>
        <a:xfrm>
          <a:off x="3568"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Two-way Data Binding</a:t>
          </a:r>
          <a:endParaRPr lang="en-US" sz="2600" kern="1200" dirty="0"/>
        </a:p>
      </dsp:txBody>
      <dsp:txXfrm>
        <a:off x="3568" y="392199"/>
        <a:ext cx="1931900" cy="1159140"/>
      </dsp:txXfrm>
    </dsp:sp>
    <dsp:sp modelId="{F42622AE-00E9-46E6-B25C-7610AB5BE17A}">
      <dsp:nvSpPr>
        <dsp:cNvPr id="0" name=""/>
        <dsp:cNvSpPr/>
      </dsp:nvSpPr>
      <dsp:spPr>
        <a:xfrm>
          <a:off x="2128658"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MV*</a:t>
          </a:r>
          <a:endParaRPr lang="en-US" sz="2600" kern="1200" dirty="0"/>
        </a:p>
      </dsp:txBody>
      <dsp:txXfrm>
        <a:off x="2128658" y="392199"/>
        <a:ext cx="1931900" cy="1159140"/>
      </dsp:txXfrm>
    </dsp:sp>
    <dsp:sp modelId="{CEE8964B-4B00-4631-A3E8-5C19D9F55D5D}">
      <dsp:nvSpPr>
        <dsp:cNvPr id="0" name=""/>
        <dsp:cNvSpPr/>
      </dsp:nvSpPr>
      <dsp:spPr>
        <a:xfrm>
          <a:off x="4253749"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Dependency Injection</a:t>
          </a:r>
          <a:endParaRPr lang="en-US" sz="2600" kern="1200" dirty="0"/>
        </a:p>
      </dsp:txBody>
      <dsp:txXfrm>
        <a:off x="4253749" y="392199"/>
        <a:ext cx="1931900" cy="1159140"/>
      </dsp:txXfrm>
    </dsp:sp>
    <dsp:sp modelId="{132B08A8-E421-4EA4-B062-31BC0FD62343}">
      <dsp:nvSpPr>
        <dsp:cNvPr id="0" name=""/>
        <dsp:cNvSpPr/>
      </dsp:nvSpPr>
      <dsp:spPr>
        <a:xfrm>
          <a:off x="6378840"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Testing</a:t>
          </a:r>
          <a:endParaRPr lang="en-US" sz="2600" kern="1200" dirty="0"/>
        </a:p>
      </dsp:txBody>
      <dsp:txXfrm>
        <a:off x="6378840" y="392199"/>
        <a:ext cx="1931900" cy="1159140"/>
      </dsp:txXfrm>
    </dsp:sp>
    <dsp:sp modelId="{17459AAF-06DC-4C23-A450-BCC558EF88A4}">
      <dsp:nvSpPr>
        <dsp:cNvPr id="0" name=""/>
        <dsp:cNvSpPr/>
      </dsp:nvSpPr>
      <dsp:spPr>
        <a:xfrm>
          <a:off x="8503931"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jqLite or jQuery</a:t>
          </a:r>
        </a:p>
      </dsp:txBody>
      <dsp:txXfrm>
        <a:off x="8503931" y="392199"/>
        <a:ext cx="1931900" cy="1159140"/>
      </dsp:txXfrm>
    </dsp:sp>
    <dsp:sp modelId="{CCBB4DFD-6C6B-4CC4-8737-4A003FB9F0DE}">
      <dsp:nvSpPr>
        <dsp:cNvPr id="0" name=""/>
        <dsp:cNvSpPr/>
      </dsp:nvSpPr>
      <dsp:spPr>
        <a:xfrm>
          <a:off x="3568"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Templates</a:t>
          </a:r>
        </a:p>
      </dsp:txBody>
      <dsp:txXfrm>
        <a:off x="3568" y="1744529"/>
        <a:ext cx="1931900" cy="1159140"/>
      </dsp:txXfrm>
    </dsp:sp>
    <dsp:sp modelId="{9211F004-41C9-436B-9C68-0C8CD2CE5223}">
      <dsp:nvSpPr>
        <dsp:cNvPr id="0" name=""/>
        <dsp:cNvSpPr/>
      </dsp:nvSpPr>
      <dsp:spPr>
        <a:xfrm>
          <a:off x="2128658"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Modules</a:t>
          </a:r>
        </a:p>
      </dsp:txBody>
      <dsp:txXfrm>
        <a:off x="2128658" y="1744529"/>
        <a:ext cx="1931900" cy="1159140"/>
      </dsp:txXfrm>
    </dsp:sp>
    <dsp:sp modelId="{99A5D91A-2D6B-4309-9471-E46BFB3D929C}">
      <dsp:nvSpPr>
        <dsp:cNvPr id="0" name=""/>
        <dsp:cNvSpPr/>
      </dsp:nvSpPr>
      <dsp:spPr>
        <a:xfrm>
          <a:off x="4253749"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Controllers</a:t>
          </a:r>
        </a:p>
      </dsp:txBody>
      <dsp:txXfrm>
        <a:off x="4253749" y="1744529"/>
        <a:ext cx="1931900" cy="1159140"/>
      </dsp:txXfrm>
    </dsp:sp>
    <dsp:sp modelId="{C3DB7B56-D373-4A48-9A71-A46DD7871267}">
      <dsp:nvSpPr>
        <dsp:cNvPr id="0" name=""/>
        <dsp:cNvSpPr/>
      </dsp:nvSpPr>
      <dsp:spPr>
        <a:xfrm>
          <a:off x="6378840"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Filters</a:t>
          </a:r>
        </a:p>
      </dsp:txBody>
      <dsp:txXfrm>
        <a:off x="6378840" y="1744529"/>
        <a:ext cx="1931900" cy="1159140"/>
      </dsp:txXfrm>
    </dsp:sp>
    <dsp:sp modelId="{82CDDC58-85B7-463A-BAD0-FBFCA0712F1C}">
      <dsp:nvSpPr>
        <dsp:cNvPr id="0" name=""/>
        <dsp:cNvSpPr/>
      </dsp:nvSpPr>
      <dsp:spPr>
        <a:xfrm>
          <a:off x="8503931"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Providers</a:t>
          </a:r>
        </a:p>
      </dsp:txBody>
      <dsp:txXfrm>
        <a:off x="8503931" y="1744529"/>
        <a:ext cx="1931900" cy="1159140"/>
      </dsp:txXfrm>
    </dsp:sp>
    <dsp:sp modelId="{EB310276-7406-4F8F-B311-738501754F41}">
      <dsp:nvSpPr>
        <dsp:cNvPr id="0" name=""/>
        <dsp:cNvSpPr/>
      </dsp:nvSpPr>
      <dsp:spPr>
        <a:xfrm>
          <a:off x="2128658" y="3096860"/>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Directives</a:t>
          </a:r>
        </a:p>
      </dsp:txBody>
      <dsp:txXfrm>
        <a:off x="2128658" y="3096860"/>
        <a:ext cx="1931900" cy="1159140"/>
      </dsp:txXfrm>
    </dsp:sp>
    <dsp:sp modelId="{60FA720F-99B1-498C-8299-B803124EC0FD}">
      <dsp:nvSpPr>
        <dsp:cNvPr id="0" name=""/>
        <dsp:cNvSpPr/>
      </dsp:nvSpPr>
      <dsp:spPr>
        <a:xfrm>
          <a:off x="4253749" y="3096860"/>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Routing</a:t>
          </a:r>
        </a:p>
      </dsp:txBody>
      <dsp:txXfrm>
        <a:off x="4253749" y="3096860"/>
        <a:ext cx="1931900" cy="1159140"/>
      </dsp:txXfrm>
    </dsp:sp>
    <dsp:sp modelId="{38748953-EDFB-447D-B8F3-BDDEF5DFCCC7}">
      <dsp:nvSpPr>
        <dsp:cNvPr id="0" name=""/>
        <dsp:cNvSpPr/>
      </dsp:nvSpPr>
      <dsp:spPr>
        <a:xfrm>
          <a:off x="6378840" y="3096860"/>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Form Validation</a:t>
          </a:r>
          <a:endParaRPr lang="en-US" sz="2600" kern="1200" dirty="0"/>
        </a:p>
      </dsp:txBody>
      <dsp:txXfrm>
        <a:off x="6378840" y="3096860"/>
        <a:ext cx="1931900" cy="1159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4E2DE-A47D-4571-A3A9-CA7AEBC50503}">
      <dsp:nvSpPr>
        <dsp:cNvPr id="0" name=""/>
        <dsp:cNvSpPr/>
      </dsp:nvSpPr>
      <dsp:spPr>
        <a:xfrm>
          <a:off x="3229"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Constant</a:t>
          </a:r>
        </a:p>
        <a:p>
          <a:pPr lvl="0" algn="ctr" defTabSz="889000">
            <a:lnSpc>
              <a:spcPct val="90000"/>
            </a:lnSpc>
            <a:spcBef>
              <a:spcPct val="0"/>
            </a:spcBef>
            <a:spcAft>
              <a:spcPct val="35000"/>
            </a:spcAft>
          </a:pPr>
          <a:r>
            <a:rPr lang="en-US" sz="2000" kern="1200" dirty="0" smtClean="0"/>
            <a:t>Value injected anywhere</a:t>
          </a:r>
          <a:endParaRPr lang="en-US" sz="2000" kern="1200" dirty="0"/>
        </a:p>
      </dsp:txBody>
      <dsp:txXfrm>
        <a:off x="3229" y="232066"/>
        <a:ext cx="1748581" cy="1049148"/>
      </dsp:txXfrm>
    </dsp:sp>
    <dsp:sp modelId="{4F3F2962-F6D5-4FC5-81BB-FD355CAD4FB9}">
      <dsp:nvSpPr>
        <dsp:cNvPr id="0" name=""/>
        <dsp:cNvSpPr/>
      </dsp:nvSpPr>
      <dsp:spPr>
        <a:xfrm>
          <a:off x="1926669"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Value</a:t>
          </a:r>
        </a:p>
        <a:p>
          <a:pPr lvl="0" algn="ctr" defTabSz="889000">
            <a:lnSpc>
              <a:spcPct val="90000"/>
            </a:lnSpc>
            <a:spcBef>
              <a:spcPct val="0"/>
            </a:spcBef>
            <a:spcAft>
              <a:spcPct val="35000"/>
            </a:spcAft>
          </a:pPr>
          <a:r>
            <a:rPr lang="en-US" sz="2000" kern="1200" dirty="0" smtClean="0"/>
            <a:t>Simple injectable value</a:t>
          </a:r>
          <a:endParaRPr lang="en-US" sz="2000" kern="1200" dirty="0"/>
        </a:p>
      </dsp:txBody>
      <dsp:txXfrm>
        <a:off x="1926669" y="232066"/>
        <a:ext cx="1748581" cy="1049148"/>
      </dsp:txXfrm>
    </dsp:sp>
    <dsp:sp modelId="{38BB4842-1519-49DF-873B-E9FD426DDE54}">
      <dsp:nvSpPr>
        <dsp:cNvPr id="0" name=""/>
        <dsp:cNvSpPr/>
      </dsp:nvSpPr>
      <dsp:spPr>
        <a:xfrm>
          <a:off x="3850109"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Factory</a:t>
          </a:r>
        </a:p>
        <a:p>
          <a:pPr lvl="0" algn="ctr" defTabSz="889000">
            <a:lnSpc>
              <a:spcPct val="90000"/>
            </a:lnSpc>
            <a:spcBef>
              <a:spcPct val="0"/>
            </a:spcBef>
            <a:spcAft>
              <a:spcPct val="35000"/>
            </a:spcAft>
          </a:pPr>
          <a:r>
            <a:rPr lang="en-US" sz="2000" kern="1200" dirty="0" smtClean="0"/>
            <a:t>Injectable function</a:t>
          </a:r>
          <a:endParaRPr lang="en-US" sz="2000" kern="1200" dirty="0"/>
        </a:p>
      </dsp:txBody>
      <dsp:txXfrm>
        <a:off x="3850109" y="232066"/>
        <a:ext cx="1748581" cy="1049148"/>
      </dsp:txXfrm>
    </dsp:sp>
    <dsp:sp modelId="{16A7048F-BA3E-4ACD-9935-C8D93F3348ED}">
      <dsp:nvSpPr>
        <dsp:cNvPr id="0" name=""/>
        <dsp:cNvSpPr/>
      </dsp:nvSpPr>
      <dsp:spPr>
        <a:xfrm>
          <a:off x="5773548"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Service</a:t>
          </a:r>
        </a:p>
        <a:p>
          <a:pPr lvl="0" algn="ctr" defTabSz="889000">
            <a:lnSpc>
              <a:spcPct val="90000"/>
            </a:lnSpc>
            <a:spcBef>
              <a:spcPct val="0"/>
            </a:spcBef>
            <a:spcAft>
              <a:spcPct val="35000"/>
            </a:spcAft>
          </a:pPr>
          <a:r>
            <a:rPr lang="en-US" sz="2000" kern="1200" dirty="0" smtClean="0"/>
            <a:t>Injectable constructor</a:t>
          </a:r>
          <a:endParaRPr lang="en-US" sz="2000" kern="1200" dirty="0"/>
        </a:p>
      </dsp:txBody>
      <dsp:txXfrm>
        <a:off x="5773548" y="232066"/>
        <a:ext cx="1748581" cy="1049148"/>
      </dsp:txXfrm>
    </dsp:sp>
    <dsp:sp modelId="{35170A97-E2BC-4C89-A531-AA8880687368}">
      <dsp:nvSpPr>
        <dsp:cNvPr id="0" name=""/>
        <dsp:cNvSpPr/>
      </dsp:nvSpPr>
      <dsp:spPr>
        <a:xfrm>
          <a:off x="7696988"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Provider</a:t>
          </a:r>
        </a:p>
        <a:p>
          <a:pPr lvl="0" algn="ctr" defTabSz="889000">
            <a:lnSpc>
              <a:spcPct val="90000"/>
            </a:lnSpc>
            <a:spcBef>
              <a:spcPct val="0"/>
            </a:spcBef>
            <a:spcAft>
              <a:spcPct val="35000"/>
            </a:spcAft>
          </a:pPr>
          <a:r>
            <a:rPr lang="en-US" sz="2000" kern="1200" dirty="0" smtClean="0"/>
            <a:t>Configurable factory</a:t>
          </a:r>
          <a:endParaRPr lang="en-US" sz="2000" kern="1200" dirty="0"/>
        </a:p>
      </dsp:txBody>
      <dsp:txXfrm>
        <a:off x="7696988" y="232066"/>
        <a:ext cx="1748581" cy="1049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DFE24-70FD-43AD-A695-3D2B18C1E436}">
      <dsp:nvSpPr>
        <dsp:cNvPr id="0" name=""/>
        <dsp:cNvSpPr/>
      </dsp:nvSpPr>
      <dsp:spPr>
        <a:xfrm>
          <a:off x="851534" y="0"/>
          <a:ext cx="9650730" cy="4351338"/>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A1F249-6BEF-4F56-A4D8-8470A1E98F15}">
      <dsp:nvSpPr>
        <dsp:cNvPr id="0" name=""/>
        <dsp:cNvSpPr/>
      </dsp:nvSpPr>
      <dsp:spPr>
        <a:xfrm>
          <a:off x="380862" y="1305401"/>
          <a:ext cx="3406140" cy="1740535"/>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Create Custom Page Layout</a:t>
          </a:r>
          <a:endParaRPr lang="en-US" sz="1900" kern="1200" dirty="0"/>
        </a:p>
        <a:p>
          <a:pPr marL="114300" lvl="1" indent="-114300" algn="l" defTabSz="666750">
            <a:lnSpc>
              <a:spcPct val="90000"/>
            </a:lnSpc>
            <a:spcBef>
              <a:spcPct val="0"/>
            </a:spcBef>
            <a:spcAft>
              <a:spcPct val="15000"/>
            </a:spcAft>
            <a:buChar char="••"/>
          </a:pPr>
          <a:r>
            <a:rPr lang="en-US" sz="1500" kern="1200" dirty="0" smtClean="0"/>
            <a:t>Enable Publishing features</a:t>
          </a:r>
          <a:endParaRPr lang="en-US" sz="1500" kern="1200" dirty="0"/>
        </a:p>
        <a:p>
          <a:pPr marL="114300" lvl="1" indent="-114300" algn="l" defTabSz="666750">
            <a:lnSpc>
              <a:spcPct val="90000"/>
            </a:lnSpc>
            <a:spcBef>
              <a:spcPct val="0"/>
            </a:spcBef>
            <a:spcAft>
              <a:spcPct val="15000"/>
            </a:spcAft>
            <a:buChar char="••"/>
          </a:pPr>
          <a:r>
            <a:rPr lang="en-US" sz="1500" kern="1200" dirty="0" smtClean="0"/>
            <a:t>Style and script references</a:t>
          </a:r>
          <a:endParaRPr lang="en-US" sz="1500" kern="1200" dirty="0"/>
        </a:p>
        <a:p>
          <a:pPr marL="114300" lvl="1" indent="-114300" algn="l" defTabSz="666750">
            <a:lnSpc>
              <a:spcPct val="90000"/>
            </a:lnSpc>
            <a:spcBef>
              <a:spcPct val="0"/>
            </a:spcBef>
            <a:spcAft>
              <a:spcPct val="15000"/>
            </a:spcAft>
            <a:buChar char="••"/>
          </a:pPr>
          <a:r>
            <a:rPr lang="en-US" sz="1500" kern="1200" dirty="0" smtClean="0"/>
            <a:t>Base HTML referencing ng-app</a:t>
          </a:r>
          <a:endParaRPr lang="en-US" sz="1500" kern="1200" dirty="0"/>
        </a:p>
        <a:p>
          <a:pPr marL="114300" lvl="1" indent="-114300" algn="l" defTabSz="666750">
            <a:lnSpc>
              <a:spcPct val="90000"/>
            </a:lnSpc>
            <a:spcBef>
              <a:spcPct val="0"/>
            </a:spcBef>
            <a:spcAft>
              <a:spcPct val="15000"/>
            </a:spcAft>
            <a:buChar char="••"/>
          </a:pPr>
          <a:r>
            <a:rPr lang="en-US" sz="1500" kern="1200" dirty="0" smtClean="0"/>
            <a:t>Upload to Master Page Gallery</a:t>
          </a:r>
          <a:endParaRPr lang="en-US" sz="1500" kern="1200" dirty="0"/>
        </a:p>
        <a:p>
          <a:pPr marL="114300" lvl="1" indent="-114300" algn="l" defTabSz="666750">
            <a:lnSpc>
              <a:spcPct val="90000"/>
            </a:lnSpc>
            <a:spcBef>
              <a:spcPct val="0"/>
            </a:spcBef>
            <a:spcAft>
              <a:spcPct val="15000"/>
            </a:spcAft>
            <a:buChar char="••"/>
          </a:pPr>
          <a:r>
            <a:rPr lang="en-US" sz="1500" kern="1200" dirty="0" smtClean="0"/>
            <a:t>Create page using custom page layout</a:t>
          </a:r>
          <a:endParaRPr lang="en-US" sz="1500" kern="1200" dirty="0"/>
        </a:p>
      </dsp:txBody>
      <dsp:txXfrm>
        <a:off x="465828" y="1390367"/>
        <a:ext cx="3236208" cy="1570603"/>
      </dsp:txXfrm>
    </dsp:sp>
    <dsp:sp modelId="{C5C479F1-027C-425C-A0B3-5734FC2D9DF4}">
      <dsp:nvSpPr>
        <dsp:cNvPr id="0" name=""/>
        <dsp:cNvSpPr/>
      </dsp:nvSpPr>
      <dsp:spPr>
        <a:xfrm>
          <a:off x="3973830" y="1305401"/>
          <a:ext cx="3406140" cy="1740535"/>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Local Test</a:t>
          </a:r>
          <a:endParaRPr lang="en-US" sz="1900" kern="1200" dirty="0"/>
        </a:p>
        <a:p>
          <a:pPr marL="114300" lvl="1" indent="-114300" algn="l" defTabSz="666750">
            <a:lnSpc>
              <a:spcPct val="90000"/>
            </a:lnSpc>
            <a:spcBef>
              <a:spcPct val="0"/>
            </a:spcBef>
            <a:spcAft>
              <a:spcPct val="15000"/>
            </a:spcAft>
            <a:buChar char="••"/>
          </a:pPr>
          <a:r>
            <a:rPr lang="en-US" sz="1500" kern="1200" dirty="0" smtClean="0"/>
            <a:t>Gulp tasks (</a:t>
          </a:r>
          <a:r>
            <a:rPr lang="en-US" sz="1500" kern="1200" dirty="0" smtClean="0"/>
            <a:t>test, serve-dev, serve-specs)</a:t>
          </a:r>
          <a:endParaRPr lang="en-US" sz="1500" kern="1200" dirty="0"/>
        </a:p>
        <a:p>
          <a:pPr marL="114300" lvl="1" indent="-114300" algn="l" defTabSz="666750">
            <a:lnSpc>
              <a:spcPct val="90000"/>
            </a:lnSpc>
            <a:spcBef>
              <a:spcPct val="0"/>
            </a:spcBef>
            <a:spcAft>
              <a:spcPct val="15000"/>
            </a:spcAft>
            <a:buChar char="••"/>
          </a:pPr>
          <a:r>
            <a:rPr lang="en-US" sz="1500" kern="1200" dirty="0" smtClean="0"/>
            <a:t>Disable web security (--disable-web-security) errors in Chrome</a:t>
          </a:r>
          <a:endParaRPr lang="en-US" sz="1500" kern="1200" dirty="0"/>
        </a:p>
        <a:p>
          <a:pPr marL="114300" lvl="1" indent="-114300" algn="l" defTabSz="666750">
            <a:lnSpc>
              <a:spcPct val="90000"/>
            </a:lnSpc>
            <a:spcBef>
              <a:spcPct val="0"/>
            </a:spcBef>
            <a:spcAft>
              <a:spcPct val="15000"/>
            </a:spcAft>
            <a:buChar char="••"/>
          </a:pPr>
          <a:r>
            <a:rPr lang="en-US" sz="1500" kern="1200" dirty="0" smtClean="0"/>
            <a:t>Functional </a:t>
          </a:r>
          <a:r>
            <a:rPr lang="en-US" sz="1500" kern="1200" dirty="0" smtClean="0"/>
            <a:t>testing in Chrome</a:t>
          </a:r>
          <a:endParaRPr lang="en-US" sz="1500" kern="1200" dirty="0"/>
        </a:p>
      </dsp:txBody>
      <dsp:txXfrm>
        <a:off x="4058796" y="1390367"/>
        <a:ext cx="3236208" cy="1570603"/>
      </dsp:txXfrm>
    </dsp:sp>
    <dsp:sp modelId="{8B253DC2-B939-4DFC-A16E-B01B88769EE1}">
      <dsp:nvSpPr>
        <dsp:cNvPr id="0" name=""/>
        <dsp:cNvSpPr/>
      </dsp:nvSpPr>
      <dsp:spPr>
        <a:xfrm>
          <a:off x="7566797" y="1305401"/>
          <a:ext cx="3406140" cy="1740535"/>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SharePoint Deployment</a:t>
          </a:r>
          <a:endParaRPr lang="en-US" sz="1900" kern="1200" dirty="0"/>
        </a:p>
        <a:p>
          <a:pPr marL="114300" lvl="1" indent="-114300" algn="l" defTabSz="666750">
            <a:lnSpc>
              <a:spcPct val="90000"/>
            </a:lnSpc>
            <a:spcBef>
              <a:spcPct val="0"/>
            </a:spcBef>
            <a:spcAft>
              <a:spcPct val="15000"/>
            </a:spcAft>
            <a:buChar char="••"/>
          </a:pPr>
          <a:r>
            <a:rPr lang="en-US" sz="1500" kern="1200" dirty="0" smtClean="0"/>
            <a:t>Gulp task (build)</a:t>
          </a:r>
          <a:endParaRPr lang="en-US" sz="1500" kern="1200" dirty="0"/>
        </a:p>
        <a:p>
          <a:pPr marL="114300" lvl="1" indent="-114300" algn="l" defTabSz="666750">
            <a:lnSpc>
              <a:spcPct val="90000"/>
            </a:lnSpc>
            <a:spcBef>
              <a:spcPct val="0"/>
            </a:spcBef>
            <a:spcAft>
              <a:spcPct val="15000"/>
            </a:spcAft>
            <a:buChar char="••"/>
          </a:pPr>
          <a:r>
            <a:rPr lang="en-US" sz="1500" kern="1200" dirty="0" smtClean="0"/>
            <a:t>Same folder structure as local environment</a:t>
          </a:r>
          <a:endParaRPr lang="en-US" sz="1500" kern="1200" dirty="0"/>
        </a:p>
        <a:p>
          <a:pPr marL="114300" lvl="1" indent="-114300" algn="l" defTabSz="666750">
            <a:lnSpc>
              <a:spcPct val="90000"/>
            </a:lnSpc>
            <a:spcBef>
              <a:spcPct val="0"/>
            </a:spcBef>
            <a:spcAft>
              <a:spcPct val="15000"/>
            </a:spcAft>
            <a:buChar char="••"/>
          </a:pPr>
          <a:r>
            <a:rPr lang="en-US" sz="1500" kern="1200" dirty="0" smtClean="0"/>
            <a:t>Upload source code</a:t>
          </a:r>
          <a:endParaRPr lang="en-US" sz="1500" kern="1200" dirty="0"/>
        </a:p>
        <a:p>
          <a:pPr marL="114300" lvl="1" indent="-114300" algn="l" defTabSz="666750">
            <a:lnSpc>
              <a:spcPct val="90000"/>
            </a:lnSpc>
            <a:spcBef>
              <a:spcPct val="0"/>
            </a:spcBef>
            <a:spcAft>
              <a:spcPct val="15000"/>
            </a:spcAft>
            <a:buChar char="••"/>
          </a:pPr>
          <a:r>
            <a:rPr lang="en-US" sz="1500" kern="1200" dirty="0" smtClean="0"/>
            <a:t>Functional </a:t>
          </a:r>
          <a:r>
            <a:rPr lang="en-US" sz="1500" kern="1200" dirty="0" smtClean="0"/>
            <a:t>testing in SharePoint</a:t>
          </a:r>
          <a:endParaRPr lang="en-US" sz="1500" kern="1200" dirty="0"/>
        </a:p>
      </dsp:txBody>
      <dsp:txXfrm>
        <a:off x="7651763" y="1390367"/>
        <a:ext cx="3236208"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6/13/2015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6/13/2015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51B1278-D92B-4AF3-A9C1-71DD298190CE}" type="datetimeFigureOut">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58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45186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70865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19232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Challenges</a:t>
            </a:r>
          </a:p>
          <a:p>
            <a:endParaRPr lang="en-US" dirty="0" smtClean="0"/>
          </a:p>
          <a:p>
            <a:pPr marL="171450" indent="-171450">
              <a:buFont typeface="Arial" panose="020B0604020202020204" pitchFamily="34" charset="0"/>
              <a:buChar char="•"/>
            </a:pPr>
            <a:r>
              <a:rPr lang="en-US" dirty="0" smtClean="0"/>
              <a:t>Difficultly finding qualified resources</a:t>
            </a:r>
          </a:p>
          <a:p>
            <a:pPr marL="171450" indent="-171450">
              <a:buFont typeface="Arial" panose="020B0604020202020204" pitchFamily="34" charset="0"/>
              <a:buChar char="•"/>
            </a:pPr>
            <a:r>
              <a:rPr lang="en-US" dirty="0" smtClean="0"/>
              <a:t>Steep learning curve</a:t>
            </a:r>
          </a:p>
          <a:p>
            <a:pPr marL="171450" indent="-171450">
              <a:buFont typeface="Arial" panose="020B0604020202020204" pitchFamily="34" charset="0"/>
              <a:buChar char="•"/>
            </a:pPr>
            <a:r>
              <a:rPr lang="en-US" dirty="0" smtClean="0"/>
              <a:t>Performance and stability issues</a:t>
            </a:r>
          </a:p>
          <a:p>
            <a:pPr marL="171450" indent="-171450">
              <a:buFont typeface="Arial" panose="020B0604020202020204" pitchFamily="34" charset="0"/>
              <a:buChar char="•"/>
            </a:pPr>
            <a:r>
              <a:rPr lang="en-US" dirty="0" smtClean="0"/>
              <a:t>Requires deployment by Farm Administrators</a:t>
            </a:r>
          </a:p>
          <a:p>
            <a:pPr marL="171450" indent="-171450">
              <a:buFont typeface="Arial" panose="020B0604020202020204" pitchFamily="34" charset="0"/>
              <a:buChar char="•"/>
            </a:pPr>
            <a:r>
              <a:rPr lang="en-US" dirty="0" smtClean="0"/>
              <a:t>Lifecycle management</a:t>
            </a:r>
          </a:p>
          <a:p>
            <a:pPr marL="171450" indent="-171450">
              <a:buFont typeface="Arial" panose="020B0604020202020204" pitchFamily="34" charset="0"/>
              <a:buChar char="•"/>
            </a:pPr>
            <a:r>
              <a:rPr lang="en-US" dirty="0" smtClean="0"/>
              <a:t>Not cloud ready</a:t>
            </a:r>
          </a:p>
          <a:p>
            <a:endParaRPr lang="en-US" dirty="0" smtClean="0"/>
          </a:p>
          <a:p>
            <a:r>
              <a:rPr lang="en-US" dirty="0" smtClean="0"/>
              <a:t>What is</a:t>
            </a:r>
            <a:r>
              <a:rPr lang="en-US" baseline="0" dirty="0" smtClean="0"/>
              <a:t> a SharePoint 2013 App?</a:t>
            </a:r>
            <a:endParaRPr lang="en-US" dirty="0" smtClean="0"/>
          </a:p>
          <a:p>
            <a:pPr marL="171450" indent="-171450">
              <a:buFont typeface="Arial" panose="020B0604020202020204" pitchFamily="34" charset="0"/>
              <a:buChar char="•"/>
            </a:pPr>
            <a:r>
              <a:rPr lang="en-US" dirty="0" smtClean="0"/>
              <a:t>Web application that runs “OUTSIDE” of SharePoint</a:t>
            </a:r>
          </a:p>
          <a:p>
            <a:pPr marL="171450" indent="-171450">
              <a:buFont typeface="Arial" panose="020B0604020202020204" pitchFamily="34" charset="0"/>
              <a:buChar char="•"/>
            </a:pPr>
            <a:r>
              <a:rPr lang="en-US" dirty="0" smtClean="0"/>
              <a:t>Uses Client</a:t>
            </a:r>
            <a:r>
              <a:rPr lang="en-US" baseline="0" dirty="0" smtClean="0"/>
              <a:t> OM to talk to SharePoint (JS, REST/CSOM)</a:t>
            </a:r>
          </a:p>
          <a:p>
            <a:pPr marL="171450" indent="-171450">
              <a:buFont typeface="Arial" panose="020B0604020202020204" pitchFamily="34" charset="0"/>
              <a:buChar char="•"/>
            </a:pPr>
            <a:r>
              <a:rPr lang="en-US" baseline="0" dirty="0" smtClean="0"/>
              <a:t>Is the future proof way to add new capabilities to SP2013+</a:t>
            </a:r>
          </a:p>
          <a:p>
            <a:pPr marL="171450" indent="-171450">
              <a:buFont typeface="Arial" panose="020B0604020202020204" pitchFamily="34" charset="0"/>
              <a:buChar char="•"/>
            </a:pPr>
            <a:r>
              <a:rPr lang="en-US" baseline="0" dirty="0" smtClean="0"/>
              <a:t>Is available from the Corporate App Catalog or SharePoint Store</a:t>
            </a:r>
          </a:p>
          <a:p>
            <a:pPr marL="171450" indent="-171450">
              <a:buFont typeface="Arial" panose="020B0604020202020204" pitchFamily="34" charset="0"/>
              <a:buChar char="•"/>
            </a:pPr>
            <a:r>
              <a:rPr lang="en-US" baseline="0" dirty="0" smtClean="0"/>
              <a:t>Is easy to install by site owners or Tenant/Farm administrators</a:t>
            </a:r>
          </a:p>
        </p:txBody>
      </p:sp>
      <p:sp>
        <p:nvSpPr>
          <p:cNvPr id="4" name="Slide Number Placeholder 3"/>
          <p:cNvSpPr>
            <a:spLocks noGrp="1"/>
          </p:cNvSpPr>
          <p:nvPr>
            <p:ph type="sldNum" sz="quarter" idx="10"/>
          </p:nvPr>
        </p:nvSpPr>
        <p:spPr/>
        <p:txBody>
          <a:bodyPr/>
          <a:lstStyle/>
          <a:p>
            <a:fld id="{A11972B5-6BC1-3D45-8144-C53926F395E5}" type="slidenum">
              <a:rPr lang="en-US" smtClean="0"/>
              <a:t>10</a:t>
            </a:fld>
            <a:endParaRPr lang="en-US" dirty="0"/>
          </a:p>
        </p:txBody>
      </p:sp>
    </p:spTree>
    <p:extLst>
      <p:ext uri="{BB962C8B-B14F-4D97-AF65-F5344CB8AC3E}">
        <p14:creationId xmlns:p14="http://schemas.microsoft.com/office/powerpoint/2010/main" val="1180102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http://blog.xebia.com/2013/09/01/differences-between-providers-in-angularjs/</a:t>
            </a:r>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15</a:t>
            </a:fld>
            <a:endParaRPr lang="en-US"/>
          </a:p>
        </p:txBody>
      </p:sp>
    </p:spTree>
    <p:extLst>
      <p:ext uri="{BB962C8B-B14F-4D97-AF65-F5344CB8AC3E}">
        <p14:creationId xmlns:p14="http://schemas.microsoft.com/office/powerpoint/2010/main" val="276726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972B5-6BC1-3D45-8144-C53926F395E5}" type="slidenum">
              <a:rPr lang="en-US" smtClean="0"/>
              <a:t>17</a:t>
            </a:fld>
            <a:endParaRPr lang="en-US"/>
          </a:p>
        </p:txBody>
      </p:sp>
    </p:spTree>
    <p:extLst>
      <p:ext uri="{BB962C8B-B14F-4D97-AF65-F5344CB8AC3E}">
        <p14:creationId xmlns:p14="http://schemas.microsoft.com/office/powerpoint/2010/main" val="316802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322726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7564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2630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85302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9049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74773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6/13/2015</a:t>
            </a:fld>
            <a:endParaRPr lang="en-US" dirty="0"/>
          </a:p>
        </p:txBody>
      </p:sp>
      <p:sp>
        <p:nvSpPr>
          <p:cNvPr id="4" name="Footer Placeholder 3"/>
          <p:cNvSpPr>
            <a:spLocks noGrp="1"/>
          </p:cNvSpPr>
          <p:nvPr>
            <p:ph type="ftr" sz="quarter" idx="11"/>
          </p:nvPr>
        </p:nvSpPr>
        <p:spPr/>
        <p:txBody>
          <a:bodyPr/>
          <a:lstStyle/>
          <a:p>
            <a:r>
              <a:rPr lang="en-US" smtClean="0"/>
              <a:t>@spietrek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6164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6/13/2015</a:t>
            </a:fld>
            <a:endParaRPr lang="en-US" dirty="0"/>
          </a:p>
        </p:txBody>
      </p:sp>
      <p:sp>
        <p:nvSpPr>
          <p:cNvPr id="4" name="Footer Placeholder 3"/>
          <p:cNvSpPr>
            <a:spLocks noGrp="1"/>
          </p:cNvSpPr>
          <p:nvPr>
            <p:ph type="ftr" sz="quarter" idx="11"/>
          </p:nvPr>
        </p:nvSpPr>
        <p:spPr/>
        <p:txBody>
          <a:bodyPr/>
          <a:lstStyle/>
          <a:p>
            <a:r>
              <a:rPr lang="en-US" smtClean="0"/>
              <a:t>@spietrek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78936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7259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00266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5"/>
            <a:ext cx="11653523" cy="1796217"/>
          </a:xfrm>
          <a:prstGeom prst="rect">
            <a:avLst/>
          </a:prstGeom>
          <a:noFill/>
        </p:spPr>
        <p:txBody>
          <a:bodyPr tIns="91440" bIns="91440" anchor="t" anchorCtr="0"/>
          <a:lstStyle>
            <a:lvl1pPr>
              <a:defRPr sz="4853" spc="-56"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298939454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08311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0765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FE2824-C2A0-4931-BB32-60B24BDBB3CC}"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0701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FE2824-C2A0-4931-BB32-60B24BDBB3CC}" type="datetimeFigureOut">
              <a:rPr lang="en-US" smtClean="0"/>
              <a:t>6/13/2015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25032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FE2824-C2A0-4931-BB32-60B24BDBB3CC}" type="datetimeFigureOut">
              <a:rPr lang="en-US" smtClean="0"/>
              <a:t>6/13/2015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57795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0FE2824-C2A0-4931-BB32-60B24BDBB3CC}" type="datetimeFigureOut">
              <a:rPr lang="en-US" smtClean="0"/>
              <a:t>6/13/2015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5278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93322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3815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6/13/2015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@spietrek</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
        <p:nvSpPr>
          <p:cNvPr id="8" name="Rectangle 7"/>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http://www.cardinalsolutions.com/~/media/Images/cardinal/img/cardinal-logo-large.png"/>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11029504" y="6534767"/>
            <a:ext cx="1066800" cy="3016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115127" y="94598"/>
            <a:ext cx="1866900" cy="1028700"/>
          </a:xfrm>
          <a:prstGeom prst="rect">
            <a:avLst/>
          </a:prstGeom>
        </p:spPr>
      </p:pic>
    </p:spTree>
    <p:extLst>
      <p:ext uri="{BB962C8B-B14F-4D97-AF65-F5344CB8AC3E}">
        <p14:creationId xmlns:p14="http://schemas.microsoft.com/office/powerpoint/2010/main" val="323068693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spietre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jsfiddle.net/spietrek/04y3zwo8/3/"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pietre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tiff"/><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tiff"/><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tiff"/><Relationship Id="rId5" Type="http://schemas.openxmlformats.org/officeDocument/2006/relationships/image" Target="../media/image9.png"/><Relationship Id="rId15" Type="http://schemas.openxmlformats.org/officeDocument/2006/relationships/image" Target="../media/image19.tiff"/><Relationship Id="rId10" Type="http://schemas.openxmlformats.org/officeDocument/2006/relationships/image" Target="../media/image14.jpeg"/><Relationship Id="rId19" Type="http://schemas.openxmlformats.org/officeDocument/2006/relationships/image" Target="../media/image23.gif"/><Relationship Id="rId4" Type="http://schemas.openxmlformats.org/officeDocument/2006/relationships/image" Target="../media/image8.jpeg"/><Relationship Id="rId9" Type="http://schemas.openxmlformats.org/officeDocument/2006/relationships/image" Target="../media/image13.png"/><Relationship Id="rId14" Type="http://schemas.openxmlformats.org/officeDocument/2006/relationships/image" Target="../media/image18.tiff"/></Relationships>
</file>

<file path=ppt/slides/_rels/slide30.xml.rels><?xml version="1.0" encoding="UTF-8" standalone="yes"?>
<Relationships xmlns="http://schemas.openxmlformats.org/package/2006/relationships"><Relationship Id="rId2" Type="http://schemas.openxmlformats.org/officeDocument/2006/relationships/hyperlink" Target="http://goo.gl/xljmi6"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8.jpe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hyperlink" Target="http://app.spsdc.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tiff"/></Relationships>
</file>

<file path=ppt/slides/_rels/slide5.xml.rels><?xml version="1.0" encoding="UTF-8" standalone="yes"?>
<Relationships xmlns="http://schemas.openxmlformats.org/package/2006/relationships"><Relationship Id="rId3" Type="http://schemas.openxmlformats.org/officeDocument/2006/relationships/hyperlink" Target="http://lanyrd.com/2015/spsd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tiff"/></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8.jpe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Building Single Page Applications in SharePoint using </a:t>
            </a:r>
            <a:r>
              <a:rPr lang="en-US" dirty="0" smtClean="0"/>
              <a:t>AngularJS</a:t>
            </a:r>
            <a:endParaRPr lang="en-US" dirty="0"/>
          </a:p>
        </p:txBody>
      </p:sp>
      <p:sp>
        <p:nvSpPr>
          <p:cNvPr id="3" name="Subtitle 2"/>
          <p:cNvSpPr>
            <a:spLocks noGrp="1"/>
          </p:cNvSpPr>
          <p:nvPr>
            <p:ph type="subTitle" idx="1"/>
          </p:nvPr>
        </p:nvSpPr>
        <p:spPr/>
        <p:txBody>
          <a:bodyPr>
            <a:normAutofit/>
          </a:bodyPr>
          <a:lstStyle/>
          <a:p>
            <a:r>
              <a:rPr lang="en-US" dirty="0"/>
              <a:t>Steve Pietrek (@spietrek</a:t>
            </a:r>
            <a:r>
              <a:rPr lang="en-US" dirty="0" smtClean="0"/>
              <a:t>)</a:t>
            </a:r>
          </a:p>
          <a:p>
            <a:r>
              <a:rPr lang="en-US" dirty="0" smtClean="0"/>
              <a:t> </a:t>
            </a:r>
            <a:r>
              <a:rPr lang="en-US" dirty="0" smtClean="0">
                <a:hlinkClick r:id="rId2"/>
              </a:rPr>
              <a:t>https</a:t>
            </a:r>
            <a:r>
              <a:rPr lang="en-US" dirty="0">
                <a:hlinkClick r:id="rId2"/>
              </a:rPr>
              <a:t>://github.com/spietrek</a:t>
            </a:r>
            <a:r>
              <a:rPr lang="en-US" dirty="0" smtClean="0">
                <a:hlinkClick r:id="rId2"/>
              </a:rPr>
              <a:t>/</a:t>
            </a:r>
            <a:endParaRPr lang="en-US" dirty="0"/>
          </a:p>
        </p:txBody>
      </p:sp>
    </p:spTree>
    <p:extLst>
      <p:ext uri="{BB962C8B-B14F-4D97-AF65-F5344CB8AC3E}">
        <p14:creationId xmlns:p14="http://schemas.microsoft.com/office/powerpoint/2010/main" val="240861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215747" y="2919839"/>
            <a:ext cx="1937657" cy="2453127"/>
          </a:xfrm>
          <a:prstGeom prst="rect">
            <a:avLst/>
          </a:prstGeom>
          <a:solidFill>
            <a:schemeClr val="tx1">
              <a:lumMod val="65000"/>
              <a:lumOff val="3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Not Cloud Ready</a:t>
            </a:r>
          </a:p>
        </p:txBody>
      </p:sp>
      <p:sp>
        <p:nvSpPr>
          <p:cNvPr id="8" name="Rectangle 7"/>
          <p:cNvSpPr/>
          <p:nvPr/>
        </p:nvSpPr>
        <p:spPr bwMode="auto">
          <a:xfrm>
            <a:off x="1781633" y="2919841"/>
            <a:ext cx="1937657" cy="2453127"/>
          </a:xfrm>
          <a:prstGeom prst="rect">
            <a:avLst/>
          </a:prstGeom>
          <a:solidFill>
            <a:schemeClr val="tx1">
              <a:lumMod val="65000"/>
              <a:lumOff val="35000"/>
            </a:schemeClr>
          </a:solidFill>
          <a:ln>
            <a:solidFill>
              <a:srgbClr val="17295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Performance and Stability</a:t>
            </a:r>
          </a:p>
        </p:txBody>
      </p:sp>
      <p:sp>
        <p:nvSpPr>
          <p:cNvPr id="9" name="Rectangle 8"/>
          <p:cNvSpPr/>
          <p:nvPr/>
        </p:nvSpPr>
        <p:spPr bwMode="auto">
          <a:xfrm>
            <a:off x="3998690" y="2919840"/>
            <a:ext cx="1937657" cy="2453127"/>
          </a:xfrm>
          <a:prstGeom prst="rect">
            <a:avLst/>
          </a:prstGeom>
          <a:solidFill>
            <a:schemeClr val="tx1">
              <a:lumMod val="65000"/>
              <a:lumOff val="35000"/>
            </a:schemeClr>
          </a:solidFill>
          <a:ln>
            <a:solidFill>
              <a:srgbClr val="17295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Lifecycle Management</a:t>
            </a:r>
          </a:p>
        </p:txBody>
      </p:sp>
      <p:sp>
        <p:nvSpPr>
          <p:cNvPr id="11" name="Rectangle 10"/>
          <p:cNvSpPr/>
          <p:nvPr/>
        </p:nvSpPr>
        <p:spPr bwMode="auto">
          <a:xfrm>
            <a:off x="8432804" y="2919838"/>
            <a:ext cx="1937657" cy="2453127"/>
          </a:xfrm>
          <a:prstGeom prst="rect">
            <a:avLst/>
          </a:prstGeom>
          <a:solidFill>
            <a:schemeClr val="tx1">
              <a:lumMod val="65000"/>
              <a:lumOff val="35000"/>
            </a:schemeClr>
          </a:solidFill>
          <a:ln>
            <a:solidFill>
              <a:srgbClr val="17295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Resources</a:t>
            </a:r>
          </a:p>
        </p:txBody>
      </p:sp>
      <p:pic>
        <p:nvPicPr>
          <p:cNvPr id="12" name="Picture 4" descr="\\MAGNUM\Projects\Microsoft\Cloud Power FY12\Design\ICONS_PNG\IIS-MULTI-TENANCY.png"/>
          <p:cNvPicPr>
            <a:picLocks noChangeAspect="1" noChangeArrowheads="1"/>
          </p:cNvPicPr>
          <p:nvPr/>
        </p:nvPicPr>
        <p:blipFill>
          <a:blip r:embed="rId3" cstate="print">
            <a:biLevel thresh="25000"/>
          </a:blip>
          <a:stretch>
            <a:fillRect/>
          </a:stretch>
        </p:blipFill>
        <p:spPr bwMode="auto">
          <a:xfrm>
            <a:off x="4122455" y="2917015"/>
            <a:ext cx="1673223" cy="1673223"/>
          </a:xfrm>
          <a:prstGeom prst="rect">
            <a:avLst/>
          </a:prstGeom>
          <a:noFill/>
          <a:ln>
            <a:noFill/>
          </a:ln>
        </p:spPr>
      </p:pic>
      <p:sp>
        <p:nvSpPr>
          <p:cNvPr id="13" name="Cloud 12"/>
          <p:cNvSpPr/>
          <p:nvPr/>
        </p:nvSpPr>
        <p:spPr>
          <a:xfrm>
            <a:off x="6482277" y="3269082"/>
            <a:ext cx="1404594" cy="1140643"/>
          </a:xfrm>
          <a:prstGeom prst="cloud">
            <a:avLst/>
          </a:prstGeom>
          <a:solidFill>
            <a:schemeClr val="bg1"/>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Lightning Bolt 13"/>
          <p:cNvSpPr/>
          <p:nvPr/>
        </p:nvSpPr>
        <p:spPr>
          <a:xfrm>
            <a:off x="2105970" y="3269081"/>
            <a:ext cx="1121790" cy="989814"/>
          </a:xfrm>
          <a:prstGeom prst="lightningBolt">
            <a:avLst/>
          </a:prstGeom>
          <a:solidFill>
            <a:schemeClr val="bg1"/>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741"/>
          <p:cNvSpPr>
            <a:spLocks/>
          </p:cNvSpPr>
          <p:nvPr/>
        </p:nvSpPr>
        <p:spPr bwMode="auto">
          <a:xfrm>
            <a:off x="8906457" y="3638174"/>
            <a:ext cx="371046" cy="806232"/>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 name="connsiteX0" fmla="*/ 8111 w 10000"/>
              <a:gd name="connsiteY0" fmla="*/ 0 h 10000"/>
              <a:gd name="connsiteX1" fmla="*/ 1889 w 10000"/>
              <a:gd name="connsiteY1" fmla="*/ 0 h 10000"/>
              <a:gd name="connsiteX2" fmla="*/ 0 w 10000"/>
              <a:gd name="connsiteY2" fmla="*/ 939 h 10000"/>
              <a:gd name="connsiteX3" fmla="*/ 0 w 10000"/>
              <a:gd name="connsiteY3" fmla="*/ 5138 h 10000"/>
              <a:gd name="connsiteX4" fmla="*/ 1889 w 10000"/>
              <a:gd name="connsiteY4" fmla="*/ 6077 h 10000"/>
              <a:gd name="connsiteX5" fmla="*/ 1889 w 10000"/>
              <a:gd name="connsiteY5" fmla="*/ 6077 h 10000"/>
              <a:gd name="connsiteX6" fmla="*/ 1889 w 10000"/>
              <a:gd name="connsiteY6" fmla="*/ 9061 h 10000"/>
              <a:gd name="connsiteX7" fmla="*/ 3667 w 10000"/>
              <a:gd name="connsiteY7" fmla="*/ 10000 h 10000"/>
              <a:gd name="connsiteX8" fmla="*/ 6333 w 10000"/>
              <a:gd name="connsiteY8" fmla="*/ 10000 h 10000"/>
              <a:gd name="connsiteX9" fmla="*/ 8111 w 10000"/>
              <a:gd name="connsiteY9" fmla="*/ 9061 h 10000"/>
              <a:gd name="connsiteX10" fmla="*/ 8111 w 10000"/>
              <a:gd name="connsiteY10" fmla="*/ 6077 h 10000"/>
              <a:gd name="connsiteX11" fmla="*/ 8111 w 10000"/>
              <a:gd name="connsiteY11" fmla="*/ 6077 h 10000"/>
              <a:gd name="connsiteX12" fmla="*/ 10000 w 10000"/>
              <a:gd name="connsiteY12" fmla="*/ 5138 h 10000"/>
              <a:gd name="connsiteX13" fmla="*/ 8253 w 10000"/>
              <a:gd name="connsiteY13" fmla="*/ 1991 h 10000"/>
              <a:gd name="connsiteX14" fmla="*/ 8111 w 10000"/>
              <a:gd name="connsiteY14" fmla="*/ 0 h 10000"/>
              <a:gd name="connsiteX0" fmla="*/ 8111 w 8595"/>
              <a:gd name="connsiteY0" fmla="*/ 0 h 10000"/>
              <a:gd name="connsiteX1" fmla="*/ 1889 w 8595"/>
              <a:gd name="connsiteY1" fmla="*/ 0 h 10000"/>
              <a:gd name="connsiteX2" fmla="*/ 0 w 8595"/>
              <a:gd name="connsiteY2" fmla="*/ 939 h 10000"/>
              <a:gd name="connsiteX3" fmla="*/ 0 w 8595"/>
              <a:gd name="connsiteY3" fmla="*/ 5138 h 10000"/>
              <a:gd name="connsiteX4" fmla="*/ 1889 w 8595"/>
              <a:gd name="connsiteY4" fmla="*/ 6077 h 10000"/>
              <a:gd name="connsiteX5" fmla="*/ 1889 w 8595"/>
              <a:gd name="connsiteY5" fmla="*/ 6077 h 10000"/>
              <a:gd name="connsiteX6" fmla="*/ 1889 w 8595"/>
              <a:gd name="connsiteY6" fmla="*/ 9061 h 10000"/>
              <a:gd name="connsiteX7" fmla="*/ 3667 w 8595"/>
              <a:gd name="connsiteY7" fmla="*/ 10000 h 10000"/>
              <a:gd name="connsiteX8" fmla="*/ 6333 w 8595"/>
              <a:gd name="connsiteY8" fmla="*/ 10000 h 10000"/>
              <a:gd name="connsiteX9" fmla="*/ 8111 w 8595"/>
              <a:gd name="connsiteY9" fmla="*/ 9061 h 10000"/>
              <a:gd name="connsiteX10" fmla="*/ 8111 w 8595"/>
              <a:gd name="connsiteY10" fmla="*/ 6077 h 10000"/>
              <a:gd name="connsiteX11" fmla="*/ 8111 w 8595"/>
              <a:gd name="connsiteY11" fmla="*/ 6077 h 10000"/>
              <a:gd name="connsiteX12" fmla="*/ 8253 w 8595"/>
              <a:gd name="connsiteY12" fmla="*/ 5138 h 10000"/>
              <a:gd name="connsiteX13" fmla="*/ 8253 w 8595"/>
              <a:gd name="connsiteY13" fmla="*/ 1991 h 10000"/>
              <a:gd name="connsiteX14" fmla="*/ 8111 w 8595"/>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5" h="10000">
                <a:moveTo>
                  <a:pt x="8111" y="0"/>
                </a:moveTo>
                <a:lnTo>
                  <a:pt x="1889" y="0"/>
                </a:lnTo>
                <a:cubicBezTo>
                  <a:pt x="889" y="0"/>
                  <a:pt x="0" y="442"/>
                  <a:pt x="0" y="939"/>
                </a:cubicBezTo>
                <a:lnTo>
                  <a:pt x="0" y="5138"/>
                </a:lnTo>
                <a:cubicBezTo>
                  <a:pt x="0" y="5635"/>
                  <a:pt x="889" y="6077"/>
                  <a:pt x="1889" y="6077"/>
                </a:cubicBezTo>
                <a:lnTo>
                  <a:pt x="1889" y="6077"/>
                </a:lnTo>
                <a:lnTo>
                  <a:pt x="1889" y="9061"/>
                </a:lnTo>
                <a:cubicBezTo>
                  <a:pt x="1889" y="9558"/>
                  <a:pt x="2667" y="10000"/>
                  <a:pt x="3667" y="10000"/>
                </a:cubicBezTo>
                <a:lnTo>
                  <a:pt x="6333" y="10000"/>
                </a:lnTo>
                <a:cubicBezTo>
                  <a:pt x="7333" y="10000"/>
                  <a:pt x="8111" y="9558"/>
                  <a:pt x="8111" y="9061"/>
                </a:cubicBezTo>
                <a:lnTo>
                  <a:pt x="8111" y="6077"/>
                </a:lnTo>
                <a:lnTo>
                  <a:pt x="8111" y="6077"/>
                </a:lnTo>
                <a:cubicBezTo>
                  <a:pt x="8135" y="5921"/>
                  <a:pt x="8253" y="5635"/>
                  <a:pt x="8253" y="5138"/>
                </a:cubicBezTo>
                <a:lnTo>
                  <a:pt x="8253" y="1991"/>
                </a:lnTo>
                <a:cubicBezTo>
                  <a:pt x="8253" y="1494"/>
                  <a:pt x="9111" y="0"/>
                  <a:pt x="8111"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159">
              <a:defRPr/>
            </a:pPr>
            <a:endParaRPr lang="en-US" sz="2400" kern="0" dirty="0">
              <a:solidFill>
                <a:srgbClr val="000000"/>
              </a:solidFill>
            </a:endParaRPr>
          </a:p>
        </p:txBody>
      </p:sp>
      <p:sp>
        <p:nvSpPr>
          <p:cNvPr id="16" name="Oval 742"/>
          <p:cNvSpPr>
            <a:spLocks noChangeArrowheads="1"/>
          </p:cNvSpPr>
          <p:nvPr/>
        </p:nvSpPr>
        <p:spPr bwMode="auto">
          <a:xfrm>
            <a:off x="8990518" y="3373836"/>
            <a:ext cx="239358" cy="24168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159">
              <a:defRPr/>
            </a:pPr>
            <a:endParaRPr lang="en-US" sz="2400" kern="0" dirty="0">
              <a:solidFill>
                <a:srgbClr val="000000"/>
              </a:solidFill>
            </a:endParaRPr>
          </a:p>
        </p:txBody>
      </p:sp>
      <p:sp>
        <p:nvSpPr>
          <p:cNvPr id="17" name="Diagonal Stripe 16"/>
          <p:cNvSpPr/>
          <p:nvPr/>
        </p:nvSpPr>
        <p:spPr>
          <a:xfrm rot="5400000" flipV="1">
            <a:off x="9256405" y="3515293"/>
            <a:ext cx="245219" cy="267350"/>
          </a:xfrm>
          <a:prstGeom prst="diagStrip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Flowchart: Predefined Process 17"/>
          <p:cNvSpPr/>
          <p:nvPr/>
        </p:nvSpPr>
        <p:spPr>
          <a:xfrm>
            <a:off x="9568863" y="3180750"/>
            <a:ext cx="546173" cy="382589"/>
          </a:xfrm>
          <a:prstGeom prst="flowChartPredefinedProcess">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noFill/>
            </a:endParaRPr>
          </a:p>
        </p:txBody>
      </p:sp>
      <p:sp>
        <p:nvSpPr>
          <p:cNvPr id="3" name="Title 2"/>
          <p:cNvSpPr>
            <a:spLocks noGrp="1"/>
          </p:cNvSpPr>
          <p:nvPr>
            <p:ph type="title"/>
          </p:nvPr>
        </p:nvSpPr>
        <p:spPr/>
        <p:txBody>
          <a:bodyPr/>
          <a:lstStyle/>
          <a:p>
            <a:r>
              <a:rPr lang="en-US" dirty="0" smtClean="0"/>
              <a:t>"Traditional" SharePoint </a:t>
            </a:r>
            <a:r>
              <a:rPr lang="en-US" dirty="0"/>
              <a:t>Development Challenges</a:t>
            </a:r>
          </a:p>
        </p:txBody>
      </p:sp>
    </p:spTree>
    <p:extLst>
      <p:ext uri="{BB962C8B-B14F-4D97-AF65-F5344CB8AC3E}">
        <p14:creationId xmlns:p14="http://schemas.microsoft.com/office/powerpoint/2010/main" val="243113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AngularJS Overview</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10968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AngularJS?</a:t>
            </a:r>
            <a:endParaRPr lang="en-US" dirty="0"/>
          </a:p>
        </p:txBody>
      </p:sp>
      <p:sp>
        <p:nvSpPr>
          <p:cNvPr id="3" name="Content Placeholder 2"/>
          <p:cNvSpPr>
            <a:spLocks noGrp="1"/>
          </p:cNvSpPr>
          <p:nvPr>
            <p:ph sz="quarter" idx="13"/>
          </p:nvPr>
        </p:nvSpPr>
        <p:spPr>
          <a:xfrm>
            <a:off x="838200" y="1825625"/>
            <a:ext cx="9753600" cy="4351338"/>
          </a:xfrm>
        </p:spPr>
        <p:txBody>
          <a:bodyPr>
            <a:normAutofit/>
          </a:bodyPr>
          <a:lstStyle/>
          <a:p>
            <a:r>
              <a:rPr lang="en-US" dirty="0" smtClean="0"/>
              <a:t>"Superheroic </a:t>
            </a:r>
            <a:r>
              <a:rPr lang="en-US" dirty="0"/>
              <a:t>JavaScript MVW </a:t>
            </a:r>
            <a:r>
              <a:rPr lang="en-US" dirty="0" smtClean="0"/>
              <a:t>Framework"</a:t>
            </a:r>
            <a:endParaRPr lang="en-US" dirty="0"/>
          </a:p>
          <a:p>
            <a:pPr lvl="1"/>
            <a:r>
              <a:rPr lang="en-US" dirty="0" smtClean="0"/>
              <a:t>Structural JavaScript client-side framework </a:t>
            </a:r>
            <a:r>
              <a:rPr lang="en-US" dirty="0"/>
              <a:t>for </a:t>
            </a:r>
            <a:r>
              <a:rPr lang="en-US" dirty="0" smtClean="0"/>
              <a:t>building dynamic </a:t>
            </a:r>
            <a:r>
              <a:rPr lang="en-US" dirty="0"/>
              <a:t>web </a:t>
            </a:r>
            <a:r>
              <a:rPr lang="en-US" dirty="0" smtClean="0"/>
              <a:t>apps (using HTML and JavaScript)</a:t>
            </a:r>
            <a:endParaRPr lang="en-US" dirty="0"/>
          </a:p>
          <a:p>
            <a:pPr lvl="1"/>
            <a:r>
              <a:rPr lang="en-US" dirty="0" smtClean="0"/>
              <a:t>Empowers traditional HTML</a:t>
            </a:r>
          </a:p>
          <a:p>
            <a:pPr lvl="1"/>
            <a:r>
              <a:rPr lang="en-US" dirty="0" smtClean="0"/>
              <a:t>Extend </a:t>
            </a:r>
            <a:r>
              <a:rPr lang="en-US" dirty="0"/>
              <a:t>HTML's syntax to express your application's components clearly and succinctly</a:t>
            </a:r>
            <a:endParaRPr lang="en-US" dirty="0" smtClean="0"/>
          </a:p>
          <a:p>
            <a:r>
              <a:rPr lang="en-US" dirty="0" smtClean="0"/>
              <a:t>Backed by Google and the community</a:t>
            </a:r>
          </a:p>
          <a:p>
            <a:r>
              <a:rPr lang="en-US" dirty="0" smtClean="0"/>
              <a:t>Open source (MIT License)</a:t>
            </a:r>
          </a:p>
          <a:p>
            <a:r>
              <a:rPr lang="en-US" dirty="0" smtClean="0"/>
              <a:t>Vibrant community (books, Stack Overflow, blogs, plug-ins, resources, etc.)</a:t>
            </a:r>
          </a:p>
          <a:p>
            <a:r>
              <a:rPr lang="en-US" dirty="0" smtClean="0"/>
              <a:t>** Great framework for building single page applications</a:t>
            </a:r>
            <a:endParaRPr lang="en-US" dirty="0"/>
          </a:p>
        </p:txBody>
      </p:sp>
      <p:pic>
        <p:nvPicPr>
          <p:cNvPr id="1028" name="Picture 4" descr="http://www.w3schools.com/angular/pic_angul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6528524"/>
            <a:ext cx="5715000" cy="307777"/>
          </a:xfrm>
          <a:prstGeom prst="rect">
            <a:avLst/>
          </a:prstGeom>
          <a:noFill/>
        </p:spPr>
        <p:txBody>
          <a:bodyPr wrap="square" rtlCol="0">
            <a:spAutoFit/>
          </a:bodyPr>
          <a:lstStyle/>
          <a:p>
            <a:r>
              <a:rPr lang="en-US" sz="1400" i="1" dirty="0" smtClean="0">
                <a:latin typeface="Calibri" panose="020F0502020204030204" pitchFamily="34" charset="0"/>
              </a:rPr>
              <a:t>** My opinion</a:t>
            </a:r>
            <a:endParaRPr lang="en-US" sz="1400" i="1" dirty="0">
              <a:latin typeface="Calibri" panose="020F0502020204030204" pitchFamily="34" charset="0"/>
            </a:endParaRPr>
          </a:p>
        </p:txBody>
      </p:sp>
    </p:spTree>
    <p:extLst>
      <p:ext uri="{BB962C8B-B14F-4D97-AF65-F5344CB8AC3E}">
        <p14:creationId xmlns:p14="http://schemas.microsoft.com/office/powerpoint/2010/main" val="72422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 of AngularJS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893605727"/>
              </p:ext>
            </p:extLst>
          </p:nvPr>
        </p:nvGraphicFramePr>
        <p:xfrm>
          <a:off x="914400" y="1828800"/>
          <a:ext cx="104394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25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Filters</a:t>
            </a:r>
            <a:endParaRPr lang="en-US" dirty="0"/>
          </a:p>
        </p:txBody>
      </p:sp>
      <p:sp>
        <p:nvSpPr>
          <p:cNvPr id="3" name="Content Placeholder 2"/>
          <p:cNvSpPr>
            <a:spLocks noGrp="1"/>
          </p:cNvSpPr>
          <p:nvPr>
            <p:ph sz="quarter" idx="13"/>
          </p:nvPr>
        </p:nvSpPr>
        <p:spPr>
          <a:xfrm>
            <a:off x="838200" y="1825624"/>
            <a:ext cx="10515600" cy="4956176"/>
          </a:xfrm>
        </p:spPr>
        <p:txBody>
          <a:bodyPr>
            <a:normAutofit fontScale="92500" lnSpcReduction="10000"/>
          </a:bodyPr>
          <a:lstStyle/>
          <a:p>
            <a:r>
              <a:rPr lang="en-US" dirty="0"/>
              <a:t>Formats the value of an expression displayed to users</a:t>
            </a:r>
          </a:p>
          <a:p>
            <a:r>
              <a:rPr lang="en-US" dirty="0" smtClean="0"/>
              <a:t>OOTB </a:t>
            </a:r>
            <a:r>
              <a:rPr lang="en-US" dirty="0"/>
              <a:t>examples include:</a:t>
            </a:r>
          </a:p>
          <a:p>
            <a:pPr marL="0" indent="0">
              <a:buNone/>
            </a:pPr>
            <a:r>
              <a:rPr lang="en-US" dirty="0" smtClean="0"/>
              <a:t>	currency</a:t>
            </a:r>
            <a:r>
              <a:rPr lang="en-US" dirty="0"/>
              <a:t>, date, filter, json, limitTo, lowercase, number, orderBy, uppercase</a:t>
            </a:r>
          </a:p>
          <a:p>
            <a:r>
              <a:rPr lang="en-US" dirty="0"/>
              <a:t>Chain </a:t>
            </a:r>
            <a:r>
              <a:rPr lang="en-US" dirty="0" smtClean="0"/>
              <a:t>multiple filters </a:t>
            </a:r>
            <a:r>
              <a:rPr lang="en-US" dirty="0"/>
              <a:t>using |</a:t>
            </a:r>
          </a:p>
          <a:p>
            <a:r>
              <a:rPr lang="en-US" dirty="0" smtClean="0"/>
              <a:t>Create </a:t>
            </a:r>
            <a:r>
              <a:rPr lang="en-US" dirty="0"/>
              <a:t>custom </a:t>
            </a:r>
            <a:r>
              <a:rPr lang="en-US" dirty="0" smtClean="0"/>
              <a:t>ones</a:t>
            </a:r>
          </a:p>
          <a:p>
            <a:r>
              <a:rPr lang="en-US" dirty="0" smtClean="0"/>
              <a:t>Yes, there is a "Filter" </a:t>
            </a:r>
            <a:r>
              <a:rPr lang="en-US" dirty="0"/>
              <a:t>F</a:t>
            </a:r>
            <a:r>
              <a:rPr lang="en-US" dirty="0" smtClean="0"/>
              <a:t>ilter</a:t>
            </a:r>
          </a:p>
          <a:p>
            <a:pPr marL="0" indent="0">
              <a:buNone/>
            </a:pPr>
            <a:r>
              <a:rPr lang="en-US" dirty="0" smtClean="0">
                <a:solidFill>
                  <a:schemeClr val="accent5">
                    <a:lumMod val="60000"/>
                    <a:lumOff val="40000"/>
                  </a:schemeClr>
                </a:solidFill>
                <a:latin typeface="Arial" panose="020B0604020202020204" pitchFamily="34" charset="0"/>
                <a:cs typeface="Arial" panose="020B0604020202020204" pitchFamily="34" charset="0"/>
              </a:rPr>
              <a:t>	</a:t>
            </a:r>
            <a:r>
              <a:rPr lang="en-US" sz="1700" dirty="0" smtClean="0">
                <a:solidFill>
                  <a:srgbClr val="FF0000"/>
                </a:solidFill>
                <a:latin typeface="Arial" panose="020B0604020202020204" pitchFamily="34" charset="0"/>
                <a:cs typeface="Arial" panose="020B0604020202020204" pitchFamily="34" charset="0"/>
              </a:rPr>
              <a:t>ng-repeat</a:t>
            </a:r>
            <a:r>
              <a:rPr lang="en-US" sz="1700" dirty="0">
                <a:solidFill>
                  <a:srgbClr val="FF0000"/>
                </a:solidFill>
                <a:latin typeface="Arial" panose="020B0604020202020204" pitchFamily="34" charset="0"/>
                <a:cs typeface="Arial" panose="020B0604020202020204" pitchFamily="34" charset="0"/>
              </a:rPr>
              <a:t>="president in </a:t>
            </a:r>
            <a:r>
              <a:rPr lang="en-US" sz="1700" dirty="0" err="1">
                <a:solidFill>
                  <a:srgbClr val="FF0000"/>
                </a:solidFill>
                <a:latin typeface="Arial" panose="020B0604020202020204" pitchFamily="34" charset="0"/>
                <a:cs typeface="Arial" panose="020B0604020202020204" pitchFamily="34" charset="0"/>
              </a:rPr>
              <a:t>demo.presidents</a:t>
            </a:r>
            <a:r>
              <a:rPr lang="en-US" sz="1700" dirty="0">
                <a:solidFill>
                  <a:srgbClr val="FF0000"/>
                </a:solidFill>
                <a:latin typeface="Arial" panose="020B0604020202020204" pitchFamily="34" charset="0"/>
                <a:cs typeface="Arial" panose="020B0604020202020204" pitchFamily="34" charset="0"/>
              </a:rPr>
              <a:t> | </a:t>
            </a:r>
            <a:r>
              <a:rPr lang="en-US" sz="1700" dirty="0" err="1">
                <a:solidFill>
                  <a:srgbClr val="FF0000"/>
                </a:solidFill>
                <a:latin typeface="Arial" panose="020B0604020202020204" pitchFamily="34" charset="0"/>
                <a:cs typeface="Arial" panose="020B0604020202020204" pitchFamily="34" charset="0"/>
              </a:rPr>
              <a:t>orderBy:'name</a:t>
            </a:r>
            <a:r>
              <a:rPr lang="en-US" sz="1700" dirty="0">
                <a:solidFill>
                  <a:srgbClr val="FF0000"/>
                </a:solidFill>
                <a:latin typeface="Arial" panose="020B0604020202020204" pitchFamily="34" charset="0"/>
                <a:cs typeface="Arial" panose="020B0604020202020204" pitchFamily="34" charset="0"/>
              </a:rPr>
              <a:t>'"</a:t>
            </a:r>
          </a:p>
          <a:p>
            <a:pPr marL="0" indent="0">
              <a:buNone/>
            </a:pPr>
            <a:r>
              <a:rPr lang="en-US" sz="1700" dirty="0">
                <a:solidFill>
                  <a:srgbClr val="FF0000"/>
                </a:solidFill>
                <a:latin typeface="Arial" panose="020B0604020202020204" pitchFamily="34" charset="0"/>
                <a:cs typeface="Arial" panose="020B0604020202020204" pitchFamily="34" charset="0"/>
              </a:rPr>
              <a:t>	ng-repeat="president in </a:t>
            </a:r>
            <a:r>
              <a:rPr lang="en-US" sz="1700" dirty="0" err="1">
                <a:solidFill>
                  <a:srgbClr val="FF0000"/>
                </a:solidFill>
                <a:latin typeface="Arial" panose="020B0604020202020204" pitchFamily="34" charset="0"/>
                <a:cs typeface="Arial" panose="020B0604020202020204" pitchFamily="34" charset="0"/>
              </a:rPr>
              <a:t>demo.presidents</a:t>
            </a:r>
            <a:r>
              <a:rPr lang="en-US" sz="1700" dirty="0">
                <a:solidFill>
                  <a:srgbClr val="FF0000"/>
                </a:solidFill>
                <a:latin typeface="Arial" panose="020B0604020202020204" pitchFamily="34" charset="0"/>
                <a:cs typeface="Arial" panose="020B0604020202020204" pitchFamily="34" charset="0"/>
              </a:rPr>
              <a:t> | </a:t>
            </a:r>
            <a:r>
              <a:rPr lang="en-US" sz="1700" dirty="0" err="1">
                <a:solidFill>
                  <a:srgbClr val="FF0000"/>
                </a:solidFill>
                <a:latin typeface="Arial" panose="020B0604020202020204" pitchFamily="34" charset="0"/>
                <a:cs typeface="Arial" panose="020B0604020202020204" pitchFamily="34" charset="0"/>
              </a:rPr>
              <a:t>filter:demo.name</a:t>
            </a:r>
            <a:r>
              <a:rPr lang="en-US" sz="1700" dirty="0" smtClean="0">
                <a:solidFill>
                  <a:srgbClr val="FF0000"/>
                </a:solidFill>
                <a:latin typeface="Arial" panose="020B0604020202020204" pitchFamily="34" charset="0"/>
                <a:cs typeface="Arial" panose="020B0604020202020204" pitchFamily="34" charset="0"/>
              </a:rPr>
              <a:t>"</a:t>
            </a:r>
          </a:p>
          <a:p>
            <a:pPr marL="0" indent="0">
              <a:buNone/>
            </a:pPr>
            <a:r>
              <a:rPr lang="en-US" sz="1700" dirty="0">
                <a:solidFill>
                  <a:srgbClr val="FF0000"/>
                </a:solidFill>
                <a:latin typeface="Arial" panose="020B0604020202020204" pitchFamily="34" charset="0"/>
                <a:cs typeface="Arial" panose="020B0604020202020204" pitchFamily="34" charset="0"/>
              </a:rPr>
              <a:t>	&lt;li ng-repeat="president in </a:t>
            </a:r>
            <a:r>
              <a:rPr lang="en-US" sz="1700" dirty="0" err="1">
                <a:solidFill>
                  <a:srgbClr val="FF0000"/>
                </a:solidFill>
                <a:latin typeface="Arial" panose="020B0604020202020204" pitchFamily="34" charset="0"/>
                <a:cs typeface="Arial" panose="020B0604020202020204" pitchFamily="34" charset="0"/>
              </a:rPr>
              <a:t>demo.presidents</a:t>
            </a:r>
            <a:r>
              <a:rPr lang="en-US" sz="1700" dirty="0">
                <a:solidFill>
                  <a:srgbClr val="FF0000"/>
                </a:solidFill>
                <a:latin typeface="Arial" panose="020B0604020202020204" pitchFamily="34" charset="0"/>
                <a:cs typeface="Arial" panose="020B0604020202020204" pitchFamily="34" charset="0"/>
              </a:rPr>
              <a:t> | </a:t>
            </a:r>
            <a:r>
              <a:rPr lang="en-US" sz="1700" dirty="0" err="1" smtClean="0">
                <a:solidFill>
                  <a:srgbClr val="FF0000"/>
                </a:solidFill>
                <a:latin typeface="Arial" panose="020B0604020202020204" pitchFamily="34" charset="0"/>
                <a:cs typeface="Arial" panose="020B0604020202020204" pitchFamily="34" charset="0"/>
              </a:rPr>
              <a:t>orderBy</a:t>
            </a:r>
            <a:r>
              <a:rPr lang="en-US" sz="1700" dirty="0" err="1">
                <a:solidFill>
                  <a:srgbClr val="FF0000"/>
                </a:solidFill>
                <a:latin typeface="Arial" panose="020B0604020202020204" pitchFamily="34" charset="0"/>
                <a:cs typeface="Arial" panose="020B0604020202020204" pitchFamily="34" charset="0"/>
              </a:rPr>
              <a:t>:'name</a:t>
            </a:r>
            <a:r>
              <a:rPr lang="en-US" sz="1700" dirty="0" smtClean="0">
                <a:solidFill>
                  <a:srgbClr val="FF0000"/>
                </a:solidFill>
                <a:latin typeface="Arial" panose="020B0604020202020204" pitchFamily="34" charset="0"/>
                <a:cs typeface="Arial" panose="020B0604020202020204" pitchFamily="34" charset="0"/>
              </a:rPr>
              <a:t>' | </a:t>
            </a:r>
            <a:r>
              <a:rPr lang="en-US" sz="1700" dirty="0" err="1" smtClean="0">
                <a:solidFill>
                  <a:srgbClr val="FF0000"/>
                </a:solidFill>
                <a:latin typeface="Arial" panose="020B0604020202020204" pitchFamily="34" charset="0"/>
                <a:cs typeface="Arial" panose="020B0604020202020204" pitchFamily="34" charset="0"/>
              </a:rPr>
              <a:t>filter:demo.name</a:t>
            </a:r>
            <a:r>
              <a:rPr lang="en-US" sz="1700" dirty="0">
                <a:solidFill>
                  <a:srgbClr val="FF0000"/>
                </a:solidFill>
                <a:latin typeface="Arial" panose="020B0604020202020204" pitchFamily="34" charset="0"/>
                <a:cs typeface="Arial" panose="020B0604020202020204" pitchFamily="34" charset="0"/>
              </a:rPr>
              <a:t>"&gt;</a:t>
            </a:r>
          </a:p>
          <a:p>
            <a:pPr marL="0" indent="0">
              <a:buNone/>
            </a:pPr>
            <a:r>
              <a:rPr lang="en-US" sz="1700" dirty="0">
                <a:solidFill>
                  <a:srgbClr val="FF0000"/>
                </a:solidFill>
                <a:latin typeface="Arial" panose="020B0604020202020204" pitchFamily="34" charset="0"/>
                <a:cs typeface="Arial" panose="020B0604020202020204" pitchFamily="34" charset="0"/>
              </a:rPr>
              <a:t>            </a:t>
            </a:r>
            <a:r>
              <a:rPr lang="en-US" sz="1700" dirty="0" smtClean="0">
                <a:solidFill>
                  <a:srgbClr val="FF0000"/>
                </a:solidFill>
                <a:latin typeface="Arial" panose="020B0604020202020204" pitchFamily="34" charset="0"/>
                <a:cs typeface="Arial" panose="020B0604020202020204" pitchFamily="34" charset="0"/>
              </a:rPr>
              <a:t>		{{</a:t>
            </a:r>
            <a:r>
              <a:rPr lang="en-US" sz="1700" dirty="0">
                <a:solidFill>
                  <a:srgbClr val="FF0000"/>
                </a:solidFill>
                <a:latin typeface="Arial" panose="020B0604020202020204" pitchFamily="34" charset="0"/>
                <a:cs typeface="Arial" panose="020B0604020202020204" pitchFamily="34" charset="0"/>
              </a:rPr>
              <a:t>president.name | uppercase}}</a:t>
            </a:r>
          </a:p>
          <a:p>
            <a:pPr marL="0" indent="0">
              <a:buNone/>
            </a:pPr>
            <a:r>
              <a:rPr lang="en-US" sz="1700" dirty="0">
                <a:solidFill>
                  <a:srgbClr val="FF0000"/>
                </a:solidFill>
                <a:latin typeface="Arial" panose="020B0604020202020204" pitchFamily="34" charset="0"/>
                <a:cs typeface="Arial" panose="020B0604020202020204" pitchFamily="34" charset="0"/>
              </a:rPr>
              <a:t>        </a:t>
            </a:r>
            <a:r>
              <a:rPr lang="en-US" sz="1700" dirty="0" smtClean="0">
                <a:solidFill>
                  <a:srgbClr val="FF0000"/>
                </a:solidFill>
                <a:latin typeface="Arial" panose="020B0604020202020204" pitchFamily="34" charset="0"/>
                <a:cs typeface="Arial" panose="020B0604020202020204" pitchFamily="34" charset="0"/>
              </a:rPr>
              <a:t>	&lt;/</a:t>
            </a:r>
            <a:r>
              <a:rPr lang="en-US" sz="1700" dirty="0">
                <a:solidFill>
                  <a:srgbClr val="FF0000"/>
                </a:solidFill>
                <a:latin typeface="Arial" panose="020B0604020202020204" pitchFamily="34" charset="0"/>
                <a:cs typeface="Arial" panose="020B0604020202020204" pitchFamily="34" charset="0"/>
              </a:rPr>
              <a:t>li&gt;</a:t>
            </a:r>
          </a:p>
          <a:p>
            <a:pPr marL="0" indent="0">
              <a:buNone/>
            </a:pPr>
            <a:endParaRPr lang="en-US" sz="2400" dirty="0">
              <a:solidFill>
                <a:schemeClr val="accent5">
                  <a:lumMod val="60000"/>
                  <a:lumOff val="40000"/>
                </a:schemeClr>
              </a:solidFill>
              <a:latin typeface="Arial" panose="020B0604020202020204" pitchFamily="34" charset="0"/>
              <a:cs typeface="Arial" panose="020B0604020202020204" pitchFamily="34" charset="0"/>
            </a:endParaRPr>
          </a:p>
          <a:p>
            <a:pPr marL="0" indent="0">
              <a:buNone/>
            </a:pPr>
            <a:endParaRPr lang="en-US" dirty="0"/>
          </a:p>
          <a:p>
            <a:endParaRPr lang="en-US" dirty="0"/>
          </a:p>
        </p:txBody>
      </p:sp>
    </p:spTree>
    <p:extLst>
      <p:ext uri="{BB962C8B-B14F-4D97-AF65-F5344CB8AC3E}">
        <p14:creationId xmlns:p14="http://schemas.microsoft.com/office/powerpoint/2010/main" val="95055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Providers</a:t>
            </a:r>
            <a:endParaRPr lang="en-US" dirty="0"/>
          </a:p>
        </p:txBody>
      </p:sp>
      <p:sp>
        <p:nvSpPr>
          <p:cNvPr id="3" name="Content Placeholder 2"/>
          <p:cNvSpPr>
            <a:spLocks noGrp="1"/>
          </p:cNvSpPr>
          <p:nvPr>
            <p:ph sz="quarter" idx="13"/>
          </p:nvPr>
        </p:nvSpPr>
        <p:spPr/>
        <p:txBody>
          <a:bodyPr/>
          <a:lstStyle/>
          <a:p>
            <a:r>
              <a:rPr lang="en-US" dirty="0"/>
              <a:t>Singleton objects</a:t>
            </a:r>
          </a:p>
          <a:p>
            <a:r>
              <a:rPr lang="en-US" dirty="0" smtClean="0"/>
              <a:t>Keep </a:t>
            </a:r>
            <a:r>
              <a:rPr lang="en-US" dirty="0"/>
              <a:t>data around for lifetime of </a:t>
            </a:r>
            <a:r>
              <a:rPr lang="en-US" dirty="0" smtClean="0"/>
              <a:t>application</a:t>
            </a:r>
          </a:p>
          <a:p>
            <a:r>
              <a:rPr lang="en-US" dirty="0" smtClean="0"/>
              <a:t>Separation </a:t>
            </a:r>
            <a:r>
              <a:rPr lang="en-US" dirty="0"/>
              <a:t>of concerns</a:t>
            </a:r>
          </a:p>
          <a:p>
            <a:r>
              <a:rPr lang="en-US" dirty="0" smtClean="0"/>
              <a:t>Logical </a:t>
            </a:r>
            <a:r>
              <a:rPr lang="en-US" dirty="0"/>
              <a:t>place to access external data ($http or $resource</a:t>
            </a:r>
            <a:r>
              <a:rPr lang="en-US" dirty="0" smtClean="0"/>
              <a:t>)</a:t>
            </a:r>
          </a:p>
          <a:p>
            <a:r>
              <a:rPr lang="en-US" dirty="0" smtClean="0"/>
              <a:t>Preferred method to communicate between controllers</a:t>
            </a:r>
          </a:p>
          <a:p>
            <a:r>
              <a:rPr lang="en-US" dirty="0" smtClean="0"/>
              <a:t>Yes, there is a "Provider" Provider</a:t>
            </a:r>
            <a:endParaRPr lang="en-US" dirty="0"/>
          </a:p>
          <a:p>
            <a:pPr marL="0" indent="0">
              <a:buNone/>
            </a:pPr>
            <a:endParaRPr lang="en-US" dirty="0"/>
          </a:p>
        </p:txBody>
      </p:sp>
      <p:graphicFrame>
        <p:nvGraphicFramePr>
          <p:cNvPr id="7" name="Diagram 6"/>
          <p:cNvGraphicFramePr/>
          <p:nvPr>
            <p:extLst>
              <p:ext uri="{D42A27DB-BD31-4B8C-83A1-F6EECF244321}">
                <p14:modId xmlns:p14="http://schemas.microsoft.com/office/powerpoint/2010/main" val="1457093039"/>
              </p:ext>
            </p:extLst>
          </p:nvPr>
        </p:nvGraphicFramePr>
        <p:xfrm>
          <a:off x="1524000" y="5257800"/>
          <a:ext cx="9448800" cy="1513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455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MV* in AngularJS</a:t>
            </a:r>
            <a:endParaRPr lang="en-US" dirty="0"/>
          </a:p>
        </p:txBody>
      </p:sp>
      <p:cxnSp>
        <p:nvCxnSpPr>
          <p:cNvPr id="10" name="Straight Arrow Connector 9"/>
          <p:cNvCxnSpPr/>
          <p:nvPr/>
        </p:nvCxnSpPr>
        <p:spPr>
          <a:xfrm>
            <a:off x="1572260" y="2819400"/>
            <a:ext cx="6074410" cy="3142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950840" y="2819400"/>
            <a:ext cx="50292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950840" y="393635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86600" y="394716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388360" y="394716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72260" y="393635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46670" y="2613660"/>
            <a:ext cx="1313180" cy="19812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Controller</a:t>
            </a:r>
          </a:p>
          <a:p>
            <a:pPr algn="ctr"/>
            <a:r>
              <a:rPr lang="en-US" sz="1600" dirty="0" smtClean="0">
                <a:solidFill>
                  <a:schemeClr val="bg1"/>
                </a:solidFill>
              </a:rPr>
              <a:t>(Logic/ Behaviors)</a:t>
            </a:r>
            <a:endParaRPr lang="en-US" sz="1600" dirty="0">
              <a:solidFill>
                <a:schemeClr val="bg1"/>
              </a:solidFill>
            </a:endParaRPr>
          </a:p>
        </p:txBody>
      </p:sp>
      <p:sp>
        <p:nvSpPr>
          <p:cNvPr id="5" name="Rectangle 4"/>
          <p:cNvSpPr/>
          <p:nvPr/>
        </p:nvSpPr>
        <p:spPr>
          <a:xfrm>
            <a:off x="3943350" y="3299460"/>
            <a:ext cx="1313180" cy="12954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View</a:t>
            </a:r>
          </a:p>
          <a:p>
            <a:pPr algn="ctr"/>
            <a:r>
              <a:rPr lang="en-US" sz="1600" dirty="0" smtClean="0">
                <a:solidFill>
                  <a:schemeClr val="bg1"/>
                </a:solidFill>
              </a:rPr>
              <a:t>(UI)</a:t>
            </a:r>
            <a:endParaRPr lang="en-US" sz="1600" dirty="0">
              <a:solidFill>
                <a:schemeClr val="bg1"/>
              </a:solidFill>
            </a:endParaRPr>
          </a:p>
        </p:txBody>
      </p:sp>
      <p:sp>
        <p:nvSpPr>
          <p:cNvPr id="6" name="Rectangle 5"/>
          <p:cNvSpPr/>
          <p:nvPr/>
        </p:nvSpPr>
        <p:spPr>
          <a:xfrm>
            <a:off x="2075180" y="3299460"/>
            <a:ext cx="1313180" cy="12954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DOM</a:t>
            </a:r>
            <a:endParaRPr lang="en-US" sz="1600" dirty="0">
              <a:solidFill>
                <a:schemeClr val="bg1"/>
              </a:solidFill>
            </a:endParaRPr>
          </a:p>
        </p:txBody>
      </p:sp>
      <p:sp>
        <p:nvSpPr>
          <p:cNvPr id="8" name="Rectangle 7"/>
          <p:cNvSpPr/>
          <p:nvPr/>
        </p:nvSpPr>
        <p:spPr>
          <a:xfrm>
            <a:off x="259080" y="2595880"/>
            <a:ext cx="1313180" cy="19812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Browser</a:t>
            </a:r>
            <a:endParaRPr lang="en-US" sz="1600" dirty="0">
              <a:solidFill>
                <a:schemeClr val="bg1"/>
              </a:solidFill>
            </a:endParaRPr>
          </a:p>
        </p:txBody>
      </p:sp>
      <p:cxnSp>
        <p:nvCxnSpPr>
          <p:cNvPr id="18" name="Straight Arrow Connector 17"/>
          <p:cNvCxnSpPr/>
          <p:nvPr/>
        </p:nvCxnSpPr>
        <p:spPr>
          <a:xfrm>
            <a:off x="10708640" y="2895600"/>
            <a:ext cx="502920" cy="0"/>
          </a:xfrm>
          <a:prstGeom prst="straightConnector1">
            <a:avLst/>
          </a:prstGeom>
          <a:ln w="1905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825480" y="3919220"/>
            <a:ext cx="502920" cy="0"/>
          </a:xfrm>
          <a:prstGeom prst="straightConnector1">
            <a:avLst/>
          </a:prstGeom>
          <a:ln w="190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Can 16"/>
          <p:cNvSpPr/>
          <p:nvPr/>
        </p:nvSpPr>
        <p:spPr>
          <a:xfrm>
            <a:off x="11211560" y="2590800"/>
            <a:ext cx="838200" cy="1981200"/>
          </a:xfrm>
          <a:prstGeom prst="can">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RESTful Web Service</a:t>
            </a:r>
            <a:endParaRPr lang="en-US" dirty="0">
              <a:solidFill>
                <a:schemeClr val="bg1"/>
              </a:solidFill>
            </a:endParaRPr>
          </a:p>
        </p:txBody>
      </p:sp>
      <p:sp>
        <p:nvSpPr>
          <p:cNvPr id="3" name="Rectangle 2"/>
          <p:cNvSpPr/>
          <p:nvPr/>
        </p:nvSpPr>
        <p:spPr>
          <a:xfrm>
            <a:off x="9486900" y="2590800"/>
            <a:ext cx="1313180" cy="19812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Model</a:t>
            </a:r>
          </a:p>
          <a:p>
            <a:pPr algn="ctr"/>
            <a:r>
              <a:rPr lang="en-US" sz="1600" dirty="0" smtClean="0">
                <a:solidFill>
                  <a:schemeClr val="bg1"/>
                </a:solidFill>
              </a:rPr>
              <a:t>(Provider)</a:t>
            </a:r>
            <a:endParaRPr lang="en-US" sz="1600" dirty="0">
              <a:solidFill>
                <a:schemeClr val="bg1"/>
              </a:solidFill>
            </a:endParaRPr>
          </a:p>
        </p:txBody>
      </p:sp>
      <p:sp>
        <p:nvSpPr>
          <p:cNvPr id="20" name="TextBox 19"/>
          <p:cNvSpPr txBox="1"/>
          <p:nvPr/>
        </p:nvSpPr>
        <p:spPr>
          <a:xfrm>
            <a:off x="3048000" y="2517895"/>
            <a:ext cx="3657600" cy="307777"/>
          </a:xfrm>
          <a:prstGeom prst="rect">
            <a:avLst/>
          </a:prstGeom>
          <a:noFill/>
        </p:spPr>
        <p:txBody>
          <a:bodyPr wrap="square" rtlCol="0">
            <a:spAutoFit/>
          </a:bodyPr>
          <a:lstStyle/>
          <a:p>
            <a:r>
              <a:rPr lang="en-US" sz="1400" dirty="0" smtClean="0"/>
              <a:t>User Interaction (Routes &amp; Behaviors)</a:t>
            </a:r>
            <a:endParaRPr lang="en-US" sz="1400" dirty="0"/>
          </a:p>
        </p:txBody>
      </p:sp>
      <p:sp>
        <p:nvSpPr>
          <p:cNvPr id="22" name="Rectangle 21"/>
          <p:cNvSpPr/>
          <p:nvPr/>
        </p:nvSpPr>
        <p:spPr>
          <a:xfrm>
            <a:off x="5762197" y="3271520"/>
            <a:ext cx="1313180" cy="12954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$scope</a:t>
            </a:r>
            <a:endParaRPr lang="en-US" sz="1600" dirty="0">
              <a:solidFill>
                <a:schemeClr val="bg1"/>
              </a:solidFill>
            </a:endParaRPr>
          </a:p>
        </p:txBody>
      </p:sp>
      <p:cxnSp>
        <p:nvCxnSpPr>
          <p:cNvPr id="24" name="Straight Arrow Connector 23"/>
          <p:cNvCxnSpPr/>
          <p:nvPr/>
        </p:nvCxnSpPr>
        <p:spPr>
          <a:xfrm>
            <a:off x="5259277" y="394716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95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AngularJS Demo</a:t>
            </a:r>
            <a:br>
              <a:rPr lang="en-US" dirty="0" smtClean="0">
                <a:solidFill>
                  <a:schemeClr val="tx1"/>
                </a:solidFill>
              </a:rPr>
            </a:br>
            <a:r>
              <a:rPr lang="en-US" dirty="0" smtClean="0">
                <a:solidFill>
                  <a:schemeClr val="tx1"/>
                </a:solidFill>
              </a:rPr>
              <a:t/>
            </a:r>
            <a:br>
              <a:rPr lang="en-US" dirty="0" smtClean="0">
                <a:solidFill>
                  <a:schemeClr val="tx1"/>
                </a:solidFill>
              </a:rPr>
            </a:br>
            <a:r>
              <a:rPr lang="en-US" sz="2800" dirty="0" smtClean="0">
                <a:hlinkClick r:id="rId3"/>
              </a:rPr>
              <a:t>https</a:t>
            </a:r>
            <a:r>
              <a:rPr lang="en-US" sz="2800" dirty="0">
                <a:hlinkClick r:id="rId3"/>
              </a:rPr>
              <a:t>://</a:t>
            </a:r>
            <a:r>
              <a:rPr lang="en-US" sz="2800" dirty="0" smtClean="0">
                <a:hlinkClick r:id="rId3"/>
              </a:rPr>
              <a:t>jsfiddle.net/spietrek/04y3zwo8/3/</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77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Directives</a:t>
            </a:r>
            <a:endParaRPr lang="en-US" dirty="0"/>
          </a:p>
        </p:txBody>
      </p:sp>
      <p:sp>
        <p:nvSpPr>
          <p:cNvPr id="3" name="Content Placeholder 2"/>
          <p:cNvSpPr>
            <a:spLocks noGrp="1"/>
          </p:cNvSpPr>
          <p:nvPr>
            <p:ph sz="quarter" idx="13"/>
          </p:nvPr>
        </p:nvSpPr>
        <p:spPr/>
        <p:txBody>
          <a:bodyPr>
            <a:normAutofit lnSpcReduction="10000"/>
          </a:bodyPr>
          <a:lstStyle/>
          <a:p>
            <a:r>
              <a:rPr lang="en-US" dirty="0"/>
              <a:t>Many out-of-box directives (e.g. ng-app, ng-repeat, ng-model, ng-controller, etc.)</a:t>
            </a:r>
          </a:p>
          <a:p>
            <a:r>
              <a:rPr lang="en-US" dirty="0" smtClean="0"/>
              <a:t>Allow </a:t>
            </a:r>
            <a:r>
              <a:rPr lang="en-US" dirty="0"/>
              <a:t>you to extend HTML vocabulary for your </a:t>
            </a:r>
            <a:r>
              <a:rPr lang="en-US" dirty="0" smtClean="0"/>
              <a:t>application</a:t>
            </a:r>
            <a:endParaRPr lang="en-US" dirty="0"/>
          </a:p>
          <a:p>
            <a:pPr lvl="1"/>
            <a:r>
              <a:rPr lang="en-US" dirty="0" smtClean="0"/>
              <a:t>HTML annotations that trigger JavaScript behaviors</a:t>
            </a:r>
          </a:p>
          <a:p>
            <a:pPr lvl="1"/>
            <a:r>
              <a:rPr lang="en-US" dirty="0" smtClean="0"/>
              <a:t>Extend attributes, elements, classes, or comments</a:t>
            </a:r>
          </a:p>
          <a:p>
            <a:pPr lvl="1"/>
            <a:r>
              <a:rPr lang="en-US" dirty="0" smtClean="0"/>
              <a:t>Function </a:t>
            </a:r>
            <a:r>
              <a:rPr lang="en-US" dirty="0"/>
              <a:t>that runs when the compiler encounters it in </a:t>
            </a:r>
            <a:r>
              <a:rPr lang="en-US" dirty="0" smtClean="0"/>
              <a:t>DOM</a:t>
            </a:r>
          </a:p>
          <a:p>
            <a:pPr marL="0" indent="0">
              <a:buNone/>
            </a:pPr>
            <a:endParaRPr lang="en-US" dirty="0" smtClean="0"/>
          </a:p>
          <a:p>
            <a:pPr marL="0" indent="0">
              <a:buNone/>
            </a:pPr>
            <a:r>
              <a:rPr lang="en-US" b="1" u="sng" dirty="0" smtClean="0"/>
              <a:t>DISCLOSURE</a:t>
            </a:r>
            <a:r>
              <a:rPr lang="en-US" u="sng" dirty="0"/>
              <a:t>: </a:t>
            </a:r>
            <a:r>
              <a:rPr lang="en-US" b="1" u="sng" dirty="0"/>
              <a:t>Most complex area in AngularJS. Important to learn for code reuse and separation of concerns</a:t>
            </a:r>
            <a:r>
              <a:rPr lang="en-US" b="1" u="sng" dirty="0" smtClean="0"/>
              <a:t>.</a:t>
            </a:r>
            <a:endParaRPr lang="en-US" b="1" u="sng" dirty="0"/>
          </a:p>
        </p:txBody>
      </p:sp>
    </p:spTree>
    <p:extLst>
      <p:ext uri="{BB962C8B-B14F-4D97-AF65-F5344CB8AC3E}">
        <p14:creationId xmlns:p14="http://schemas.microsoft.com/office/powerpoint/2010/main" val="182490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8478" y="914400"/>
            <a:ext cx="12039600" cy="4698922"/>
          </a:xfrm>
          <a:prstGeom prst="rect">
            <a:avLst/>
          </a:prstGeom>
        </p:spPr>
      </p:pic>
      <p:sp>
        <p:nvSpPr>
          <p:cNvPr id="7" name="Rectangle 6"/>
          <p:cNvSpPr/>
          <p:nvPr/>
        </p:nvSpPr>
        <p:spPr>
          <a:xfrm>
            <a:off x="1600200" y="2057400"/>
            <a:ext cx="7543800"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078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Steve Pietrek</a:t>
            </a:r>
            <a:endParaRPr lang="en-US" dirty="0"/>
          </a:p>
        </p:txBody>
      </p:sp>
      <p:sp>
        <p:nvSpPr>
          <p:cNvPr id="4" name="TextBox 3"/>
          <p:cNvSpPr txBox="1"/>
          <p:nvPr/>
        </p:nvSpPr>
        <p:spPr>
          <a:xfrm>
            <a:off x="4724400" y="1600883"/>
            <a:ext cx="3691156" cy="1661993"/>
          </a:xfrm>
          <a:prstGeom prst="rect">
            <a:avLst/>
          </a:prstGeom>
          <a:noFill/>
        </p:spPr>
        <p:txBody>
          <a:bodyPr wrap="square" rtlCol="0">
            <a:spAutoFit/>
          </a:bodyPr>
          <a:lstStyle/>
          <a:p>
            <a:r>
              <a:rPr lang="en-US" sz="1700" b="1" dirty="0">
                <a:solidFill>
                  <a:schemeClr val="accent5">
                    <a:lumMod val="60000"/>
                    <a:lumOff val="40000"/>
                  </a:schemeClr>
                </a:solidFill>
                <a:latin typeface="Effra Light"/>
                <a:cs typeface="Effra Light"/>
              </a:rPr>
              <a:t>Cardinal </a:t>
            </a:r>
            <a:r>
              <a:rPr lang="en-US" sz="1700" b="1" dirty="0" smtClean="0">
                <a:solidFill>
                  <a:schemeClr val="accent5">
                    <a:lumMod val="60000"/>
                    <a:lumOff val="40000"/>
                  </a:schemeClr>
                </a:solidFill>
                <a:latin typeface="Effra Light"/>
                <a:cs typeface="Effra Light"/>
              </a:rPr>
              <a:t>Solutions Group</a:t>
            </a:r>
            <a:endParaRPr lang="en-US" sz="1700" b="1" dirty="0">
              <a:solidFill>
                <a:schemeClr val="accent5">
                  <a:lumMod val="60000"/>
                  <a:lumOff val="40000"/>
                </a:schemeClr>
              </a:solidFill>
              <a:latin typeface="Effra Light"/>
              <a:cs typeface="Effra Light"/>
            </a:endParaRPr>
          </a:p>
          <a:p>
            <a:endParaRPr lang="en-US" sz="1700" b="1" dirty="0">
              <a:solidFill>
                <a:schemeClr val="accent5">
                  <a:lumMod val="60000"/>
                  <a:lumOff val="40000"/>
                </a:schemeClr>
              </a:solidFill>
              <a:latin typeface="Effra Light"/>
              <a:cs typeface="Effra Light"/>
            </a:endParaRPr>
          </a:p>
          <a:p>
            <a:r>
              <a:rPr lang="en-US" sz="1700" b="1" dirty="0">
                <a:solidFill>
                  <a:schemeClr val="accent5">
                    <a:lumMod val="60000"/>
                    <a:lumOff val="40000"/>
                  </a:schemeClr>
                </a:solidFill>
                <a:latin typeface="Effra Light"/>
                <a:cs typeface="Effra Light"/>
              </a:rPr>
              <a:t>App Dev Practice Manager</a:t>
            </a:r>
          </a:p>
          <a:p>
            <a:r>
              <a:rPr lang="en-US" sz="1700" b="1" dirty="0" smtClean="0">
                <a:solidFill>
                  <a:schemeClr val="accent5">
                    <a:lumMod val="60000"/>
                    <a:lumOff val="40000"/>
                  </a:schemeClr>
                </a:solidFill>
                <a:latin typeface="Effra Light"/>
                <a:cs typeface="Effra Light"/>
              </a:rPr>
              <a:t>SharePoint </a:t>
            </a:r>
            <a:r>
              <a:rPr lang="en-US" sz="1700" b="1" dirty="0">
                <a:solidFill>
                  <a:schemeClr val="accent5">
                    <a:lumMod val="60000"/>
                    <a:lumOff val="40000"/>
                  </a:schemeClr>
                </a:solidFill>
                <a:latin typeface="Effra Light"/>
                <a:cs typeface="Effra Light"/>
              </a:rPr>
              <a:t>Application Architect</a:t>
            </a:r>
          </a:p>
          <a:p>
            <a:r>
              <a:rPr lang="en-US" sz="1700" b="1" dirty="0" smtClean="0">
                <a:solidFill>
                  <a:schemeClr val="accent5">
                    <a:lumMod val="60000"/>
                    <a:lumOff val="40000"/>
                  </a:schemeClr>
                </a:solidFill>
                <a:latin typeface="Effra Light"/>
                <a:cs typeface="Effra Light"/>
              </a:rPr>
              <a:t>Front End </a:t>
            </a:r>
            <a:r>
              <a:rPr lang="en-US" sz="1700" b="1" dirty="0">
                <a:solidFill>
                  <a:schemeClr val="accent5">
                    <a:lumMod val="60000"/>
                    <a:lumOff val="40000"/>
                  </a:schemeClr>
                </a:solidFill>
                <a:latin typeface="Effra Light"/>
                <a:cs typeface="Effra Light"/>
              </a:rPr>
              <a:t>Developer</a:t>
            </a:r>
          </a:p>
          <a:p>
            <a:r>
              <a:rPr lang="en-US" sz="1700" b="1" dirty="0" smtClean="0">
                <a:solidFill>
                  <a:schemeClr val="accent5">
                    <a:lumMod val="60000"/>
                    <a:lumOff val="40000"/>
                  </a:schemeClr>
                </a:solidFill>
                <a:latin typeface="Effra Light"/>
                <a:cs typeface="Effra Light"/>
              </a:rPr>
              <a:t>Raleigh/Durham</a:t>
            </a:r>
            <a:endParaRPr lang="en-US" sz="1700" b="1" dirty="0">
              <a:solidFill>
                <a:schemeClr val="accent5">
                  <a:lumMod val="60000"/>
                  <a:lumOff val="40000"/>
                </a:schemeClr>
              </a:solidFill>
              <a:latin typeface="Effra Light"/>
              <a:cs typeface="Effra Light"/>
            </a:endParaRPr>
          </a:p>
        </p:txBody>
      </p:sp>
      <p:sp>
        <p:nvSpPr>
          <p:cNvPr id="6" name="TextBox 5"/>
          <p:cNvSpPr txBox="1"/>
          <p:nvPr/>
        </p:nvSpPr>
        <p:spPr>
          <a:xfrm>
            <a:off x="1219200" y="4204281"/>
            <a:ext cx="3691156" cy="1200329"/>
          </a:xfrm>
          <a:prstGeom prst="rect">
            <a:avLst/>
          </a:prstGeom>
          <a:noFill/>
        </p:spPr>
        <p:txBody>
          <a:bodyPr wrap="square" rtlCol="0">
            <a:spAutoFit/>
          </a:bodyPr>
          <a:lstStyle/>
          <a:p>
            <a:r>
              <a:rPr lang="en-US" b="1" dirty="0" smtClean="0">
                <a:latin typeface="Effra Light"/>
              </a:rPr>
              <a:t>Contact</a:t>
            </a:r>
          </a:p>
          <a:p>
            <a:endParaRPr lang="en-US" dirty="0" smtClean="0">
              <a:latin typeface="Effra Light"/>
            </a:endParaRPr>
          </a:p>
          <a:p>
            <a:r>
              <a:rPr lang="en-US" dirty="0" smtClean="0">
                <a:latin typeface="Effra Light"/>
              </a:rPr>
              <a:t>@</a:t>
            </a:r>
            <a:r>
              <a:rPr lang="en-US" dirty="0">
                <a:latin typeface="Effra Light"/>
              </a:rPr>
              <a:t>spietrek</a:t>
            </a:r>
          </a:p>
          <a:p>
            <a:r>
              <a:rPr lang="en-US" dirty="0">
                <a:latin typeface="Effra Light"/>
              </a:rPr>
              <a:t>spietrek@cardinalsolutions.com</a:t>
            </a:r>
          </a:p>
        </p:txBody>
      </p:sp>
      <p:sp>
        <p:nvSpPr>
          <p:cNvPr id="7" name="TextBox 6"/>
          <p:cNvSpPr txBox="1"/>
          <p:nvPr/>
        </p:nvSpPr>
        <p:spPr>
          <a:xfrm>
            <a:off x="5672356" y="4204281"/>
            <a:ext cx="5681444" cy="1200329"/>
          </a:xfrm>
          <a:prstGeom prst="rect">
            <a:avLst/>
          </a:prstGeom>
          <a:noFill/>
        </p:spPr>
        <p:txBody>
          <a:bodyPr wrap="square" rtlCol="0">
            <a:spAutoFit/>
          </a:bodyPr>
          <a:lstStyle/>
          <a:p>
            <a:r>
              <a:rPr lang="en-US" b="1" dirty="0" smtClean="0">
                <a:latin typeface="Effra Light"/>
              </a:rPr>
              <a:t>Presentation References</a:t>
            </a:r>
            <a:endParaRPr lang="en-US" b="1" dirty="0">
              <a:latin typeface="Effra Light"/>
            </a:endParaRPr>
          </a:p>
          <a:p>
            <a:endParaRPr lang="en-US" dirty="0">
              <a:latin typeface="Effra Light"/>
            </a:endParaRPr>
          </a:p>
          <a:p>
            <a:r>
              <a:rPr lang="en-US" dirty="0">
                <a:hlinkClick r:id="rId2"/>
              </a:rPr>
              <a:t>https://</a:t>
            </a:r>
            <a:r>
              <a:rPr lang="en-US" dirty="0" smtClean="0">
                <a:hlinkClick r:id="rId2"/>
              </a:rPr>
              <a:t>github.com/spietrek/</a:t>
            </a:r>
            <a:endParaRPr lang="en-US" dirty="0" smtClean="0">
              <a:latin typeface="Effra Light"/>
            </a:endParaRPr>
          </a:p>
          <a:p>
            <a:r>
              <a:rPr lang="en-US" dirty="0" smtClean="0">
                <a:latin typeface="Effra Light"/>
              </a:rPr>
              <a:t> </a:t>
            </a:r>
            <a:endParaRPr lang="en-US" dirty="0">
              <a:latin typeface="Effra Light"/>
            </a:endParaRPr>
          </a:p>
        </p:txBody>
      </p:sp>
      <p:pic>
        <p:nvPicPr>
          <p:cNvPr id="1026" name="Picture 2" descr="http://www.sharepointcincy.com/images/speakers/StevePietre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883"/>
            <a:ext cx="2308751" cy="23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77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76437" y="61912"/>
            <a:ext cx="8239125" cy="6734175"/>
          </a:xfrm>
          <a:prstGeom prst="rect">
            <a:avLst/>
          </a:prstGeom>
        </p:spPr>
      </p:pic>
    </p:spTree>
    <p:extLst>
      <p:ext uri="{BB962C8B-B14F-4D97-AF65-F5344CB8AC3E}">
        <p14:creationId xmlns:p14="http://schemas.microsoft.com/office/powerpoint/2010/main" val="344296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9800" y="1400175"/>
            <a:ext cx="7772400" cy="4057650"/>
          </a:xfrm>
          <a:prstGeom prst="rect">
            <a:avLst/>
          </a:prstGeom>
        </p:spPr>
      </p:pic>
    </p:spTree>
    <p:extLst>
      <p:ext uri="{BB962C8B-B14F-4D97-AF65-F5344CB8AC3E}">
        <p14:creationId xmlns:p14="http://schemas.microsoft.com/office/powerpoint/2010/main" val="393159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200" y="990599"/>
            <a:ext cx="12039600" cy="4574185"/>
          </a:xfrm>
          <a:prstGeom prst="rect">
            <a:avLst/>
          </a:prstGeom>
        </p:spPr>
      </p:pic>
      <p:sp>
        <p:nvSpPr>
          <p:cNvPr id="3" name="Rectangle 2"/>
          <p:cNvSpPr/>
          <p:nvPr/>
        </p:nvSpPr>
        <p:spPr>
          <a:xfrm>
            <a:off x="6858000" y="2064488"/>
            <a:ext cx="3200400" cy="3739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119846" y="2326760"/>
            <a:ext cx="176022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63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Data Access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304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smtClean="0"/>
              <a:t>IDE: Visual Studio, Visual Studio Code, WebStorm, Brackets, Atom, Sublime Text</a:t>
            </a:r>
          </a:p>
          <a:p>
            <a:r>
              <a:rPr lang="en-US" dirty="0"/>
              <a:t>Third-party JavaScript frameworks: jQuery, Bootstrap, Moment, </a:t>
            </a:r>
            <a:r>
              <a:rPr lang="en-US" dirty="0" smtClean="0"/>
              <a:t>Globalize, DataTables</a:t>
            </a:r>
            <a:r>
              <a:rPr lang="en-US" dirty="0"/>
              <a:t>, ng-tasty, Font Awesome, SPServices, </a:t>
            </a:r>
            <a:r>
              <a:rPr lang="en-US" dirty="0" smtClean="0"/>
              <a:t>lodash/Underscore</a:t>
            </a:r>
            <a:endParaRPr lang="en-US" dirty="0"/>
          </a:p>
          <a:p>
            <a:r>
              <a:rPr lang="en-US" dirty="0" smtClean="0"/>
              <a:t>Browser Plug-ins: Firebug, Batarang, Postman</a:t>
            </a:r>
          </a:p>
          <a:p>
            <a:r>
              <a:rPr lang="en-US" dirty="0" smtClean="0"/>
              <a:t>Task Runner: Gulp</a:t>
            </a:r>
          </a:p>
          <a:p>
            <a:r>
              <a:rPr lang="en-US" dirty="0" smtClean="0"/>
              <a:t>Package Manager: npm, Bower</a:t>
            </a:r>
          </a:p>
          <a:p>
            <a:r>
              <a:rPr lang="en-US" dirty="0" smtClean="0"/>
              <a:t>Source control: Git, GitHub, Bitbucket, Visual Studio Online</a:t>
            </a:r>
          </a:p>
          <a:p>
            <a:r>
              <a:rPr lang="en-US" dirty="0" smtClean="0"/>
              <a:t>Other tools: Node.js, Fiddler, Karma, Jasmine, PhantomJS</a:t>
            </a:r>
            <a:endParaRPr lang="en-US" dirty="0"/>
          </a:p>
        </p:txBody>
      </p:sp>
    </p:spTree>
    <p:extLst>
      <p:ext uri="{BB962C8B-B14F-4D97-AF65-F5344CB8AC3E}">
        <p14:creationId xmlns:p14="http://schemas.microsoft.com/office/powerpoint/2010/main" val="363573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REST</a:t>
            </a:r>
            <a:endParaRPr lang="en-US" dirty="0"/>
          </a:p>
        </p:txBody>
      </p:sp>
      <p:sp>
        <p:nvSpPr>
          <p:cNvPr id="3" name="Content Placeholder 2"/>
          <p:cNvSpPr>
            <a:spLocks noGrp="1"/>
          </p:cNvSpPr>
          <p:nvPr>
            <p:ph sz="quarter" idx="13"/>
          </p:nvPr>
        </p:nvSpPr>
        <p:spPr>
          <a:xfrm>
            <a:off x="838200" y="1825624"/>
            <a:ext cx="10515600" cy="5032375"/>
          </a:xfrm>
        </p:spPr>
        <p:txBody>
          <a:bodyPr>
            <a:noAutofit/>
          </a:bodyPr>
          <a:lstStyle/>
          <a:p>
            <a:r>
              <a:rPr lang="en-US" sz="1600" dirty="0" smtClean="0"/>
              <a:t>Use jQuery AJAX or AngularJS $http</a:t>
            </a:r>
          </a:p>
          <a:p>
            <a:r>
              <a:rPr lang="en-US" sz="1600" dirty="0" smtClean="0"/>
              <a:t>Options</a:t>
            </a:r>
          </a:p>
          <a:p>
            <a:pPr lvl="1"/>
            <a:r>
              <a:rPr lang="en-US" sz="1400" dirty="0" smtClean="0"/>
              <a:t>$select</a:t>
            </a:r>
          </a:p>
          <a:p>
            <a:pPr lvl="1"/>
            <a:r>
              <a:rPr lang="en-US" sz="1400" dirty="0" smtClean="0"/>
              <a:t>$filter</a:t>
            </a:r>
          </a:p>
          <a:p>
            <a:pPr lvl="1"/>
            <a:r>
              <a:rPr lang="en-US" sz="1400" dirty="0" smtClean="0"/>
              <a:t>$top</a:t>
            </a:r>
          </a:p>
          <a:p>
            <a:pPr lvl="1"/>
            <a:r>
              <a:rPr lang="en-US" sz="1400" dirty="0" smtClean="0"/>
              <a:t>$skip</a:t>
            </a:r>
          </a:p>
          <a:p>
            <a:pPr lvl="1"/>
            <a:r>
              <a:rPr lang="en-US" sz="1400" dirty="0" smtClean="0"/>
              <a:t>$orderBy</a:t>
            </a:r>
          </a:p>
          <a:p>
            <a:pPr lvl="1"/>
            <a:r>
              <a:rPr lang="en-US" sz="1400" dirty="0" smtClean="0"/>
              <a:t>$expand</a:t>
            </a:r>
          </a:p>
          <a:p>
            <a:r>
              <a:rPr lang="en-US" sz="1600" dirty="0" smtClean="0"/>
              <a:t>Best practices</a:t>
            </a:r>
          </a:p>
          <a:p>
            <a:pPr lvl="1"/>
            <a:r>
              <a:rPr lang="en-US" sz="1400" dirty="0" smtClean="0"/>
              <a:t>Use Postman or Fiddler to execute and test queries</a:t>
            </a:r>
          </a:p>
          <a:p>
            <a:pPr lvl="1"/>
            <a:r>
              <a:rPr lang="en-US" sz="1400" dirty="0" smtClean="0"/>
              <a:t>Set the Accept header</a:t>
            </a:r>
          </a:p>
          <a:p>
            <a:pPr lvl="1"/>
            <a:r>
              <a:rPr lang="en-US" sz="1400" dirty="0" smtClean="0"/>
              <a:t>Only retrieve what you need by usin</a:t>
            </a:r>
            <a:r>
              <a:rPr lang="en-US" sz="1400" dirty="0"/>
              <a:t>g</a:t>
            </a:r>
            <a:r>
              <a:rPr lang="en-US" sz="1400" dirty="0" smtClean="0"/>
              <a:t> $select and $filter.</a:t>
            </a:r>
          </a:p>
          <a:p>
            <a:pPr lvl="1"/>
            <a:r>
              <a:rPr lang="en-US" sz="1400" dirty="0" smtClean="0"/>
              <a:t>“Chunky, not chatty”</a:t>
            </a:r>
            <a:endParaRPr lang="en-US" sz="1400" dirty="0"/>
          </a:p>
        </p:txBody>
      </p:sp>
      <p:pic>
        <p:nvPicPr>
          <p:cNvPr id="6" name="Picture 5"/>
          <p:cNvPicPr>
            <a:picLocks noChangeAspect="1"/>
          </p:cNvPicPr>
          <p:nvPr/>
        </p:nvPicPr>
        <p:blipFill>
          <a:blip r:embed="rId2"/>
          <a:stretch>
            <a:fillRect/>
          </a:stretch>
        </p:blipFill>
        <p:spPr>
          <a:xfrm>
            <a:off x="6795462" y="1825624"/>
            <a:ext cx="4633913" cy="3278774"/>
          </a:xfrm>
          <a:prstGeom prst="rect">
            <a:avLst/>
          </a:prstGeom>
        </p:spPr>
      </p:pic>
    </p:spTree>
    <p:extLst>
      <p:ext uri="{BB962C8B-B14F-4D97-AF65-F5344CB8AC3E}">
        <p14:creationId xmlns:p14="http://schemas.microsoft.com/office/powerpoint/2010/main" val="97180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Demo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169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438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Workflow</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367700780"/>
              </p:ext>
            </p:extLst>
          </p:nvPr>
        </p:nvGraphicFramePr>
        <p:xfrm>
          <a:off x="457200" y="1828800"/>
          <a:ext cx="11353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350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&amp; Gotchas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55000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ormAutofit/>
          </a:bodyPr>
          <a:lstStyle/>
          <a:p>
            <a:pPr algn="ctr"/>
            <a:r>
              <a:rPr lang="en-US" sz="3200" dirty="0"/>
              <a:t>Thanks to our Sponsors!!!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71080" y="3199713"/>
            <a:ext cx="2203430" cy="914270"/>
          </a:xfrm>
          <a:prstGeom prst="rect">
            <a:avLst/>
          </a:prstGeom>
          <a:noFill/>
          <a:ln>
            <a:noFill/>
          </a:ln>
        </p:spPr>
      </p:pic>
      <p:pic>
        <p:nvPicPr>
          <p:cNvPr id="14" name="Picture 13" descr="C:\Users\alevithan\Downloads\AIS-logo_RGB (1).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841" y="3199713"/>
            <a:ext cx="2078215" cy="914270"/>
          </a:xfrm>
          <a:prstGeom prst="rect">
            <a:avLst/>
          </a:prstGeom>
          <a:noFill/>
          <a:ln>
            <a:noFill/>
          </a:ln>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42486" y="3199713"/>
            <a:ext cx="1608862" cy="914270"/>
          </a:xfrm>
          <a:prstGeom prst="rect">
            <a:avLst/>
          </a:prstGeom>
          <a:noFill/>
          <a:ln>
            <a:noFill/>
          </a:ln>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22337" y="1412885"/>
            <a:ext cx="2072346" cy="777130"/>
          </a:xfrm>
          <a:prstGeom prst="rect">
            <a:avLst/>
          </a:prstGeom>
          <a:noFill/>
          <a:ln>
            <a:noFill/>
          </a:ln>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760371" y="3103821"/>
            <a:ext cx="2431630" cy="1106053"/>
          </a:xfrm>
          <a:prstGeom prst="rect">
            <a:avLst/>
          </a:prstGeom>
          <a:noFill/>
          <a:ln>
            <a:noFill/>
          </a:ln>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81597" y="1458598"/>
            <a:ext cx="2690495" cy="685703"/>
          </a:xfrm>
          <a:prstGeom prst="rect">
            <a:avLst/>
          </a:prstGeom>
          <a:noFill/>
          <a:ln>
            <a:noFill/>
          </a:ln>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7356" y="4571089"/>
            <a:ext cx="2914485" cy="685703"/>
          </a:xfrm>
          <a:prstGeom prst="rect">
            <a:avLst/>
          </a:prstGeom>
        </p:spPr>
      </p:pic>
      <p:pic>
        <p:nvPicPr>
          <p:cNvPr id="1028" name="Picture 4" descr="http://www.microsoft.com/global/en-us/news/publishingimages/logos/MSFT_logo_Web.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00272" y="6080610"/>
            <a:ext cx="3204219" cy="6857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11"/>
          <a:stretch>
            <a:fillRect/>
          </a:stretch>
        </p:blipFill>
        <p:spPr>
          <a:xfrm>
            <a:off x="5229799" y="2031974"/>
            <a:ext cx="2156574" cy="889775"/>
          </a:xfrm>
          <a:prstGeom prst="rect">
            <a:avLst/>
          </a:prstGeom>
        </p:spPr>
      </p:pic>
      <p:pic>
        <p:nvPicPr>
          <p:cNvPr id="3" name="Picture 2"/>
          <p:cNvPicPr>
            <a:picLocks noChangeAspect="1"/>
          </p:cNvPicPr>
          <p:nvPr/>
        </p:nvPicPr>
        <p:blipFill>
          <a:blip r:embed="rId12"/>
          <a:stretch>
            <a:fillRect/>
          </a:stretch>
        </p:blipFill>
        <p:spPr>
          <a:xfrm>
            <a:off x="5183533" y="3138481"/>
            <a:ext cx="2349929" cy="1036733"/>
          </a:xfrm>
          <a:prstGeom prst="rect">
            <a:avLst/>
          </a:prstGeom>
        </p:spPr>
      </p:pic>
      <p:pic>
        <p:nvPicPr>
          <p:cNvPr id="4" name="Picture 3"/>
          <p:cNvPicPr>
            <a:picLocks noChangeAspect="1"/>
          </p:cNvPicPr>
          <p:nvPr/>
        </p:nvPicPr>
        <p:blipFill>
          <a:blip r:embed="rId13"/>
          <a:stretch>
            <a:fillRect/>
          </a:stretch>
        </p:blipFill>
        <p:spPr>
          <a:xfrm>
            <a:off x="528703" y="3812991"/>
            <a:ext cx="2201900" cy="2201900"/>
          </a:xfrm>
          <a:prstGeom prst="rect">
            <a:avLst/>
          </a:prstGeom>
        </p:spPr>
      </p:pic>
      <p:pic>
        <p:nvPicPr>
          <p:cNvPr id="6" name="Picture 5"/>
          <p:cNvPicPr>
            <a:picLocks noChangeAspect="1"/>
          </p:cNvPicPr>
          <p:nvPr/>
        </p:nvPicPr>
        <p:blipFill>
          <a:blip r:embed="rId14"/>
          <a:stretch>
            <a:fillRect/>
          </a:stretch>
        </p:blipFill>
        <p:spPr>
          <a:xfrm>
            <a:off x="3385481" y="4484403"/>
            <a:ext cx="1556293" cy="859074"/>
          </a:xfrm>
          <a:prstGeom prst="rect">
            <a:avLst/>
          </a:prstGeom>
        </p:spPr>
      </p:pic>
      <p:pic>
        <p:nvPicPr>
          <p:cNvPr id="13" name="Picture 12"/>
          <p:cNvPicPr>
            <a:picLocks noChangeAspect="1"/>
          </p:cNvPicPr>
          <p:nvPr/>
        </p:nvPicPr>
        <p:blipFill>
          <a:blip r:embed="rId15"/>
          <a:stretch>
            <a:fillRect/>
          </a:stretch>
        </p:blipFill>
        <p:spPr>
          <a:xfrm>
            <a:off x="5596652" y="4802573"/>
            <a:ext cx="2375827" cy="222734"/>
          </a:xfrm>
          <a:prstGeom prst="rect">
            <a:avLst/>
          </a:prstGeom>
        </p:spPr>
      </p:pic>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67733" y="5418644"/>
            <a:ext cx="1954414" cy="586324"/>
          </a:xfrm>
          <a:prstGeom prst="rect">
            <a:avLst/>
          </a:prstGeom>
        </p:spPr>
      </p:pic>
      <p:pic>
        <p:nvPicPr>
          <p:cNvPr id="8" name="Picture 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88328" y="5313793"/>
            <a:ext cx="2911622" cy="727906"/>
          </a:xfrm>
          <a:prstGeom prst="rect">
            <a:avLst/>
          </a:prstGeom>
        </p:spPr>
      </p:pic>
      <p:pic>
        <p:nvPicPr>
          <p:cNvPr id="9" name="Picture 8"/>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571120" y="5458552"/>
            <a:ext cx="1975127" cy="522915"/>
          </a:xfrm>
          <a:prstGeom prst="rect">
            <a:avLst/>
          </a:prstGeom>
        </p:spPr>
      </p:pic>
      <p:pic>
        <p:nvPicPr>
          <p:cNvPr id="11" name="Picture 1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117418" y="5365303"/>
            <a:ext cx="2051496" cy="854790"/>
          </a:xfrm>
          <a:prstGeom prst="rect">
            <a:avLst/>
          </a:prstGeom>
        </p:spPr>
      </p:pic>
    </p:spTree>
    <p:extLst>
      <p:ext uri="{BB962C8B-B14F-4D97-AF65-F5344CB8AC3E}">
        <p14:creationId xmlns:p14="http://schemas.microsoft.com/office/powerpoint/2010/main" val="359483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sz="quarter" idx="13"/>
          </p:nvPr>
        </p:nvSpPr>
        <p:spPr>
          <a:xfrm>
            <a:off x="838200" y="1825624"/>
            <a:ext cx="10515600" cy="4651375"/>
          </a:xfrm>
        </p:spPr>
        <p:txBody>
          <a:bodyPr>
            <a:normAutofit/>
          </a:bodyPr>
          <a:lstStyle/>
          <a:p>
            <a:r>
              <a:rPr lang="en-US" dirty="0" smtClean="0"/>
              <a:t>Organize </a:t>
            </a:r>
            <a:r>
              <a:rPr lang="en-US" dirty="0"/>
              <a:t>code: John Papa’s Angular Style Guide </a:t>
            </a:r>
            <a:r>
              <a:rPr lang="en-US" dirty="0">
                <a:hlinkClick r:id="rId2"/>
              </a:rPr>
              <a:t>http://goo.gl/xljmi6</a:t>
            </a:r>
            <a:endParaRPr lang="en-US" dirty="0" smtClean="0"/>
          </a:p>
          <a:p>
            <a:pPr lvl="1"/>
            <a:r>
              <a:rPr lang="en-US" dirty="0" smtClean="0"/>
              <a:t>Group </a:t>
            </a:r>
            <a:r>
              <a:rPr lang="en-US" dirty="0"/>
              <a:t>by </a:t>
            </a:r>
            <a:r>
              <a:rPr lang="en-US" dirty="0" smtClean="0"/>
              <a:t>Feature (Projects, Form, Admin), </a:t>
            </a:r>
            <a:r>
              <a:rPr lang="en-US" dirty="0"/>
              <a:t>not component </a:t>
            </a:r>
            <a:r>
              <a:rPr lang="en-US" dirty="0" smtClean="0"/>
              <a:t>type (e.g. Controller, Directive, Provider)</a:t>
            </a:r>
            <a:endParaRPr lang="en-US" dirty="0"/>
          </a:p>
          <a:p>
            <a:pPr lvl="1"/>
            <a:r>
              <a:rPr lang="en-US" dirty="0" smtClean="0"/>
              <a:t>Name your files by function (e.g. projects, dashboard, admin)</a:t>
            </a:r>
          </a:p>
          <a:p>
            <a:pPr lvl="1"/>
            <a:r>
              <a:rPr lang="en-US" dirty="0" smtClean="0"/>
              <a:t>Group </a:t>
            </a:r>
            <a:r>
              <a:rPr lang="en-US" dirty="0"/>
              <a:t>all files together (module, controllers, services, directives, unit tests, end-to-end tests)</a:t>
            </a:r>
          </a:p>
          <a:p>
            <a:pPr lvl="1"/>
            <a:r>
              <a:rPr lang="en-US" dirty="0" smtClean="0"/>
              <a:t>Only one controller per view. Share data between controllers using services.</a:t>
            </a:r>
          </a:p>
          <a:p>
            <a:r>
              <a:rPr lang="en-US" dirty="0" smtClean="0"/>
              <a:t>Build and deploy often</a:t>
            </a:r>
            <a:r>
              <a:rPr lang="en-US" dirty="0" smtClean="0"/>
              <a:t>!!!</a:t>
            </a:r>
          </a:p>
          <a:p>
            <a:r>
              <a:rPr lang="en-US" dirty="0" smtClean="0"/>
              <a:t>Learn Git</a:t>
            </a:r>
            <a:endParaRPr lang="en-US" dirty="0" smtClean="0"/>
          </a:p>
          <a:p>
            <a:r>
              <a:rPr lang="en-US" dirty="0" smtClean="0"/>
              <a:t>Write unit tests</a:t>
            </a:r>
          </a:p>
          <a:p>
            <a:r>
              <a:rPr lang="en-US" dirty="0" smtClean="0"/>
              <a:t>Test in different browsers</a:t>
            </a:r>
            <a:endParaRPr lang="en-US" dirty="0"/>
          </a:p>
        </p:txBody>
      </p:sp>
    </p:spTree>
    <p:extLst>
      <p:ext uri="{BB962C8B-B14F-4D97-AF65-F5344CB8AC3E}">
        <p14:creationId xmlns:p14="http://schemas.microsoft.com/office/powerpoint/2010/main" val="169554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Gotchas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808078137"/>
              </p:ext>
            </p:extLst>
          </p:nvPr>
        </p:nvGraphicFramePr>
        <p:xfrm>
          <a:off x="915026" y="1828800"/>
          <a:ext cx="10363200" cy="4632960"/>
        </p:xfrm>
        <a:graphic>
          <a:graphicData uri="http://schemas.openxmlformats.org/drawingml/2006/table">
            <a:tbl>
              <a:tblPr firstRow="1" bandRow="1">
                <a:tableStyleId>{793D81CF-94F2-401A-BA57-92F5A7B2D0C5}</a:tableStyleId>
              </a:tblPr>
              <a:tblGrid>
                <a:gridCol w="4130261"/>
                <a:gridCol w="6232939"/>
              </a:tblGrid>
              <a:tr h="331981">
                <a:tc>
                  <a:txBody>
                    <a:bodyPr/>
                    <a:lstStyle/>
                    <a:p>
                      <a:r>
                        <a:rPr lang="en-US" sz="1600" dirty="0" smtClean="0"/>
                        <a:t>Issue</a:t>
                      </a:r>
                      <a:endParaRPr lang="en-US" sz="1600" dirty="0"/>
                    </a:p>
                  </a:txBody>
                  <a:tcPr marL="90115" marR="90115"/>
                </a:tc>
                <a:tc>
                  <a:txBody>
                    <a:bodyPr/>
                    <a:lstStyle/>
                    <a:p>
                      <a:r>
                        <a:rPr lang="en-US" sz="1600" dirty="0" smtClean="0"/>
                        <a:t>Workaround</a:t>
                      </a:r>
                      <a:endParaRPr lang="en-US" sz="1600" dirty="0"/>
                    </a:p>
                  </a:txBody>
                  <a:tcPr marL="90115" marR="90115"/>
                </a:tc>
              </a:tr>
              <a:tr h="459980">
                <a:tc>
                  <a:txBody>
                    <a:bodyPr/>
                    <a:lstStyle/>
                    <a:p>
                      <a:r>
                        <a:rPr lang="en-US" sz="1600" dirty="0" smtClean="0"/>
                        <a:t>SharePoint</a:t>
                      </a:r>
                      <a:r>
                        <a:rPr lang="en-US" sz="1600" baseline="0" dirty="0" smtClean="0"/>
                        <a:t> </a:t>
                      </a:r>
                      <a:r>
                        <a:rPr lang="en-US" sz="1600" dirty="0" smtClean="0"/>
                        <a:t>Item-limit Threshold</a:t>
                      </a:r>
                    </a:p>
                  </a:txBody>
                  <a:tcPr marL="90115" marR="90115"/>
                </a:tc>
                <a:tc>
                  <a:txBody>
                    <a:bodyPr/>
                    <a:lstStyle/>
                    <a:p>
                      <a:pPr marL="285750" indent="-285750">
                        <a:buFont typeface="Arial" panose="020B0604020202020204" pitchFamily="34" charset="0"/>
                        <a:buChar char="•"/>
                      </a:pPr>
                      <a:r>
                        <a:rPr lang="en-US" sz="1600" dirty="0" smtClean="0"/>
                        <a:t>Split data into separate lists or</a:t>
                      </a:r>
                      <a:r>
                        <a:rPr lang="en-US" sz="1600" baseline="0" dirty="0" smtClean="0"/>
                        <a:t> libraries.</a:t>
                      </a:r>
                    </a:p>
                    <a:p>
                      <a:pPr marL="285750" indent="-285750">
                        <a:buFont typeface="Arial" panose="020B0604020202020204" pitchFamily="34" charset="0"/>
                        <a:buChar char="•"/>
                      </a:pPr>
                      <a:r>
                        <a:rPr lang="en-US" sz="1600" baseline="0" dirty="0" smtClean="0"/>
                        <a:t>Add indexes to columns where you want to filter.</a:t>
                      </a:r>
                      <a:endParaRPr lang="en-US" sz="1600" dirty="0"/>
                    </a:p>
                  </a:txBody>
                  <a:tcPr marL="90115" marR="90115"/>
                </a:tc>
              </a:tr>
              <a:tr h="627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SharePoint Security</a:t>
                      </a:r>
                    </a:p>
                  </a:txBody>
                  <a:tcPr marL="90115" marR="90115"/>
                </a:tc>
                <a:tc>
                  <a:txBody>
                    <a:bodyPr/>
                    <a:lstStyle/>
                    <a:p>
                      <a:pPr marL="285750" indent="-285750">
                        <a:buFont typeface="Arial" panose="020B0604020202020204" pitchFamily="34" charset="0"/>
                        <a:buChar char="•"/>
                      </a:pPr>
                      <a:r>
                        <a:rPr lang="en-US" sz="1600" dirty="0" smtClean="0"/>
                        <a:t>Apply security at the site or list levels.</a:t>
                      </a:r>
                    </a:p>
                    <a:p>
                      <a:pPr marL="285750" indent="-285750">
                        <a:buFont typeface="Arial" panose="020B0604020202020204" pitchFamily="34" charset="0"/>
                        <a:buChar char="•"/>
                      </a:pPr>
                      <a:r>
                        <a:rPr lang="en-US" sz="1600" dirty="0" smtClean="0"/>
                        <a:t>If possible, avoid</a:t>
                      </a:r>
                      <a:r>
                        <a:rPr lang="en-US" sz="1600" baseline="0" dirty="0" smtClean="0"/>
                        <a:t> item-level permissions.</a:t>
                      </a:r>
                    </a:p>
                    <a:p>
                      <a:pPr marL="285750" indent="-285750">
                        <a:buFont typeface="Arial" panose="020B0604020202020204" pitchFamily="34" charset="0"/>
                        <a:buChar char="•"/>
                      </a:pPr>
                      <a:r>
                        <a:rPr lang="en-US" sz="1600" baseline="0" dirty="0" smtClean="0"/>
                        <a:t>Use Search API to aggregate across sites and lists.</a:t>
                      </a:r>
                      <a:endParaRPr lang="en-US" sz="1600" dirty="0"/>
                    </a:p>
                  </a:txBody>
                  <a:tcPr marL="90115" marR="90115"/>
                </a:tc>
              </a:tr>
              <a:tr h="581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CSS Overrides</a:t>
                      </a:r>
                    </a:p>
                  </a:txBody>
                  <a:tcPr marL="90115" marR="90115"/>
                </a:tc>
                <a:tc>
                  <a:txBody>
                    <a:bodyPr/>
                    <a:lstStyle/>
                    <a:p>
                      <a:pPr marL="285750" indent="-285750">
                        <a:buFont typeface="Arial" panose="020B0604020202020204" pitchFamily="34" charset="0"/>
                        <a:buChar char="•"/>
                      </a:pPr>
                      <a:r>
                        <a:rPr lang="en-US" sz="1600" dirty="0" smtClean="0"/>
                        <a:t>SharePoint default CSS may cause style issues.</a:t>
                      </a:r>
                    </a:p>
                    <a:p>
                      <a:pPr marL="285750" indent="-285750">
                        <a:buFont typeface="Arial" panose="020B0604020202020204" pitchFamily="34" charset="0"/>
                        <a:buChar char="•"/>
                      </a:pPr>
                      <a:r>
                        <a:rPr lang="en-US" sz="1600" dirty="0" smtClean="0"/>
                        <a:t>Deploy to SharePoint and test</a:t>
                      </a:r>
                      <a:r>
                        <a:rPr lang="en-US" sz="1600" baseline="0" dirty="0" smtClean="0"/>
                        <a:t> using different browsers.</a:t>
                      </a:r>
                    </a:p>
                    <a:p>
                      <a:pPr marL="285750" indent="-285750">
                        <a:buFont typeface="Arial" panose="020B0604020202020204" pitchFamily="34" charset="0"/>
                        <a:buChar char="•"/>
                      </a:pPr>
                      <a:r>
                        <a:rPr lang="en-US" sz="1600" baseline="0" dirty="0" smtClean="0"/>
                        <a:t>Update CSS to run the same in local environment.</a:t>
                      </a:r>
                    </a:p>
                  </a:txBody>
                  <a:tcPr marL="90115" marR="90115"/>
                </a:tc>
              </a:tr>
              <a:tr h="307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AngularJS</a:t>
                      </a:r>
                      <a:r>
                        <a:rPr lang="en-US" sz="1600" baseline="0" dirty="0" smtClean="0"/>
                        <a:t> </a:t>
                      </a:r>
                      <a:r>
                        <a:rPr lang="en-US" sz="1600" dirty="0" smtClean="0"/>
                        <a:t>Controller Bloat</a:t>
                      </a:r>
                    </a:p>
                  </a:txBody>
                  <a:tcPr marL="90115" marR="90115"/>
                </a:tc>
                <a:tc>
                  <a:txBody>
                    <a:bodyPr/>
                    <a:lstStyle/>
                    <a:p>
                      <a:pPr marL="285750" indent="-285750">
                        <a:buFont typeface="Arial" panose="020B0604020202020204" pitchFamily="34" charset="0"/>
                        <a:buChar char="•"/>
                      </a:pPr>
                      <a:r>
                        <a:rPr lang="en-US" sz="1600" dirty="0" smtClean="0"/>
                        <a:t>Use directives to ma</a:t>
                      </a:r>
                      <a:r>
                        <a:rPr lang="en-US" sz="1600" baseline="0" dirty="0" smtClean="0"/>
                        <a:t>nipulate DOM.</a:t>
                      </a:r>
                    </a:p>
                    <a:p>
                      <a:pPr marL="285750" indent="-285750">
                        <a:buFont typeface="Arial" panose="020B0604020202020204" pitchFamily="34" charset="0"/>
                        <a:buChar char="•"/>
                      </a:pPr>
                      <a:r>
                        <a:rPr lang="en-US" sz="1600" baseline="0" dirty="0" smtClean="0"/>
                        <a:t>Data should be stored in services.</a:t>
                      </a:r>
                      <a:endParaRPr lang="en-US" sz="1600" dirty="0"/>
                    </a:p>
                  </a:txBody>
                  <a:tcPr marL="90115" marR="90115"/>
                </a:tc>
              </a:tr>
              <a:tr h="3990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AngularJS</a:t>
                      </a:r>
                      <a:r>
                        <a:rPr lang="en-US" sz="1600" baseline="0" dirty="0" smtClean="0"/>
                        <a:t> </a:t>
                      </a:r>
                      <a:r>
                        <a:rPr lang="en-US" sz="1600" dirty="0" smtClean="0"/>
                        <a:t>Performance</a:t>
                      </a:r>
                    </a:p>
                  </a:txBody>
                  <a:tcPr marL="90115" marR="90115"/>
                </a:tc>
                <a:tc>
                  <a:txBody>
                    <a:bodyPr/>
                    <a:lstStyle/>
                    <a:p>
                      <a:pPr marL="285750" indent="-285750">
                        <a:buFont typeface="Arial" panose="020B0604020202020204" pitchFamily="34" charset="0"/>
                        <a:buChar char="•"/>
                      </a:pPr>
                      <a:r>
                        <a:rPr lang="en-US" sz="1600" dirty="0" smtClean="0"/>
                        <a:t>Avoid 2000 watchers on page</a:t>
                      </a:r>
                      <a:r>
                        <a:rPr lang="en-US" sz="1600" baseline="0" dirty="0" smtClean="0"/>
                        <a:t> (higher in 1.3+).</a:t>
                      </a:r>
                    </a:p>
                    <a:p>
                      <a:pPr marL="285750" indent="-285750">
                        <a:buFont typeface="Arial" panose="020B0604020202020204" pitchFamily="34" charset="0"/>
                        <a:buChar char="•"/>
                      </a:pPr>
                      <a:r>
                        <a:rPr lang="en-US" sz="1600" baseline="0" dirty="0" smtClean="0"/>
                        <a:t>Use Batarang to search for duplication.</a:t>
                      </a:r>
                    </a:p>
                    <a:p>
                      <a:pPr marL="285750" indent="-285750">
                        <a:buFont typeface="Arial" panose="020B0604020202020204" pitchFamily="34" charset="0"/>
                        <a:buChar char="•"/>
                      </a:pPr>
                      <a:r>
                        <a:rPr lang="en-US" sz="1600" baseline="0" dirty="0" smtClean="0"/>
                        <a:t>Use bind once for expressions which do not change.</a:t>
                      </a:r>
                      <a:endParaRPr lang="en-US" sz="1600" dirty="0"/>
                    </a:p>
                  </a:txBody>
                  <a:tcPr marL="90115" marR="90115"/>
                </a:tc>
              </a:tr>
              <a:tr h="124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Dependencies</a:t>
                      </a:r>
                    </a:p>
                  </a:txBody>
                  <a:tcPr marL="90115" marR="90115"/>
                </a:tc>
                <a:tc>
                  <a:txBody>
                    <a:bodyPr/>
                    <a:lstStyle/>
                    <a:p>
                      <a:pPr marL="285750" indent="-285750">
                        <a:buFont typeface="Arial" panose="020B0604020202020204" pitchFamily="34" charset="0"/>
                        <a:buChar char="•"/>
                      </a:pPr>
                      <a:r>
                        <a:rPr lang="en-US" sz="1600" dirty="0" smtClean="0"/>
                        <a:t>Review dependencies whenever</a:t>
                      </a:r>
                      <a:r>
                        <a:rPr lang="en-US" sz="1600" baseline="0" dirty="0" smtClean="0"/>
                        <a:t> upgrading </a:t>
                      </a:r>
                      <a:r>
                        <a:rPr lang="en-US" sz="1600" baseline="0" dirty="0" smtClean="0"/>
                        <a:t>tools (npm &amp; bower).</a:t>
                      </a:r>
                      <a:endParaRPr lang="en-US" sz="1600" dirty="0"/>
                    </a:p>
                  </a:txBody>
                  <a:tcPr marL="90115" marR="90115"/>
                </a:tc>
              </a:tr>
              <a:tr h="200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Frameworks</a:t>
                      </a:r>
                    </a:p>
                  </a:txBody>
                  <a:tcPr marL="90115" marR="90115"/>
                </a:tc>
                <a:tc>
                  <a:txBody>
                    <a:bodyPr/>
                    <a:lstStyle/>
                    <a:p>
                      <a:pPr marL="285750" indent="-285750">
                        <a:buFont typeface="Arial" panose="020B0604020202020204" pitchFamily="34" charset="0"/>
                        <a:buChar char="•"/>
                      </a:pPr>
                      <a:r>
                        <a:rPr lang="en-US" sz="1600" dirty="0" smtClean="0"/>
                        <a:t>"Framework</a:t>
                      </a:r>
                      <a:r>
                        <a:rPr lang="en-US" sz="1600" baseline="0" dirty="0" smtClean="0"/>
                        <a:t> of the week"</a:t>
                      </a:r>
                      <a:endParaRPr lang="en-US" sz="1600" dirty="0"/>
                    </a:p>
                  </a:txBody>
                  <a:tcPr marL="90115" marR="90115"/>
                </a:tc>
              </a:tr>
            </a:tbl>
          </a:graphicData>
        </a:graphic>
      </p:graphicFrame>
    </p:spTree>
    <p:extLst>
      <p:ext uri="{BB962C8B-B14F-4D97-AF65-F5344CB8AC3E}">
        <p14:creationId xmlns:p14="http://schemas.microsoft.com/office/powerpoint/2010/main" val="287068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557590" y="177744"/>
            <a:ext cx="4385476" cy="4880022"/>
          </a:xfrm>
          <a:prstGeom prst="rect">
            <a:avLst/>
          </a:prstGeom>
        </p:spPr>
      </p:pic>
      <p:sp>
        <p:nvSpPr>
          <p:cNvPr id="5" name="Rectangle 4"/>
          <p:cNvSpPr/>
          <p:nvPr/>
        </p:nvSpPr>
        <p:spPr>
          <a:xfrm>
            <a:off x="196781" y="177744"/>
            <a:ext cx="6637358" cy="651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1" y="177905"/>
            <a:ext cx="6111563" cy="1753943"/>
          </a:xfrm>
          <a:prstGeom prst="rect">
            <a:avLst/>
          </a:prstGeom>
        </p:spPr>
      </p:pic>
      <p:sp>
        <p:nvSpPr>
          <p:cNvPr id="7" name="TextBox 6"/>
          <p:cNvSpPr txBox="1"/>
          <p:nvPr/>
        </p:nvSpPr>
        <p:spPr>
          <a:xfrm>
            <a:off x="459769" y="2258173"/>
            <a:ext cx="6111382" cy="4012960"/>
          </a:xfrm>
          <a:prstGeom prst="rect">
            <a:avLst/>
          </a:prstGeom>
          <a:noFill/>
        </p:spPr>
        <p:txBody>
          <a:bodyPr wrap="square" rtlCol="0">
            <a:spAutoFit/>
          </a:bodyPr>
          <a:lstStyle/>
          <a:p>
            <a:r>
              <a:rPr lang="en-US" sz="1961" dirty="0">
                <a:solidFill>
                  <a:schemeClr val="bg1"/>
                </a:solidFill>
              </a:rPr>
              <a:t>Join us at #</a:t>
            </a:r>
            <a:r>
              <a:rPr lang="en-US" sz="1961" dirty="0" err="1">
                <a:solidFill>
                  <a:schemeClr val="bg1"/>
                </a:solidFill>
              </a:rPr>
              <a:t>SharePint</a:t>
            </a:r>
            <a:r>
              <a:rPr lang="en-US" sz="1961" dirty="0">
                <a:solidFill>
                  <a:schemeClr val="bg1"/>
                </a:solidFill>
              </a:rPr>
              <a:t> sponsored by K2 at Clyde’s of Chevy Chase in the </a:t>
            </a:r>
            <a:r>
              <a:rPr lang="en-US" sz="1961" dirty="0" err="1">
                <a:solidFill>
                  <a:schemeClr val="bg1"/>
                </a:solidFill>
              </a:rPr>
              <a:t>RaceCar</a:t>
            </a:r>
            <a:r>
              <a:rPr lang="en-US" sz="1961" dirty="0">
                <a:solidFill>
                  <a:schemeClr val="bg1"/>
                </a:solidFill>
              </a:rPr>
              <a:t> Bar Downstairs</a:t>
            </a:r>
          </a:p>
          <a:p>
            <a:endParaRPr lang="en-US" sz="1961" dirty="0">
              <a:solidFill>
                <a:schemeClr val="bg1"/>
              </a:solidFill>
            </a:endParaRPr>
          </a:p>
          <a:p>
            <a:r>
              <a:rPr lang="en-US" sz="1961" dirty="0">
                <a:solidFill>
                  <a:schemeClr val="bg1"/>
                </a:solidFill>
              </a:rPr>
              <a:t>Why? To network with fellow SharePoint professionals</a:t>
            </a:r>
          </a:p>
          <a:p>
            <a:r>
              <a:rPr lang="en-US" sz="1961" dirty="0">
                <a:solidFill>
                  <a:schemeClr val="bg1"/>
                </a:solidFill>
              </a:rPr>
              <a:t>What? </a:t>
            </a:r>
            <a:r>
              <a:rPr lang="en-US" sz="1961" dirty="0" err="1">
                <a:solidFill>
                  <a:schemeClr val="bg1"/>
                </a:solidFill>
              </a:rPr>
              <a:t>SharePint</a:t>
            </a:r>
            <a:r>
              <a:rPr lang="en-US" sz="1961" dirty="0">
                <a:solidFill>
                  <a:schemeClr val="bg1"/>
                </a:solidFill>
              </a:rPr>
              <a:t>!!!</a:t>
            </a:r>
          </a:p>
          <a:p>
            <a:r>
              <a:rPr lang="en-US" sz="1961" dirty="0">
                <a:solidFill>
                  <a:schemeClr val="bg1"/>
                </a:solidFill>
              </a:rPr>
              <a:t>When? 6:00 PM</a:t>
            </a:r>
          </a:p>
          <a:p>
            <a:r>
              <a:rPr lang="en-US" sz="1961" dirty="0">
                <a:solidFill>
                  <a:schemeClr val="bg1"/>
                </a:solidFill>
              </a:rPr>
              <a:t>Where? </a:t>
            </a:r>
          </a:p>
          <a:p>
            <a:r>
              <a:rPr lang="en-US" sz="1961" dirty="0" err="1">
                <a:solidFill>
                  <a:schemeClr val="bg1"/>
                </a:solidFill>
              </a:rPr>
              <a:t>RaceCar</a:t>
            </a:r>
            <a:r>
              <a:rPr lang="en-US" sz="1961" dirty="0">
                <a:solidFill>
                  <a:schemeClr val="bg1"/>
                </a:solidFill>
              </a:rPr>
              <a:t> Bar Downstairs</a:t>
            </a:r>
          </a:p>
          <a:p>
            <a:r>
              <a:rPr lang="en-US" sz="1961" dirty="0">
                <a:solidFill>
                  <a:schemeClr val="bg1"/>
                </a:solidFill>
              </a:rPr>
              <a:t>5441 Wisconsin Ave</a:t>
            </a:r>
          </a:p>
          <a:p>
            <a:r>
              <a:rPr lang="en-US" sz="1961" dirty="0">
                <a:solidFill>
                  <a:schemeClr val="bg1"/>
                </a:solidFill>
              </a:rPr>
              <a:t>Chevy Chase, MD 20815</a:t>
            </a:r>
          </a:p>
          <a:p>
            <a:endParaRPr lang="en-US" sz="1961" dirty="0">
              <a:solidFill>
                <a:schemeClr val="bg1"/>
              </a:solidFill>
            </a:endParaRPr>
          </a:p>
          <a:p>
            <a:r>
              <a:rPr lang="en-US" sz="1961" dirty="0">
                <a:solidFill>
                  <a:schemeClr val="bg1"/>
                </a:solidFill>
              </a:rPr>
              <a:t>Thanks to?</a:t>
            </a:r>
          </a:p>
          <a:p>
            <a:r>
              <a:rPr lang="en-US" sz="1961" dirty="0">
                <a:solidFill>
                  <a:schemeClr val="bg1"/>
                </a:solidFill>
              </a:rPr>
              <a:t>K2!</a:t>
            </a:r>
          </a:p>
        </p:txBody>
      </p:sp>
      <p:pic>
        <p:nvPicPr>
          <p:cNvPr id="2050" name="Picture 2" descr="http://www.clydes.com/sites/default/files/banners/chevyChase-carousel-image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233" y="4138804"/>
            <a:ext cx="5231773" cy="22856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97159" y="5281642"/>
            <a:ext cx="1608862" cy="914270"/>
          </a:xfrm>
          <a:prstGeom prst="rect">
            <a:avLst/>
          </a:prstGeom>
          <a:noFill/>
          <a:ln>
            <a:noFill/>
          </a:ln>
        </p:spPr>
      </p:pic>
    </p:spTree>
    <p:extLst>
      <p:ext uri="{BB962C8B-B14F-4D97-AF65-F5344CB8AC3E}">
        <p14:creationId xmlns:p14="http://schemas.microsoft.com/office/powerpoint/2010/main" val="246981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Session Info</a:t>
            </a:r>
          </a:p>
        </p:txBody>
      </p:sp>
      <p:sp>
        <p:nvSpPr>
          <p:cNvPr id="2" name="Text Placeholder 1"/>
          <p:cNvSpPr>
            <a:spLocks noGrp="1"/>
          </p:cNvSpPr>
          <p:nvPr>
            <p:ph sz="quarter" idx="13"/>
          </p:nvPr>
        </p:nvSpPr>
        <p:spPr/>
        <p:txBody>
          <a:bodyPr/>
          <a:lstStyle/>
          <a:p>
            <a:r>
              <a:rPr lang="en-US" dirty="0" smtClean="0"/>
              <a:t>The details can be found through the EventBoard Mobile app – </a:t>
            </a:r>
            <a:r>
              <a:rPr lang="en-US" dirty="0" smtClean="0">
                <a:hlinkClick r:id="rId3"/>
              </a:rPr>
              <a:t>http://app.spsdc.org</a:t>
            </a:r>
            <a:r>
              <a:rPr lang="en-US" dirty="0" smtClean="0"/>
              <a:t> -&gt; SPSDC</a:t>
            </a:r>
          </a:p>
        </p:txBody>
      </p:sp>
      <p:pic>
        <p:nvPicPr>
          <p:cNvPr id="4" name="Picture 3"/>
          <p:cNvPicPr>
            <a:picLocks noChangeAspect="1"/>
          </p:cNvPicPr>
          <p:nvPr/>
        </p:nvPicPr>
        <p:blipFill>
          <a:blip r:embed="rId4"/>
          <a:stretch>
            <a:fillRect/>
          </a:stretch>
        </p:blipFill>
        <p:spPr>
          <a:xfrm>
            <a:off x="4304987" y="2895600"/>
            <a:ext cx="3581400" cy="3581400"/>
          </a:xfrm>
          <a:prstGeom prst="rect">
            <a:avLst/>
          </a:prstGeom>
        </p:spPr>
      </p:pic>
    </p:spTree>
    <p:extLst>
      <p:ext uri="{BB962C8B-B14F-4D97-AF65-F5344CB8AC3E}">
        <p14:creationId xmlns:p14="http://schemas.microsoft.com/office/powerpoint/2010/main" val="362030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Lanyrd</a:t>
            </a:r>
            <a:endParaRPr lang="en-US" dirty="0"/>
          </a:p>
        </p:txBody>
      </p:sp>
      <p:sp>
        <p:nvSpPr>
          <p:cNvPr id="2" name="Text Placeholder 1"/>
          <p:cNvSpPr>
            <a:spLocks noGrp="1"/>
          </p:cNvSpPr>
          <p:nvPr>
            <p:ph sz="quarter" idx="13"/>
          </p:nvPr>
        </p:nvSpPr>
        <p:spPr/>
        <p:txBody>
          <a:bodyPr/>
          <a:lstStyle/>
          <a:p>
            <a:pPr marL="0" indent="0">
              <a:buNone/>
            </a:pPr>
            <a:r>
              <a:rPr lang="en-US" dirty="0" smtClean="0"/>
              <a:t>Only have a web browser?</a:t>
            </a:r>
            <a:endParaRPr lang="en-US" dirty="0" smtClean="0">
              <a:hlinkClick r:id=""/>
            </a:endParaRPr>
          </a:p>
          <a:p>
            <a:pPr marL="0" indent="0">
              <a:buNone/>
            </a:pPr>
            <a:r>
              <a:rPr lang="en-US" dirty="0" smtClean="0">
                <a:hlinkClick r:id=""/>
              </a:rPr>
              <a:t>http</a:t>
            </a:r>
            <a:r>
              <a:rPr lang="en-US" dirty="0">
                <a:hlinkClick r:id="rId3"/>
              </a:rPr>
              <a:t>://lanyrd.com/2015/spsdc</a:t>
            </a:r>
            <a:r>
              <a:rPr lang="en-US" dirty="0" smtClean="0">
                <a:hlinkClick r:id="rId3"/>
              </a:rPr>
              <a:t>/</a:t>
            </a:r>
            <a:endParaRPr lang="en-US" dirty="0"/>
          </a:p>
        </p:txBody>
      </p:sp>
      <p:pic>
        <p:nvPicPr>
          <p:cNvPr id="5" name="Picture 4"/>
          <p:cNvPicPr>
            <a:picLocks noChangeAspect="1"/>
          </p:cNvPicPr>
          <p:nvPr/>
        </p:nvPicPr>
        <p:blipFill>
          <a:blip r:embed="rId4"/>
          <a:stretch>
            <a:fillRect/>
          </a:stretch>
        </p:blipFill>
        <p:spPr>
          <a:xfrm>
            <a:off x="4465429" y="3200400"/>
            <a:ext cx="3260516" cy="3260516"/>
          </a:xfrm>
          <a:prstGeom prst="rect">
            <a:avLst/>
          </a:prstGeom>
        </p:spPr>
      </p:pic>
    </p:spTree>
    <p:extLst>
      <p:ext uri="{BB962C8B-B14F-4D97-AF65-F5344CB8AC3E}">
        <p14:creationId xmlns:p14="http://schemas.microsoft.com/office/powerpoint/2010/main" val="55923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557590" y="177744"/>
            <a:ext cx="4385476" cy="4880022"/>
          </a:xfrm>
          <a:prstGeom prst="rect">
            <a:avLst/>
          </a:prstGeom>
        </p:spPr>
      </p:pic>
      <p:sp>
        <p:nvSpPr>
          <p:cNvPr id="5" name="Rectangle 4"/>
          <p:cNvSpPr/>
          <p:nvPr/>
        </p:nvSpPr>
        <p:spPr>
          <a:xfrm>
            <a:off x="196781" y="177744"/>
            <a:ext cx="6637358" cy="651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1" y="177905"/>
            <a:ext cx="6111563" cy="1753943"/>
          </a:xfrm>
          <a:prstGeom prst="rect">
            <a:avLst/>
          </a:prstGeom>
        </p:spPr>
      </p:pic>
      <p:sp>
        <p:nvSpPr>
          <p:cNvPr id="7" name="TextBox 6"/>
          <p:cNvSpPr txBox="1"/>
          <p:nvPr/>
        </p:nvSpPr>
        <p:spPr>
          <a:xfrm>
            <a:off x="459769" y="2258173"/>
            <a:ext cx="6111382" cy="4012960"/>
          </a:xfrm>
          <a:prstGeom prst="rect">
            <a:avLst/>
          </a:prstGeom>
          <a:noFill/>
        </p:spPr>
        <p:txBody>
          <a:bodyPr wrap="square" rtlCol="0">
            <a:spAutoFit/>
          </a:bodyPr>
          <a:lstStyle/>
          <a:p>
            <a:r>
              <a:rPr lang="en-US" sz="1961" dirty="0">
                <a:solidFill>
                  <a:schemeClr val="bg1"/>
                </a:solidFill>
              </a:rPr>
              <a:t>Join us at #</a:t>
            </a:r>
            <a:r>
              <a:rPr lang="en-US" sz="1961" dirty="0" err="1">
                <a:solidFill>
                  <a:schemeClr val="bg1"/>
                </a:solidFill>
              </a:rPr>
              <a:t>SharePint</a:t>
            </a:r>
            <a:r>
              <a:rPr lang="en-US" sz="1961" dirty="0">
                <a:solidFill>
                  <a:schemeClr val="bg1"/>
                </a:solidFill>
              </a:rPr>
              <a:t> sponsored by K2 at Clyde’s of Chevy Chase in the </a:t>
            </a:r>
            <a:r>
              <a:rPr lang="en-US" sz="1961" dirty="0" err="1">
                <a:solidFill>
                  <a:schemeClr val="bg1"/>
                </a:solidFill>
              </a:rPr>
              <a:t>RaceCar</a:t>
            </a:r>
            <a:r>
              <a:rPr lang="en-US" sz="1961" dirty="0">
                <a:solidFill>
                  <a:schemeClr val="bg1"/>
                </a:solidFill>
              </a:rPr>
              <a:t> Bar Downstairs</a:t>
            </a:r>
          </a:p>
          <a:p>
            <a:endParaRPr lang="en-US" sz="1961" dirty="0">
              <a:solidFill>
                <a:schemeClr val="bg1"/>
              </a:solidFill>
            </a:endParaRPr>
          </a:p>
          <a:p>
            <a:r>
              <a:rPr lang="en-US" sz="1961" dirty="0">
                <a:solidFill>
                  <a:schemeClr val="bg1"/>
                </a:solidFill>
              </a:rPr>
              <a:t>Why? To network with fellow SharePoint professionals</a:t>
            </a:r>
          </a:p>
          <a:p>
            <a:r>
              <a:rPr lang="en-US" sz="1961" dirty="0">
                <a:solidFill>
                  <a:schemeClr val="bg1"/>
                </a:solidFill>
              </a:rPr>
              <a:t>What? </a:t>
            </a:r>
            <a:r>
              <a:rPr lang="en-US" sz="1961" dirty="0" err="1">
                <a:solidFill>
                  <a:schemeClr val="bg1"/>
                </a:solidFill>
              </a:rPr>
              <a:t>SharePint</a:t>
            </a:r>
            <a:r>
              <a:rPr lang="en-US" sz="1961" dirty="0">
                <a:solidFill>
                  <a:schemeClr val="bg1"/>
                </a:solidFill>
              </a:rPr>
              <a:t>!!!</a:t>
            </a:r>
          </a:p>
          <a:p>
            <a:r>
              <a:rPr lang="en-US" sz="1961" dirty="0">
                <a:solidFill>
                  <a:schemeClr val="bg1"/>
                </a:solidFill>
              </a:rPr>
              <a:t>When? 6:00 PM</a:t>
            </a:r>
          </a:p>
          <a:p>
            <a:r>
              <a:rPr lang="en-US" sz="1961" dirty="0">
                <a:solidFill>
                  <a:schemeClr val="bg1"/>
                </a:solidFill>
              </a:rPr>
              <a:t>Where? </a:t>
            </a:r>
          </a:p>
          <a:p>
            <a:r>
              <a:rPr lang="en-US" sz="1961" dirty="0" err="1">
                <a:solidFill>
                  <a:schemeClr val="bg1"/>
                </a:solidFill>
              </a:rPr>
              <a:t>RaceCar</a:t>
            </a:r>
            <a:r>
              <a:rPr lang="en-US" sz="1961" dirty="0">
                <a:solidFill>
                  <a:schemeClr val="bg1"/>
                </a:solidFill>
              </a:rPr>
              <a:t> Bar Downstairs</a:t>
            </a:r>
          </a:p>
          <a:p>
            <a:r>
              <a:rPr lang="en-US" sz="1961" dirty="0">
                <a:solidFill>
                  <a:schemeClr val="bg1"/>
                </a:solidFill>
              </a:rPr>
              <a:t>5441 Wisconsin Ave</a:t>
            </a:r>
          </a:p>
          <a:p>
            <a:r>
              <a:rPr lang="en-US" sz="1961" dirty="0">
                <a:solidFill>
                  <a:schemeClr val="bg1"/>
                </a:solidFill>
              </a:rPr>
              <a:t>Chevy Chase, MD 20815</a:t>
            </a:r>
          </a:p>
          <a:p>
            <a:endParaRPr lang="en-US" sz="1961" dirty="0">
              <a:solidFill>
                <a:schemeClr val="bg1"/>
              </a:solidFill>
            </a:endParaRPr>
          </a:p>
          <a:p>
            <a:r>
              <a:rPr lang="en-US" sz="1961" dirty="0">
                <a:solidFill>
                  <a:schemeClr val="bg1"/>
                </a:solidFill>
              </a:rPr>
              <a:t>Thanks to?</a:t>
            </a:r>
          </a:p>
          <a:p>
            <a:r>
              <a:rPr lang="en-US" sz="1961" dirty="0">
                <a:solidFill>
                  <a:schemeClr val="bg1"/>
                </a:solidFill>
              </a:rPr>
              <a:t>K2!</a:t>
            </a:r>
          </a:p>
        </p:txBody>
      </p:sp>
      <p:pic>
        <p:nvPicPr>
          <p:cNvPr id="2050" name="Picture 2" descr="http://www.clydes.com/sites/default/files/banners/chevyChase-carousel-image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233" y="4138804"/>
            <a:ext cx="5231773" cy="22856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97159" y="5281642"/>
            <a:ext cx="1608862" cy="914270"/>
          </a:xfrm>
          <a:prstGeom prst="rect">
            <a:avLst/>
          </a:prstGeom>
          <a:noFill/>
          <a:ln>
            <a:noFill/>
          </a:ln>
        </p:spPr>
      </p:pic>
    </p:spTree>
    <p:extLst>
      <p:ext uri="{BB962C8B-B14F-4D97-AF65-F5344CB8AC3E}">
        <p14:creationId xmlns:p14="http://schemas.microsoft.com/office/powerpoint/2010/main" val="425453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p:txBody>
          <a:bodyPr/>
          <a:lstStyle/>
          <a:p>
            <a:r>
              <a:rPr lang="en-US" dirty="0" smtClean="0"/>
              <a:t>SPA Overview</a:t>
            </a:r>
          </a:p>
          <a:p>
            <a:r>
              <a:rPr lang="en-US" dirty="0" smtClean="0"/>
              <a:t>AngularJS Overview</a:t>
            </a:r>
          </a:p>
          <a:p>
            <a:r>
              <a:rPr lang="en-US" dirty="0" smtClean="0"/>
              <a:t>Tools &amp; Data Access</a:t>
            </a:r>
            <a:endParaRPr lang="en-US" dirty="0"/>
          </a:p>
          <a:p>
            <a:r>
              <a:rPr lang="en-US" dirty="0" smtClean="0"/>
              <a:t>Projects Demo</a:t>
            </a:r>
            <a:endParaRPr lang="en-US" dirty="0"/>
          </a:p>
          <a:p>
            <a:r>
              <a:rPr lang="en-US" dirty="0" smtClean="0"/>
              <a:t>Deployment</a:t>
            </a:r>
          </a:p>
          <a:p>
            <a:r>
              <a:rPr lang="en-US" dirty="0" smtClean="0"/>
              <a:t>Best Practices &amp; Gotchas</a:t>
            </a:r>
          </a:p>
        </p:txBody>
      </p:sp>
    </p:spTree>
    <p:extLst>
      <p:ext uri="{BB962C8B-B14F-4D97-AF65-F5344CB8AC3E}">
        <p14:creationId xmlns:p14="http://schemas.microsoft.com/office/powerpoint/2010/main" val="138771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Page Applications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212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Applications</a:t>
            </a:r>
            <a:endParaRPr lang="en-US" dirty="0"/>
          </a:p>
        </p:txBody>
      </p:sp>
      <p:sp>
        <p:nvSpPr>
          <p:cNvPr id="3" name="Content Placeholder 2"/>
          <p:cNvSpPr>
            <a:spLocks noGrp="1"/>
          </p:cNvSpPr>
          <p:nvPr>
            <p:ph sz="quarter" idx="13"/>
          </p:nvPr>
        </p:nvSpPr>
        <p:spPr>
          <a:xfrm>
            <a:off x="838200" y="1825624"/>
            <a:ext cx="10515600" cy="4651375"/>
          </a:xfrm>
        </p:spPr>
        <p:txBody>
          <a:bodyPr>
            <a:normAutofit fontScale="92500" lnSpcReduction="20000"/>
          </a:bodyPr>
          <a:lstStyle/>
          <a:p>
            <a:r>
              <a:rPr lang="en-US" dirty="0" smtClean="0"/>
              <a:t>Goal: </a:t>
            </a:r>
          </a:p>
          <a:p>
            <a:pPr lvl="1"/>
            <a:r>
              <a:rPr lang="en-US" dirty="0" smtClean="0"/>
              <a:t>Provide a desktop-like rich user experience</a:t>
            </a:r>
          </a:p>
          <a:p>
            <a:r>
              <a:rPr lang="en-US" dirty="0" smtClean="0"/>
              <a:t>Attributes:</a:t>
            </a:r>
          </a:p>
          <a:p>
            <a:pPr lvl="1"/>
            <a:r>
              <a:rPr lang="en-US" dirty="0" smtClean="0"/>
              <a:t>Entire site content loads within a single HTML page</a:t>
            </a:r>
          </a:p>
          <a:p>
            <a:pPr lvl="1"/>
            <a:r>
              <a:rPr lang="en-US" dirty="0" smtClean="0"/>
              <a:t>Only areas of the site will reload based on user </a:t>
            </a:r>
            <a:r>
              <a:rPr lang="en-US" dirty="0"/>
              <a:t>actions. No URL change except for </a:t>
            </a:r>
            <a:r>
              <a:rPr lang="en-US" dirty="0" smtClean="0"/>
              <a:t>hash (#).</a:t>
            </a:r>
          </a:p>
          <a:p>
            <a:pPr lvl="1"/>
            <a:r>
              <a:rPr lang="en-US" dirty="0" smtClean="0"/>
              <a:t>State maintained on client</a:t>
            </a:r>
          </a:p>
          <a:p>
            <a:pPr lvl="1"/>
            <a:r>
              <a:rPr lang="en-US" dirty="0" smtClean="0"/>
              <a:t>Presentation layer can be completely decoupled from backend layer</a:t>
            </a:r>
          </a:p>
          <a:p>
            <a:pPr lvl="1"/>
            <a:r>
              <a:rPr lang="en-US" dirty="0"/>
              <a:t>Main technologies: HTML, CSS, JavaScript, AJAX, web services (e.g. REST</a:t>
            </a:r>
            <a:r>
              <a:rPr lang="en-US" dirty="0" smtClean="0"/>
              <a:t>)</a:t>
            </a:r>
          </a:p>
          <a:p>
            <a:r>
              <a:rPr lang="en-US" dirty="0" smtClean="0"/>
              <a:t>Benefits:</a:t>
            </a:r>
          </a:p>
          <a:p>
            <a:pPr lvl="1"/>
            <a:r>
              <a:rPr lang="en-US" dirty="0" smtClean="0"/>
              <a:t>Performance</a:t>
            </a:r>
          </a:p>
          <a:p>
            <a:pPr lvl="1"/>
            <a:r>
              <a:rPr lang="en-US" dirty="0" smtClean="0"/>
              <a:t>Maintainability (if you leverage a framework or you are a JavaScript </a:t>
            </a:r>
            <a:r>
              <a:rPr lang="en-US" dirty="0" smtClean="0"/>
              <a:t>ninja </a:t>
            </a:r>
            <a:r>
              <a:rPr lang="en-US" dirty="0"/>
              <a:t>d</a:t>
            </a:r>
            <a:r>
              <a:rPr lang="en-US" dirty="0" smtClean="0"/>
              <a:t>eveloper</a:t>
            </a:r>
            <a:r>
              <a:rPr lang="en-US" dirty="0" smtClean="0"/>
              <a:t>)</a:t>
            </a:r>
          </a:p>
          <a:p>
            <a:pPr lvl="1"/>
            <a:r>
              <a:rPr lang="en-US" dirty="0" smtClean="0"/>
              <a:t>Code reuse</a:t>
            </a:r>
          </a:p>
          <a:p>
            <a:pPr lvl="1"/>
            <a:r>
              <a:rPr lang="en-US" dirty="0" smtClean="0"/>
              <a:t>Quick Deployments</a:t>
            </a:r>
            <a:endParaRPr lang="en-US" dirty="0"/>
          </a:p>
        </p:txBody>
      </p:sp>
    </p:spTree>
    <p:extLst>
      <p:ext uri="{BB962C8B-B14F-4D97-AF65-F5344CB8AC3E}">
        <p14:creationId xmlns:p14="http://schemas.microsoft.com/office/powerpoint/2010/main" val="212104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1739</Words>
  <Application>Microsoft Office PowerPoint</Application>
  <PresentationFormat>Widescreen</PresentationFormat>
  <Paragraphs>267</Paragraphs>
  <Slides>32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Century Schoolbook</vt:lpstr>
      <vt:lpstr>Effra</vt:lpstr>
      <vt:lpstr>Effra Light</vt:lpstr>
      <vt:lpstr>Segoe Pro Light</vt:lpstr>
      <vt:lpstr>Segoe UI</vt:lpstr>
      <vt:lpstr>Tw Cen MT</vt:lpstr>
      <vt:lpstr>Droplet</vt:lpstr>
      <vt:lpstr>Building Single Page Applications in SharePoint using AngularJS</vt:lpstr>
      <vt:lpstr>Steve Pietrek</vt:lpstr>
      <vt:lpstr>Thanks to our Sponsors!!!</vt:lpstr>
      <vt:lpstr>Session Info</vt:lpstr>
      <vt:lpstr>Lanyrd</vt:lpstr>
      <vt:lpstr>PowerPoint Presentation</vt:lpstr>
      <vt:lpstr>Agenda</vt:lpstr>
      <vt:lpstr>Single Page Applications</vt:lpstr>
      <vt:lpstr>Single Page Applications</vt:lpstr>
      <vt:lpstr>"Traditional" SharePoint Development Challenges</vt:lpstr>
      <vt:lpstr>AngularJS Overview</vt:lpstr>
      <vt:lpstr>What's AngularJS?</vt:lpstr>
      <vt:lpstr>Main Features of AngularJS</vt:lpstr>
      <vt:lpstr>AngularJS Filters</vt:lpstr>
      <vt:lpstr>AngularJS Providers</vt:lpstr>
      <vt:lpstr>Implementation of MV* in AngularJS</vt:lpstr>
      <vt:lpstr>AngularJS Demo  https://jsfiddle.net/spietrek/04y3zwo8/3/</vt:lpstr>
      <vt:lpstr>AngularJS Directives</vt:lpstr>
      <vt:lpstr>PowerPoint Presentation</vt:lpstr>
      <vt:lpstr>PowerPoint Presentation</vt:lpstr>
      <vt:lpstr>PowerPoint Presentation</vt:lpstr>
      <vt:lpstr>PowerPoint Presentation</vt:lpstr>
      <vt:lpstr>Tools and Data Access</vt:lpstr>
      <vt:lpstr>Tools</vt:lpstr>
      <vt:lpstr>SharePoint 2013 REST</vt:lpstr>
      <vt:lpstr>Projects Demo</vt:lpstr>
      <vt:lpstr>Deployment</vt:lpstr>
      <vt:lpstr>Deployment Workflow</vt:lpstr>
      <vt:lpstr>Best Practices &amp; Gotchas</vt:lpstr>
      <vt:lpstr>Best Practices</vt:lpstr>
      <vt:lpstr>Gotchas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24</cp:revision>
  <dcterms:created xsi:type="dcterms:W3CDTF">2015-03-26T20:06:47Z</dcterms:created>
  <dcterms:modified xsi:type="dcterms:W3CDTF">2015-06-13T11:02:11Z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TC030310109991</vt:lpwstr>
  </property>
</Properties>
</file>