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5"/>
  </p:notesMasterIdLst>
  <p:handoutMasterIdLst>
    <p:handoutMasterId r:id="rId6"/>
  </p:handoutMasterIdLst>
  <p:sldIdLst>
    <p:sldId id="336" r:id="rId2"/>
    <p:sldId id="338" r:id="rId3"/>
    <p:sldId id="33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4" autoAdjust="0"/>
    <p:restoredTop sz="95644" autoAdjust="0"/>
  </p:normalViewPr>
  <p:slideViewPr>
    <p:cSldViewPr>
      <p:cViewPr varScale="1">
        <p:scale>
          <a:sx n="90" d="100"/>
          <a:sy n="90" d="100"/>
        </p:scale>
        <p:origin x="7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howGuides="1">
      <p:cViewPr varScale="1">
        <p:scale>
          <a:sx n="95" d="100"/>
          <a:sy n="95" d="100"/>
        </p:scale>
        <p:origin x="35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4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0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02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049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73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4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36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6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5"/>
            <a:ext cx="11653523" cy="1796217"/>
          </a:xfrm>
          <a:prstGeom prst="rect">
            <a:avLst/>
          </a:prstGeom>
          <a:noFill/>
        </p:spPr>
        <p:txBody>
          <a:bodyPr tIns="91440" bIns="91440" anchor="t" anchorCtr="0"/>
          <a:lstStyle>
            <a:lvl1pPr>
              <a:defRPr sz="4853" spc="-56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4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5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2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5/22/2015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@spietrek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www.cardinalsolutions.com/~/media/Images/cardinal/img/cardinal-logo-large.png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504" y="6534767"/>
            <a:ext cx="1066800" cy="30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6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11953875" cy="555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1923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6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11791950" cy="51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24</cp:revision>
  <dcterms:created xsi:type="dcterms:W3CDTF">2015-03-26T20:06:47Z</dcterms:created>
  <dcterms:modified xsi:type="dcterms:W3CDTF">2015-05-23T00:29:24Z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TC030310109991</vt:lpwstr>
  </property>
</Properties>
</file>