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  <p:sldMasterId id="2147483753" r:id="rId2"/>
  </p:sldMasterIdLst>
  <p:notesMasterIdLst>
    <p:notesMasterId r:id="rId31"/>
  </p:notesMasterIdLst>
  <p:handoutMasterIdLst>
    <p:handoutMasterId r:id="rId32"/>
  </p:handoutMasterIdLst>
  <p:sldIdLst>
    <p:sldId id="340" r:id="rId3"/>
    <p:sldId id="349" r:id="rId4"/>
    <p:sldId id="339" r:id="rId5"/>
    <p:sldId id="267" r:id="rId6"/>
    <p:sldId id="300" r:id="rId7"/>
    <p:sldId id="308" r:id="rId8"/>
    <p:sldId id="272" r:id="rId9"/>
    <p:sldId id="275" r:id="rId10"/>
    <p:sldId id="319" r:id="rId11"/>
    <p:sldId id="277" r:id="rId12"/>
    <p:sldId id="290" r:id="rId13"/>
    <p:sldId id="292" r:id="rId14"/>
    <p:sldId id="331" r:id="rId15"/>
    <p:sldId id="284" r:id="rId16"/>
    <p:sldId id="293" r:id="rId17"/>
    <p:sldId id="346" r:id="rId18"/>
    <p:sldId id="307" r:id="rId19"/>
    <p:sldId id="345" r:id="rId20"/>
    <p:sldId id="347" r:id="rId21"/>
    <p:sldId id="301" r:id="rId22"/>
    <p:sldId id="302" r:id="rId23"/>
    <p:sldId id="298" r:id="rId24"/>
    <p:sldId id="270" r:id="rId25"/>
    <p:sldId id="311" r:id="rId26"/>
    <p:sldId id="313" r:id="rId27"/>
    <p:sldId id="296" r:id="rId28"/>
    <p:sldId id="317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2" autoAdjust="0"/>
    <p:restoredTop sz="95329" autoAdjust="0"/>
  </p:normalViewPr>
  <p:slideViewPr>
    <p:cSldViewPr>
      <p:cViewPr>
        <p:scale>
          <a:sx n="90" d="100"/>
          <a:sy n="90" d="100"/>
        </p:scale>
        <p:origin x="92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 or jQuery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2" destOrd="0" parTransId="{2DEA4963-BB9A-4457-A21B-92BEB6E323C1}" sibTransId="{E0ADA356-DEB5-43E5-BC31-1412161FCEC4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0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3A1F60B3-FF8B-4A37-8D04-96417ADF1192}" srcId="{2AFC2AC9-681A-43C2-A090-A226C85310DB}" destId="{45BA28B1-98AE-4B64-B5D4-6498818003DD}" srcOrd="11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5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2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9" destOrd="0" parTransId="{0D36FCC9-7992-4A05-A4C6-4A4B61F11DA7}" sibTransId="{D072A2D0-2F85-46A6-9FA4-18408550C7B5}"/>
    <dgm:cxn modelId="{8945C8C3-3BC1-43FB-B09F-D1568ECA67F9}" srcId="{2AFC2AC9-681A-43C2-A090-A226C85310DB}" destId="{4B5B370E-7134-4A51-A986-15E473C0D1E2}" srcOrd="7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4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6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0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3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8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1" destOrd="0" parTransId="{F27B6A63-920A-4B44-AB60-78A9BCFB6D0A}" sibTransId="{64B75F6E-4AF9-42E1-8C4D-B915FFCA0070}"/>
    <dgm:cxn modelId="{741D07D9-F978-A34E-A021-C43324C1A6B6}" type="presParOf" srcId="{437E6AB7-F632-45EF-9260-F25F0F7069F6}" destId="{323D8D7F-73C3-4AE0-ADFF-DEA47ACAEAEC}" srcOrd="0" destOrd="0" presId="urn:microsoft.com/office/officeart/2005/8/layout/default"/>
    <dgm:cxn modelId="{F8E707BD-002D-0545-82E1-B81A3887FC18}" type="presParOf" srcId="{437E6AB7-F632-45EF-9260-F25F0F7069F6}" destId="{8AE4196A-D03A-4194-938C-A2E9797F4A3F}" srcOrd="1" destOrd="0" presId="urn:microsoft.com/office/officeart/2005/8/layout/default"/>
    <dgm:cxn modelId="{C8A673BA-A262-3146-B04B-2EA67804DB91}" type="presParOf" srcId="{437E6AB7-F632-45EF-9260-F25F0F7069F6}" destId="{F42622AE-00E9-46E6-B25C-7610AB5BE17A}" srcOrd="2" destOrd="0" presId="urn:microsoft.com/office/officeart/2005/8/layout/default"/>
    <dgm:cxn modelId="{F016E62E-66BE-454F-8094-A7E13B10AAF8}" type="presParOf" srcId="{437E6AB7-F632-45EF-9260-F25F0F7069F6}" destId="{F6DDF6CB-13C2-4B0D-BC84-856EF461D413}" srcOrd="3" destOrd="0" presId="urn:microsoft.com/office/officeart/2005/8/layout/default"/>
    <dgm:cxn modelId="{3E32EFF3-72F9-9945-A804-D66103FD118B}" type="presParOf" srcId="{437E6AB7-F632-45EF-9260-F25F0F7069F6}" destId="{CEE8964B-4B00-4631-A3E8-5C19D9F55D5D}" srcOrd="4" destOrd="0" presId="urn:microsoft.com/office/officeart/2005/8/layout/default"/>
    <dgm:cxn modelId="{68A2D0AE-D849-0C45-A2BC-43ADBAB203B6}" type="presParOf" srcId="{437E6AB7-F632-45EF-9260-F25F0F7069F6}" destId="{3D73D1F6-9035-4760-9ECF-C72A2B37792A}" srcOrd="5" destOrd="0" presId="urn:microsoft.com/office/officeart/2005/8/layout/default"/>
    <dgm:cxn modelId="{C69E4F7C-65A7-3B4D-974E-3CA36278A0D1}" type="presParOf" srcId="{437E6AB7-F632-45EF-9260-F25F0F7069F6}" destId="{132B08A8-E421-4EA4-B062-31BC0FD62343}" srcOrd="6" destOrd="0" presId="urn:microsoft.com/office/officeart/2005/8/layout/default"/>
    <dgm:cxn modelId="{3EB409CF-4598-2B4B-B73F-A5DBF2982D9C}" type="presParOf" srcId="{437E6AB7-F632-45EF-9260-F25F0F7069F6}" destId="{9203B5C1-A877-44B8-8576-5CC733B773EF}" srcOrd="7" destOrd="0" presId="urn:microsoft.com/office/officeart/2005/8/layout/default"/>
    <dgm:cxn modelId="{4AD6A749-ECD2-CB4F-9B58-18518FDDB13F}" type="presParOf" srcId="{437E6AB7-F632-45EF-9260-F25F0F7069F6}" destId="{17459AAF-06DC-4C23-A450-BCC558EF88A4}" srcOrd="8" destOrd="0" presId="urn:microsoft.com/office/officeart/2005/8/layout/default"/>
    <dgm:cxn modelId="{E3701916-ECC8-3142-B4EA-54713B884999}" type="presParOf" srcId="{437E6AB7-F632-45EF-9260-F25F0F7069F6}" destId="{0E559450-5558-4837-9C87-557DCBE03D07}" srcOrd="9" destOrd="0" presId="urn:microsoft.com/office/officeart/2005/8/layout/default"/>
    <dgm:cxn modelId="{5F6F005A-10F5-E844-8107-E854B225B133}" type="presParOf" srcId="{437E6AB7-F632-45EF-9260-F25F0F7069F6}" destId="{CCBB4DFD-6C6B-4CC4-8737-4A003FB9F0DE}" srcOrd="10" destOrd="0" presId="urn:microsoft.com/office/officeart/2005/8/layout/default"/>
    <dgm:cxn modelId="{9C744B7F-6F21-EC40-830D-5C3A70938710}" type="presParOf" srcId="{437E6AB7-F632-45EF-9260-F25F0F7069F6}" destId="{B58E0D53-E11D-4D79-AA03-87C2502B1888}" srcOrd="11" destOrd="0" presId="urn:microsoft.com/office/officeart/2005/8/layout/default"/>
    <dgm:cxn modelId="{8DB3A0A0-411E-6044-8ED8-BB8B85F20977}" type="presParOf" srcId="{437E6AB7-F632-45EF-9260-F25F0F7069F6}" destId="{9211F004-41C9-436B-9C68-0C8CD2CE5223}" srcOrd="12" destOrd="0" presId="urn:microsoft.com/office/officeart/2005/8/layout/default"/>
    <dgm:cxn modelId="{7A628C73-904F-BB43-803C-FF44E3D9BB24}" type="presParOf" srcId="{437E6AB7-F632-45EF-9260-F25F0F7069F6}" destId="{BDBF169A-81F1-43D7-9F77-8937748EF6E5}" srcOrd="13" destOrd="0" presId="urn:microsoft.com/office/officeart/2005/8/layout/default"/>
    <dgm:cxn modelId="{F83EC9E7-391A-214B-8FA7-927D2ABADDD0}" type="presParOf" srcId="{437E6AB7-F632-45EF-9260-F25F0F7069F6}" destId="{99A5D91A-2D6B-4309-9471-E46BFB3D929C}" srcOrd="14" destOrd="0" presId="urn:microsoft.com/office/officeart/2005/8/layout/default"/>
    <dgm:cxn modelId="{68A53CFC-915D-DA41-A7C3-A11942E21B8E}" type="presParOf" srcId="{437E6AB7-F632-45EF-9260-F25F0F7069F6}" destId="{848134C2-3EAF-4E23-9C6D-2617EF1D9A6A}" srcOrd="15" destOrd="0" presId="urn:microsoft.com/office/officeart/2005/8/layout/default"/>
    <dgm:cxn modelId="{10A6DBA8-3DEB-2145-9CE5-B1B64C31715A}" type="presParOf" srcId="{437E6AB7-F632-45EF-9260-F25F0F7069F6}" destId="{C3DB7B56-D373-4A48-9A71-A46DD7871267}" srcOrd="16" destOrd="0" presId="urn:microsoft.com/office/officeart/2005/8/layout/default"/>
    <dgm:cxn modelId="{F0D1CCD4-CD77-4B4D-9735-16822B95DA60}" type="presParOf" srcId="{437E6AB7-F632-45EF-9260-F25F0F7069F6}" destId="{A9623B62-0A8D-4D5B-987F-1C191AA4FD03}" srcOrd="17" destOrd="0" presId="urn:microsoft.com/office/officeart/2005/8/layout/default"/>
    <dgm:cxn modelId="{93B34ED5-3101-034B-8C7A-8FE12DBED0C8}" type="presParOf" srcId="{437E6AB7-F632-45EF-9260-F25F0F7069F6}" destId="{82CDDC58-85B7-463A-BAD0-FBFCA0712F1C}" srcOrd="18" destOrd="0" presId="urn:microsoft.com/office/officeart/2005/8/layout/default"/>
    <dgm:cxn modelId="{65F792AB-3E7F-6542-AC4F-2F3AAFA7E78E}" type="presParOf" srcId="{437E6AB7-F632-45EF-9260-F25F0F7069F6}" destId="{E40BAE51-89EE-4C11-A75C-D53681C24FDA}" srcOrd="19" destOrd="0" presId="urn:microsoft.com/office/officeart/2005/8/layout/default"/>
    <dgm:cxn modelId="{72AEE355-BC3E-314D-B3F8-5873A5E05BA1}" type="presParOf" srcId="{437E6AB7-F632-45EF-9260-F25F0F7069F6}" destId="{EB310276-7406-4F8F-B311-738501754F41}" srcOrd="20" destOrd="0" presId="urn:microsoft.com/office/officeart/2005/8/layout/default"/>
    <dgm:cxn modelId="{514A45EA-19FC-9644-BE57-26FB07475F8A}" type="presParOf" srcId="{437E6AB7-F632-45EF-9260-F25F0F7069F6}" destId="{DD2547A4-1C63-40A4-B34F-95700C1C73B4}" srcOrd="21" destOrd="0" presId="urn:microsoft.com/office/officeart/2005/8/layout/default"/>
    <dgm:cxn modelId="{62C70538-C909-BB46-A38A-A21856E8CCA0}" type="presParOf" srcId="{437E6AB7-F632-45EF-9260-F25F0F7069F6}" destId="{60FA720F-99B1-498C-8299-B803124EC0FD}" srcOrd="22" destOrd="0" presId="urn:microsoft.com/office/officeart/2005/8/layout/default"/>
    <dgm:cxn modelId="{C63A2022-1E31-704F-9AFF-B6462E967F79}" type="presParOf" srcId="{437E6AB7-F632-45EF-9260-F25F0F7069F6}" destId="{2B18BA4B-5129-45F5-9150-3E43762959EA}" srcOrd="23" destOrd="0" presId="urn:microsoft.com/office/officeart/2005/8/layout/default"/>
    <dgm:cxn modelId="{451C96BC-A6CC-F14A-8A2F-FF495F44A3AD}" type="presParOf" srcId="{437E6AB7-F632-45EF-9260-F25F0F7069F6}" destId="{38748953-EDFB-447D-B8F3-BDDEF5DFCCC7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SharePoint Deployment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 (test, serve-dev, serve-specs)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 in Chrome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dirty="0" smtClean="0"/>
            <a:t>Disable 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DAD5068A-7091-420C-87F0-598961455E7C}">
      <dgm:prSet phldrT="[Text]"/>
      <dgm:spPr/>
      <dgm:t>
        <a:bodyPr/>
        <a:lstStyle/>
        <a:p>
          <a:r>
            <a:rPr lang="en-US" dirty="0" smtClean="0"/>
            <a:t>Gulp task (build)</a:t>
          </a:r>
          <a:endParaRPr lang="en-US" dirty="0"/>
        </a:p>
      </dgm:t>
    </dgm:pt>
    <dgm:pt modelId="{E2E48095-73D9-45CE-B1F4-5CC208A04174}" type="parTrans" cxnId="{56E07505-5528-42D2-BF65-AC0B13049BD5}">
      <dgm:prSet/>
      <dgm:spPr/>
      <dgm:t>
        <a:bodyPr/>
        <a:lstStyle/>
        <a:p>
          <a:endParaRPr lang="en-US"/>
        </a:p>
      </dgm:t>
    </dgm:pt>
    <dgm:pt modelId="{6BA6DC11-1A25-4A5E-A262-45E03AB8968F}" type="sibTrans" cxnId="{56E07505-5528-42D2-BF65-AC0B13049BD5}">
      <dgm:prSet/>
      <dgm:spPr/>
      <dgm:t>
        <a:bodyPr/>
        <a:lstStyle/>
        <a:p>
          <a:endParaRPr lang="en-US"/>
        </a:p>
      </dgm:t>
    </dgm:pt>
    <dgm:pt modelId="{EB74A234-8CAB-45D0-A223-6A45EB9687CD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231357B4-402F-4EE8-AC2E-528CE65E5962}" type="parTrans" cxnId="{0EBAB011-9F5F-47D9-9FE5-F5F3EF97E59F}">
      <dgm:prSet/>
      <dgm:spPr/>
      <dgm:t>
        <a:bodyPr/>
        <a:lstStyle/>
        <a:p>
          <a:endParaRPr lang="en-US"/>
        </a:p>
      </dgm:t>
    </dgm:pt>
    <dgm:pt modelId="{E75A7134-44E9-4C91-A820-FAABAB2A3A2E}" type="sibTrans" cxnId="{0EBAB011-9F5F-47D9-9FE5-F5F3EF97E59F}">
      <dgm:prSet/>
      <dgm:spPr/>
      <dgm:t>
        <a:bodyPr/>
        <a:lstStyle/>
        <a:p>
          <a:endParaRPr lang="en-US"/>
        </a:p>
      </dgm:t>
    </dgm:pt>
    <dgm:pt modelId="{63D96E81-F11C-4237-BF7B-5FAC011E1E2D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92C5499D-0BFD-415D-A694-BFD6124DD1BB}" type="parTrans" cxnId="{1894E0CF-08A4-430A-A16A-ECE92652F9D6}">
      <dgm:prSet/>
      <dgm:spPr/>
      <dgm:t>
        <a:bodyPr/>
        <a:lstStyle/>
        <a:p>
          <a:endParaRPr lang="en-US"/>
        </a:p>
      </dgm:t>
    </dgm:pt>
    <dgm:pt modelId="{47244D83-76C5-4FDC-A7C7-526A1145CA17}" type="sibTrans" cxnId="{1894E0CF-08A4-430A-A16A-ECE92652F9D6}">
      <dgm:prSet/>
      <dgm:spPr/>
      <dgm:t>
        <a:bodyPr/>
        <a:lstStyle/>
        <a:p>
          <a:endParaRPr lang="en-US"/>
        </a:p>
      </dgm:t>
    </dgm:pt>
    <dgm:pt modelId="{70477DB7-B9A1-4E56-998A-3D5870AA80A2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34811034-876F-4DB4-9B0E-F1A447400235}" type="parTrans" cxnId="{0E8AD3C7-67E4-43D3-830B-B68799D5B3B4}">
      <dgm:prSet/>
      <dgm:spPr/>
      <dgm:t>
        <a:bodyPr/>
        <a:lstStyle/>
        <a:p>
          <a:endParaRPr lang="en-US"/>
        </a:p>
      </dgm:t>
    </dgm:pt>
    <dgm:pt modelId="{A9B24944-DE13-499D-9298-3B2AA4726963}" type="sibTrans" cxnId="{0E8AD3C7-67E4-43D3-830B-B68799D5B3B4}">
      <dgm:prSet/>
      <dgm:spPr/>
      <dgm:t>
        <a:bodyPr/>
        <a:lstStyle/>
        <a:p>
          <a:endParaRPr lang="en-US"/>
        </a:p>
      </dgm:t>
    </dgm:pt>
    <dgm:pt modelId="{73AD9478-DFBD-45AE-8C86-9F4CB3BB1065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9746DDD7-C15A-4CDE-A7A9-ECC7812B47E4}" type="parTrans" cxnId="{EA0EE867-287C-4759-B04B-1A44DD272934}">
      <dgm:prSet/>
      <dgm:spPr/>
      <dgm:t>
        <a:bodyPr/>
        <a:lstStyle/>
        <a:p>
          <a:endParaRPr lang="en-US"/>
        </a:p>
      </dgm:t>
    </dgm:pt>
    <dgm:pt modelId="{B69AF354-070B-44D2-9041-ADEA0B558672}" type="sibTrans" cxnId="{EA0EE867-287C-4759-B04B-1A44DD272934}">
      <dgm:prSet/>
      <dgm:spPr/>
      <dgm:t>
        <a:bodyPr/>
        <a:lstStyle/>
        <a:p>
          <a:endParaRPr lang="en-US"/>
        </a:p>
      </dgm:t>
    </dgm:pt>
    <dgm:pt modelId="{CF2E496F-FE56-4416-B846-DC12E4577A57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92BA7018-DC9A-4713-97F5-3F04165EB885}" type="parTrans" cxnId="{AC3E90FF-EA21-444E-ADD0-5C3FE2D63248}">
      <dgm:prSet/>
      <dgm:spPr/>
      <dgm:t>
        <a:bodyPr/>
        <a:lstStyle/>
        <a:p>
          <a:endParaRPr lang="en-US"/>
        </a:p>
      </dgm:t>
    </dgm:pt>
    <dgm:pt modelId="{D1B809A2-E92A-4A68-B8C7-16E5F3CE2B4A}" type="sibTrans" cxnId="{AC3E90FF-EA21-444E-ADD0-5C3FE2D63248}">
      <dgm:prSet/>
      <dgm:spPr/>
      <dgm:t>
        <a:bodyPr/>
        <a:lstStyle/>
        <a:p>
          <a:endParaRPr lang="en-US"/>
        </a:p>
      </dgm:t>
    </dgm:pt>
    <dgm:pt modelId="{F39A10F1-8338-421C-9A68-F2545859397D}">
      <dgm:prSet phldrT="[Text]"/>
      <dgm:spPr/>
      <dgm:t>
        <a:bodyPr/>
        <a:lstStyle/>
        <a:p>
          <a:r>
            <a:rPr lang="en-US" dirty="0" smtClean="0"/>
            <a:t>Functional testing in SharePoint</a:t>
          </a:r>
          <a:endParaRPr lang="en-US" dirty="0"/>
        </a:p>
      </dgm:t>
    </dgm:pt>
    <dgm:pt modelId="{A2EFCF3E-4540-4E61-BE0F-CCA03245534C}" type="parTrans" cxnId="{0A372BD6-7B41-430A-BB0B-14E680CEBF88}">
      <dgm:prSet/>
      <dgm:spPr/>
      <dgm:t>
        <a:bodyPr/>
        <a:lstStyle/>
        <a:p>
          <a:endParaRPr lang="en-US"/>
        </a:p>
      </dgm:t>
    </dgm:pt>
    <dgm:pt modelId="{3DFD37D0-75BD-4F5C-9779-9D20EEAE02C1}" type="sibTrans" cxnId="{0A372BD6-7B41-430A-BB0B-14E680CEBF88}">
      <dgm:prSet/>
      <dgm:spPr/>
      <dgm:t>
        <a:bodyPr/>
        <a:lstStyle/>
        <a:p>
          <a:endParaRPr lang="en-US"/>
        </a:p>
      </dgm:t>
    </dgm:pt>
    <dgm:pt modelId="{D025C9CA-C276-4620-8793-4C01C8D3C8C5}">
      <dgm:prSet phldrT="[Text]"/>
      <dgm:spPr/>
      <dgm:t>
        <a:bodyPr/>
        <a:lstStyle/>
        <a:p>
          <a:r>
            <a:rPr lang="en-US" dirty="0" smtClean="0"/>
            <a:t>Create page using custom page layout</a:t>
          </a:r>
          <a:endParaRPr lang="en-US" dirty="0"/>
        </a:p>
      </dgm:t>
    </dgm:pt>
    <dgm:pt modelId="{78AB54A8-4CC8-403F-A149-403713745EED}" type="parTrans" cxnId="{ACC4DBF7-9014-4D82-A6FC-08F1D55F5DCA}">
      <dgm:prSet/>
      <dgm:spPr/>
    </dgm:pt>
    <dgm:pt modelId="{28B37798-BB20-461D-8861-D9F56A0C4909}" type="sibTrans" cxnId="{ACC4DBF7-9014-4D82-A6FC-08F1D55F5DCA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17A1F249-6BEF-4F56-A4D8-8470A1E98F15}" type="pres">
      <dgm:prSet presAssocID="{EB74A234-8CAB-45D0-A223-6A45EB9687C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5A732-9EDC-4E12-9DDB-957C96AFE4A4}" type="pres">
      <dgm:prSet presAssocID="{E75A7134-44E9-4C91-A820-FAABAB2A3A2E}" presName="sibTrans" presStyleCnt="0"/>
      <dgm:spPr/>
    </dgm:pt>
    <dgm:pt modelId="{C5C479F1-027C-425C-A0B3-5734FC2D9DF4}" type="pres">
      <dgm:prSet presAssocID="{7BAE7899-E3C2-4B98-B54B-7CF98FABE6C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90FF-EA21-444E-ADD0-5C3FE2D63248}" srcId="{EB74A234-8CAB-45D0-A223-6A45EB9687CD}" destId="{CF2E496F-FE56-4416-B846-DC12E4577A57}" srcOrd="3" destOrd="0" parTransId="{92BA7018-DC9A-4713-97F5-3F04165EB885}" sibTransId="{D1B809A2-E92A-4A68-B8C7-16E5F3CE2B4A}"/>
    <dgm:cxn modelId="{4FABC529-A5C2-4BD8-95E9-D873CF0D16C1}" srcId="{06ABEAEB-0AB1-4B03-9DB2-1747D846F76E}" destId="{7F458D31-EC2B-4CAB-B19E-F7C40C9ABA16}" srcOrd="2" destOrd="0" parTransId="{ECE3180D-2FC0-4CFB-AE90-A09F89AFE409}" sibTransId="{3C2C19E8-FA57-41DC-A53F-5A326E3903BC}"/>
    <dgm:cxn modelId="{827A0127-AFCA-7D4B-9972-8BBD1E938A61}" type="presOf" srcId="{7F458D31-EC2B-4CAB-B19E-F7C40C9ABA16}" destId="{8B253DC2-B939-4DFC-A16E-B01B88769EE1}" srcOrd="0" destOrd="3" presId="urn:microsoft.com/office/officeart/2005/8/layout/hProcess9"/>
    <dgm:cxn modelId="{0E8AD3C7-67E4-43D3-830B-B68799D5B3B4}" srcId="{EB74A234-8CAB-45D0-A223-6A45EB9687CD}" destId="{70477DB7-B9A1-4E56-998A-3D5870AA80A2}" srcOrd="1" destOrd="0" parTransId="{34811034-876F-4DB4-9B0E-F1A447400235}" sibTransId="{A9B24944-DE13-499D-9298-3B2AA4726963}"/>
    <dgm:cxn modelId="{05A2D981-131B-4FDA-AFCA-31E7F3248401}" type="presOf" srcId="{70477DB7-B9A1-4E56-998A-3D5870AA80A2}" destId="{17A1F249-6BEF-4F56-A4D8-8470A1E98F15}" srcOrd="0" destOrd="2" presId="urn:microsoft.com/office/officeart/2005/8/layout/hProcess9"/>
    <dgm:cxn modelId="{8FAFBC31-6E96-4B77-8028-255B0141455A}" type="presOf" srcId="{F39A10F1-8338-421C-9A68-F2545859397D}" destId="{8B253DC2-B939-4DFC-A16E-B01B88769EE1}" srcOrd="0" destOrd="4" presId="urn:microsoft.com/office/officeart/2005/8/layout/hProcess9"/>
    <dgm:cxn modelId="{ED280040-6AB7-468E-BE7E-4C895EA8D422}" type="presOf" srcId="{EB74A234-8CAB-45D0-A223-6A45EB9687CD}" destId="{17A1F249-6BEF-4F56-A4D8-8470A1E98F15}" srcOrd="0" destOrd="0" presId="urn:microsoft.com/office/officeart/2005/8/layout/hProcess9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0A372BD6-7B41-430A-BB0B-14E680CEBF88}" srcId="{06ABEAEB-0AB1-4B03-9DB2-1747D846F76E}" destId="{F39A10F1-8338-421C-9A68-F2545859397D}" srcOrd="3" destOrd="0" parTransId="{A2EFCF3E-4540-4E61-BE0F-CCA03245534C}" sibTransId="{3DFD37D0-75BD-4F5C-9779-9D20EEAE02C1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3C56471F-AA96-4207-866D-6775275115AD}" type="presOf" srcId="{63D96E81-F11C-4237-BF7B-5FAC011E1E2D}" destId="{17A1F249-6BEF-4F56-A4D8-8470A1E98F15}" srcOrd="0" destOrd="1" presId="urn:microsoft.com/office/officeart/2005/8/layout/hProcess9"/>
    <dgm:cxn modelId="{27F51015-B2CA-41D5-AFE7-D640D06CB70A}" type="presOf" srcId="{DAD5068A-7091-420C-87F0-598961455E7C}" destId="{8B253DC2-B939-4DFC-A16E-B01B88769EE1}" srcOrd="0" destOrd="1" presId="urn:microsoft.com/office/officeart/2005/8/layout/hProcess9"/>
    <dgm:cxn modelId="{0F63B6E7-FE4E-41E7-AF6A-DC5BF6790EF8}" srcId="{06ABEAEB-0AB1-4B03-9DB2-1747D846F76E}" destId="{ED8C6F13-9AE5-48F3-9E7D-DFFA59D5DA38}" srcOrd="1" destOrd="0" parTransId="{BD649F77-EC7D-4E4C-8F6D-DE5197B642CF}" sibTransId="{F7DE48FB-30BE-402B-82EB-2615866D79FA}"/>
    <dgm:cxn modelId="{BAD6D932-295D-4B11-AB4F-C6A51681FEBF}" type="presOf" srcId="{CF2E496F-FE56-4416-B846-DC12E4577A57}" destId="{17A1F249-6BEF-4F56-A4D8-8470A1E98F15}" srcOrd="0" destOrd="4" presId="urn:microsoft.com/office/officeart/2005/8/layout/hProcess9"/>
    <dgm:cxn modelId="{EA0EE867-287C-4759-B04B-1A44DD272934}" srcId="{EB74A234-8CAB-45D0-A223-6A45EB9687CD}" destId="{73AD9478-DFBD-45AE-8C86-9F4CB3BB1065}" srcOrd="2" destOrd="0" parTransId="{9746DDD7-C15A-4CDE-A7A9-ECC7812B47E4}" sibTransId="{B69AF354-070B-44D2-9041-ADEA0B558672}"/>
    <dgm:cxn modelId="{04F02849-7425-4E1F-898E-FA7DF4ED9666}" srcId="{95A2F766-9D02-45F9-8F0E-E4477259B64E}" destId="{7BAE7899-E3C2-4B98-B54B-7CF98FABE6C9}" srcOrd="1" destOrd="0" parTransId="{6A4813D0-9A5E-4C8A-8814-6B3627CFB165}" sibTransId="{F555F416-CF8C-46B6-A6CB-31C043865330}"/>
    <dgm:cxn modelId="{06CBBF6D-5C60-4E24-85FE-3D72B5DF292D}" type="presOf" srcId="{D025C9CA-C276-4620-8793-4C01C8D3C8C5}" destId="{17A1F249-6BEF-4F56-A4D8-8470A1E98F15}" srcOrd="0" destOrd="5" presId="urn:microsoft.com/office/officeart/2005/8/layout/hProcess9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56E07505-5528-42D2-BF65-AC0B13049BD5}" srcId="{06ABEAEB-0AB1-4B03-9DB2-1747D846F76E}" destId="{DAD5068A-7091-420C-87F0-598961455E7C}" srcOrd="0" destOrd="0" parTransId="{E2E48095-73D9-45CE-B1F4-5CC208A04174}" sibTransId="{6BA6DC11-1A25-4A5E-A262-45E03AB8968F}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1894E0CF-08A4-430A-A16A-ECE92652F9D6}" srcId="{EB74A234-8CAB-45D0-A223-6A45EB9687CD}" destId="{63D96E81-F11C-4237-BF7B-5FAC011E1E2D}" srcOrd="0" destOrd="0" parTransId="{92C5499D-0BFD-415D-A694-BFD6124DD1BB}" sibTransId="{47244D83-76C5-4FDC-A7C7-526A1145CA17}"/>
    <dgm:cxn modelId="{ACC4DBF7-9014-4D82-A6FC-08F1D55F5DCA}" srcId="{EB74A234-8CAB-45D0-A223-6A45EB9687CD}" destId="{D025C9CA-C276-4620-8793-4C01C8D3C8C5}" srcOrd="4" destOrd="0" parTransId="{78AB54A8-4CC8-403F-A149-403713745EED}" sibTransId="{28B37798-BB20-461D-8861-D9F56A0C4909}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0EBAB011-9F5F-47D9-9FE5-F5F3EF97E59F}" srcId="{95A2F766-9D02-45F9-8F0E-E4477259B64E}" destId="{EB74A234-8CAB-45D0-A223-6A45EB9687CD}" srcOrd="0" destOrd="0" parTransId="{231357B4-402F-4EE8-AC2E-528CE65E5962}" sibTransId="{E75A7134-44E9-4C91-A820-FAABAB2A3A2E}"/>
    <dgm:cxn modelId="{7028A244-1AE9-4417-89A2-8F186A9763A9}" type="presOf" srcId="{73AD9478-DFBD-45AE-8C86-9F4CB3BB1065}" destId="{17A1F249-6BEF-4F56-A4D8-8470A1E98F15}" srcOrd="0" destOrd="3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24AB987A-E071-4342-B448-BE8F73810B03}" type="presOf" srcId="{ED8C6F13-9AE5-48F3-9E7D-DFFA59D5DA38}" destId="{8B253DC2-B939-4DFC-A16E-B01B88769EE1}" srcOrd="0" destOrd="2" presId="urn:microsoft.com/office/officeart/2005/8/layout/hProcess9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7F3B8E26-0931-4197-91B6-A7317AF4C00E}" type="presParOf" srcId="{C247645C-4C2A-4EE1-9C60-AE50FD08E8F3}" destId="{17A1F249-6BEF-4F56-A4D8-8470A1E98F15}" srcOrd="0" destOrd="0" presId="urn:microsoft.com/office/officeart/2005/8/layout/hProcess9"/>
    <dgm:cxn modelId="{2B4ED167-8803-48D6-9917-050E512ADD44}" type="presParOf" srcId="{C247645C-4C2A-4EE1-9C60-AE50FD08E8F3}" destId="{4635A732-9EDC-4E12-9DDB-957C96AFE4A4}" srcOrd="1" destOrd="0" presId="urn:microsoft.com/office/officeart/2005/8/layout/hProcess9"/>
    <dgm:cxn modelId="{6BB31340-28F5-B444-AAA8-46BAD79C4F0A}" type="presParOf" srcId="{C247645C-4C2A-4EE1-9C60-AE50FD08E8F3}" destId="{C5C479F1-027C-425C-A0B3-5734FC2D9DF4}" srcOrd="2" destOrd="0" presId="urn:microsoft.com/office/officeart/2005/8/layout/hProcess9"/>
    <dgm:cxn modelId="{F6BB738A-3E48-2F41-A231-3F3C067DD444}" type="presParOf" srcId="{C247645C-4C2A-4EE1-9C60-AE50FD08E8F3}" destId="{006EE0D8-F5B3-4585-8648-4921FF54835D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D8D7F-73C3-4AE0-ADFF-DEA47ACAEAEC}">
      <dsp:nvSpPr>
        <dsp:cNvPr id="0" name=""/>
        <dsp:cNvSpPr/>
      </dsp:nvSpPr>
      <dsp:spPr>
        <a:xfrm>
          <a:off x="356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Two-way Data Binding</a:t>
          </a:r>
          <a:endParaRPr lang="en-US" sz="2600" kern="1200" dirty="0"/>
        </a:p>
      </dsp:txBody>
      <dsp:txXfrm>
        <a:off x="3568" y="392199"/>
        <a:ext cx="1931900" cy="1159140"/>
      </dsp:txXfrm>
    </dsp:sp>
    <dsp:sp modelId="{F42622AE-00E9-46E6-B25C-7610AB5BE17A}">
      <dsp:nvSpPr>
        <dsp:cNvPr id="0" name=""/>
        <dsp:cNvSpPr/>
      </dsp:nvSpPr>
      <dsp:spPr>
        <a:xfrm>
          <a:off x="2128658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MV*</a:t>
          </a:r>
          <a:endParaRPr lang="en-US" sz="2600" kern="1200" dirty="0"/>
        </a:p>
      </dsp:txBody>
      <dsp:txXfrm>
        <a:off x="2128658" y="392199"/>
        <a:ext cx="1931900" cy="1159140"/>
      </dsp:txXfrm>
    </dsp:sp>
    <dsp:sp modelId="{CEE8964B-4B00-4631-A3E8-5C19D9F55D5D}">
      <dsp:nvSpPr>
        <dsp:cNvPr id="0" name=""/>
        <dsp:cNvSpPr/>
      </dsp:nvSpPr>
      <dsp:spPr>
        <a:xfrm>
          <a:off x="4253749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Dependency Injection</a:t>
          </a:r>
          <a:endParaRPr lang="en-US" sz="2600" kern="1200" dirty="0"/>
        </a:p>
      </dsp:txBody>
      <dsp:txXfrm>
        <a:off x="4253749" y="392199"/>
        <a:ext cx="1931900" cy="1159140"/>
      </dsp:txXfrm>
    </dsp:sp>
    <dsp:sp modelId="{132B08A8-E421-4EA4-B062-31BC0FD62343}">
      <dsp:nvSpPr>
        <dsp:cNvPr id="0" name=""/>
        <dsp:cNvSpPr/>
      </dsp:nvSpPr>
      <dsp:spPr>
        <a:xfrm>
          <a:off x="6378840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Testing</a:t>
          </a:r>
          <a:endParaRPr lang="en-US" sz="2600" kern="1200" dirty="0"/>
        </a:p>
      </dsp:txBody>
      <dsp:txXfrm>
        <a:off x="6378840" y="392199"/>
        <a:ext cx="1931900" cy="1159140"/>
      </dsp:txXfrm>
    </dsp:sp>
    <dsp:sp modelId="{17459AAF-06DC-4C23-A450-BCC558EF88A4}">
      <dsp:nvSpPr>
        <dsp:cNvPr id="0" name=""/>
        <dsp:cNvSpPr/>
      </dsp:nvSpPr>
      <dsp:spPr>
        <a:xfrm>
          <a:off x="8503931" y="39219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jqLite or jQuery</a:t>
          </a:r>
        </a:p>
      </dsp:txBody>
      <dsp:txXfrm>
        <a:off x="8503931" y="392199"/>
        <a:ext cx="1931900" cy="1159140"/>
      </dsp:txXfrm>
    </dsp:sp>
    <dsp:sp modelId="{CCBB4DFD-6C6B-4CC4-8737-4A003FB9F0DE}">
      <dsp:nvSpPr>
        <dsp:cNvPr id="0" name=""/>
        <dsp:cNvSpPr/>
      </dsp:nvSpPr>
      <dsp:spPr>
        <a:xfrm>
          <a:off x="356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Templates</a:t>
          </a:r>
        </a:p>
      </dsp:txBody>
      <dsp:txXfrm>
        <a:off x="3568" y="1744529"/>
        <a:ext cx="1931900" cy="1159140"/>
      </dsp:txXfrm>
    </dsp:sp>
    <dsp:sp modelId="{9211F004-41C9-436B-9C68-0C8CD2CE5223}">
      <dsp:nvSpPr>
        <dsp:cNvPr id="0" name=""/>
        <dsp:cNvSpPr/>
      </dsp:nvSpPr>
      <dsp:spPr>
        <a:xfrm>
          <a:off x="2128658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Modules</a:t>
          </a:r>
        </a:p>
      </dsp:txBody>
      <dsp:txXfrm>
        <a:off x="2128658" y="1744529"/>
        <a:ext cx="1931900" cy="1159140"/>
      </dsp:txXfrm>
    </dsp:sp>
    <dsp:sp modelId="{99A5D91A-2D6B-4309-9471-E46BFB3D929C}">
      <dsp:nvSpPr>
        <dsp:cNvPr id="0" name=""/>
        <dsp:cNvSpPr/>
      </dsp:nvSpPr>
      <dsp:spPr>
        <a:xfrm>
          <a:off x="4253749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Controllers</a:t>
          </a:r>
        </a:p>
      </dsp:txBody>
      <dsp:txXfrm>
        <a:off x="4253749" y="1744529"/>
        <a:ext cx="1931900" cy="1159140"/>
      </dsp:txXfrm>
    </dsp:sp>
    <dsp:sp modelId="{C3DB7B56-D373-4A48-9A71-A46DD7871267}">
      <dsp:nvSpPr>
        <dsp:cNvPr id="0" name=""/>
        <dsp:cNvSpPr/>
      </dsp:nvSpPr>
      <dsp:spPr>
        <a:xfrm>
          <a:off x="6378840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Filters</a:t>
          </a:r>
        </a:p>
      </dsp:txBody>
      <dsp:txXfrm>
        <a:off x="6378840" y="1744529"/>
        <a:ext cx="1931900" cy="1159140"/>
      </dsp:txXfrm>
    </dsp:sp>
    <dsp:sp modelId="{82CDDC58-85B7-463A-BAD0-FBFCA0712F1C}">
      <dsp:nvSpPr>
        <dsp:cNvPr id="0" name=""/>
        <dsp:cNvSpPr/>
      </dsp:nvSpPr>
      <dsp:spPr>
        <a:xfrm>
          <a:off x="8503931" y="1744529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Providers</a:t>
          </a:r>
        </a:p>
      </dsp:txBody>
      <dsp:txXfrm>
        <a:off x="8503931" y="1744529"/>
        <a:ext cx="1931900" cy="1159140"/>
      </dsp:txXfrm>
    </dsp:sp>
    <dsp:sp modelId="{EB310276-7406-4F8F-B311-738501754F41}">
      <dsp:nvSpPr>
        <dsp:cNvPr id="0" name=""/>
        <dsp:cNvSpPr/>
      </dsp:nvSpPr>
      <dsp:spPr>
        <a:xfrm>
          <a:off x="2128658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Directives</a:t>
          </a:r>
        </a:p>
      </dsp:txBody>
      <dsp:txXfrm>
        <a:off x="2128658" y="3096860"/>
        <a:ext cx="1931900" cy="1159140"/>
      </dsp:txXfrm>
    </dsp:sp>
    <dsp:sp modelId="{60FA720F-99B1-498C-8299-B803124EC0FD}">
      <dsp:nvSpPr>
        <dsp:cNvPr id="0" name=""/>
        <dsp:cNvSpPr/>
      </dsp:nvSpPr>
      <dsp:spPr>
        <a:xfrm>
          <a:off x="4253749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Routing</a:t>
          </a:r>
        </a:p>
      </dsp:txBody>
      <dsp:txXfrm>
        <a:off x="4253749" y="3096860"/>
        <a:ext cx="1931900" cy="1159140"/>
      </dsp:txXfrm>
    </dsp:sp>
    <dsp:sp modelId="{38748953-EDFB-447D-B8F3-BDDEF5DFCCC7}">
      <dsp:nvSpPr>
        <dsp:cNvPr id="0" name=""/>
        <dsp:cNvSpPr/>
      </dsp:nvSpPr>
      <dsp:spPr>
        <a:xfrm>
          <a:off x="6378840" y="3096860"/>
          <a:ext cx="1931900" cy="115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Form Validation</a:t>
          </a:r>
          <a:endParaRPr lang="en-US" sz="2600" kern="1200" dirty="0"/>
        </a:p>
      </dsp:txBody>
      <dsp:txXfrm>
        <a:off x="6378840" y="3096860"/>
        <a:ext cx="1931900" cy="115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E2DE-A47D-4571-A3A9-CA7AEBC50503}">
      <dsp:nvSpPr>
        <dsp:cNvPr id="0" name=""/>
        <dsp:cNvSpPr/>
      </dsp:nvSpPr>
      <dsp:spPr>
        <a:xfrm>
          <a:off x="322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Constant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 injected anywhere</a:t>
          </a:r>
          <a:endParaRPr lang="en-US" sz="2000" kern="1200" dirty="0"/>
        </a:p>
      </dsp:txBody>
      <dsp:txXfrm>
        <a:off x="3229" y="232066"/>
        <a:ext cx="1748581" cy="1049148"/>
      </dsp:txXfrm>
    </dsp:sp>
    <dsp:sp modelId="{4F3F2962-F6D5-4FC5-81BB-FD355CAD4FB9}">
      <dsp:nvSpPr>
        <dsp:cNvPr id="0" name=""/>
        <dsp:cNvSpPr/>
      </dsp:nvSpPr>
      <dsp:spPr>
        <a:xfrm>
          <a:off x="192666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injectable value</a:t>
          </a:r>
          <a:endParaRPr lang="en-US" sz="2000" kern="1200" dirty="0"/>
        </a:p>
      </dsp:txBody>
      <dsp:txXfrm>
        <a:off x="1926669" y="232066"/>
        <a:ext cx="1748581" cy="1049148"/>
      </dsp:txXfrm>
    </dsp:sp>
    <dsp:sp modelId="{38BB4842-1519-49DF-873B-E9FD426DDE54}">
      <dsp:nvSpPr>
        <dsp:cNvPr id="0" name=""/>
        <dsp:cNvSpPr/>
      </dsp:nvSpPr>
      <dsp:spPr>
        <a:xfrm>
          <a:off x="3850109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Factory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function</a:t>
          </a:r>
          <a:endParaRPr lang="en-US" sz="2000" kern="1200" dirty="0"/>
        </a:p>
      </dsp:txBody>
      <dsp:txXfrm>
        <a:off x="3850109" y="232066"/>
        <a:ext cx="1748581" cy="1049148"/>
      </dsp:txXfrm>
    </dsp:sp>
    <dsp:sp modelId="{16A7048F-BA3E-4ACD-9935-C8D93F3348ED}">
      <dsp:nvSpPr>
        <dsp:cNvPr id="0" name=""/>
        <dsp:cNvSpPr/>
      </dsp:nvSpPr>
      <dsp:spPr>
        <a:xfrm>
          <a:off x="577354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Service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Injectable constructor</a:t>
          </a:r>
          <a:endParaRPr lang="en-US" sz="2000" kern="1200" dirty="0"/>
        </a:p>
      </dsp:txBody>
      <dsp:txXfrm>
        <a:off x="5773548" y="232066"/>
        <a:ext cx="1748581" cy="1049148"/>
      </dsp:txXfrm>
    </dsp:sp>
    <dsp:sp modelId="{35170A97-E2BC-4C89-A531-AA8880687368}">
      <dsp:nvSpPr>
        <dsp:cNvPr id="0" name=""/>
        <dsp:cNvSpPr/>
      </dsp:nvSpPr>
      <dsp:spPr>
        <a:xfrm>
          <a:off x="7696988" y="232066"/>
          <a:ext cx="1748581" cy="104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Configurable factory</a:t>
          </a:r>
          <a:endParaRPr lang="en-US" sz="2000" kern="1200" dirty="0"/>
        </a:p>
      </dsp:txBody>
      <dsp:txXfrm>
        <a:off x="7696988" y="232066"/>
        <a:ext cx="1748581" cy="1049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FE24-70FD-43AD-A695-3D2B18C1E436}">
      <dsp:nvSpPr>
        <dsp:cNvPr id="0" name=""/>
        <dsp:cNvSpPr/>
      </dsp:nvSpPr>
      <dsp:spPr>
        <a:xfrm>
          <a:off x="851534" y="0"/>
          <a:ext cx="9650730" cy="4351338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1F249-6BEF-4F56-A4D8-8470A1E98F15}">
      <dsp:nvSpPr>
        <dsp:cNvPr id="0" name=""/>
        <dsp:cNvSpPr/>
      </dsp:nvSpPr>
      <dsp:spPr>
        <a:xfrm>
          <a:off x="380862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Custom Page Layout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Enable Publishing 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Style and script references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Base HTML referencing ng-app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to Master Page Gallery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Create page using custom page layout</a:t>
          </a:r>
          <a:endParaRPr lang="en-US" sz="1500" kern="1200" dirty="0"/>
        </a:p>
      </dsp:txBody>
      <dsp:txXfrm>
        <a:off x="465828" y="1390367"/>
        <a:ext cx="3236208" cy="1570603"/>
      </dsp:txXfrm>
    </dsp:sp>
    <dsp:sp modelId="{C5C479F1-027C-425C-A0B3-5734FC2D9DF4}">
      <dsp:nvSpPr>
        <dsp:cNvPr id="0" name=""/>
        <dsp:cNvSpPr/>
      </dsp:nvSpPr>
      <dsp:spPr>
        <a:xfrm>
          <a:off x="3973830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Local Test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tasks (test, serve-dev, serve-specs)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Disable web security (--disable-web-security) errors in Chrome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Chrome</a:t>
          </a:r>
          <a:endParaRPr lang="en-US" sz="1500" kern="1200" dirty="0"/>
        </a:p>
      </dsp:txBody>
      <dsp:txXfrm>
        <a:off x="4058796" y="1390367"/>
        <a:ext cx="3236208" cy="1570603"/>
      </dsp:txXfrm>
    </dsp:sp>
    <dsp:sp modelId="{8B253DC2-B939-4DFC-A16E-B01B88769EE1}">
      <dsp:nvSpPr>
        <dsp:cNvPr id="0" name=""/>
        <dsp:cNvSpPr/>
      </dsp:nvSpPr>
      <dsp:spPr>
        <a:xfrm>
          <a:off x="7566797" y="1305401"/>
          <a:ext cx="3406140" cy="17405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SharePoint Deployment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Gulp task (build)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Same folder structure as local environment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Upload source code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Functional testing in SharePoint</a:t>
          </a:r>
          <a:endParaRPr lang="en-US" sz="1500" kern="1200" dirty="0"/>
        </a:p>
      </dsp:txBody>
      <dsp:txXfrm>
        <a:off x="7651763" y="1390367"/>
        <a:ext cx="323620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theme" Target="../theme/theme2.xml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7/24/15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7" y="123825"/>
            <a:ext cx="4762500" cy="9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5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pietrek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sfiddle.net/spietrek/04y3zwo8/3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xljmi6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pietrek/" TargetMode="Externa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SharePoint Single </a:t>
            </a:r>
            <a:r>
              <a:rPr lang="en-US" dirty="0"/>
              <a:t>Page </a:t>
            </a:r>
            <a:r>
              <a:rPr lang="en-US" dirty="0" smtClean="0"/>
              <a:t>Applications using 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Pietrek (@spietrek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://github.com/spietrek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of AngularJS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3605727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956176"/>
          </a:xfrm>
        </p:spPr>
        <p:txBody>
          <a:bodyPr>
            <a:normAutofit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</a:t>
            </a:r>
            <a:r>
              <a:rPr lang="en-US" dirty="0" smtClean="0"/>
              <a:t>Filters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7093039"/>
              </p:ext>
            </p:extLst>
          </p:nvPr>
        </p:nvGraphicFramePr>
        <p:xfrm>
          <a:off x="1524000" y="5257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MV* in AngularJS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(Logic/ Behaviors)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(UI)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RESTful Web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(Provider)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$scope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268540" y="2704852"/>
            <a:ext cx="6681851" cy="291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867219" y="2667000"/>
            <a:ext cx="736325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0753589" y="2743200"/>
            <a:ext cx="553212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10712070" y="3738560"/>
            <a:ext cx="553212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8888682" y="378395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7018497" y="376682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5163979" y="3794760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331814" y="3794442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1476962" y="3794442"/>
            <a:ext cx="669386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jsfiddle.net/spietrek/04y3zwo8/3/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" y="914400"/>
            <a:ext cx="12039600" cy="46989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2057400"/>
            <a:ext cx="75438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1912"/>
            <a:ext cx="82391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00175"/>
            <a:ext cx="7772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599"/>
            <a:ext cx="12039600" cy="4574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0" y="2064488"/>
            <a:ext cx="3200400" cy="373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19846" y="2326760"/>
            <a:ext cx="17602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20" y="1221777"/>
            <a:ext cx="4213946" cy="1347788"/>
          </a:xfrm>
        </p:spPr>
        <p:txBody>
          <a:bodyPr anchor="t"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EVENT Sponsors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>
          <a:xfrm>
            <a:off x="913793" y="2194560"/>
            <a:ext cx="4454273" cy="38238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appreciated you supporting the New York SharePoint Community!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Diamond, Platinum, Gold, &amp; Silver have tables scattered throughout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Please visit them and inquire about their products &amp; 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To be eligible for prizes make sure to get your bingo card stamped by ALL sponsor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782" y="166254"/>
            <a:ext cx="4968150" cy="64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813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IDE: Visual Studio, Visual Studio Code, WebStorm, Brackets, Atom, Sublime Text</a:t>
            </a:r>
          </a:p>
          <a:p>
            <a:r>
              <a:rPr lang="en-US" dirty="0"/>
              <a:t>Third-party JavaScript frameworks: jQuery, Bootstrap, Moment, </a:t>
            </a:r>
            <a:r>
              <a:rPr lang="en-US" dirty="0" smtClean="0"/>
              <a:t>Globalize, DataTables</a:t>
            </a:r>
            <a:r>
              <a:rPr lang="en-US" dirty="0"/>
              <a:t>, ng-tasty, Font Awesome, SPServices, </a:t>
            </a:r>
            <a:r>
              <a:rPr lang="en-US" dirty="0" smtClean="0"/>
              <a:t>lodash/Underscore</a:t>
            </a:r>
            <a:endParaRPr lang="en-US" dirty="0"/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Runner: Gulp</a:t>
            </a:r>
          </a:p>
          <a:p>
            <a:r>
              <a:rPr lang="en-US" dirty="0" smtClean="0"/>
              <a:t>Package Manager: npm, Bower</a:t>
            </a:r>
          </a:p>
          <a:p>
            <a:r>
              <a:rPr lang="en-US" dirty="0" smtClean="0"/>
              <a:t>Source control: Git, GitHub, Bitbucket, Visual Studio Online</a:t>
            </a:r>
          </a:p>
          <a:p>
            <a:r>
              <a:rPr lang="en-US" dirty="0" smtClean="0"/>
              <a:t>Testing: Karma, Mocha, Jasmine, PhantomJS</a:t>
            </a:r>
          </a:p>
          <a:p>
            <a:r>
              <a:rPr lang="en-US" dirty="0" smtClean="0"/>
              <a:t>Other tools: Node.js, Fiddler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800" dirty="0" smtClean="0"/>
              <a:t>Use jQuery AJAX or AngularJS $http</a:t>
            </a:r>
          </a:p>
          <a:p>
            <a:r>
              <a:rPr lang="en-US" sz="1800" dirty="0" smtClean="0"/>
              <a:t>Options</a:t>
            </a:r>
          </a:p>
          <a:p>
            <a:pPr lvl="1"/>
            <a:r>
              <a:rPr lang="en-US" sz="1600" dirty="0" smtClean="0"/>
              <a:t>$select</a:t>
            </a:r>
          </a:p>
          <a:p>
            <a:pPr lvl="1"/>
            <a:r>
              <a:rPr lang="en-US" sz="1600" dirty="0" smtClean="0"/>
              <a:t>$filter</a:t>
            </a:r>
          </a:p>
          <a:p>
            <a:pPr lvl="1"/>
            <a:r>
              <a:rPr lang="en-US" sz="1600" dirty="0" smtClean="0"/>
              <a:t>$top</a:t>
            </a:r>
          </a:p>
          <a:p>
            <a:pPr lvl="1"/>
            <a:r>
              <a:rPr lang="en-US" sz="1600" dirty="0" smtClean="0"/>
              <a:t>$skip</a:t>
            </a:r>
          </a:p>
          <a:p>
            <a:pPr lvl="1"/>
            <a:r>
              <a:rPr lang="en-US" sz="1600" dirty="0" smtClean="0"/>
              <a:t>$orderBy</a:t>
            </a:r>
          </a:p>
          <a:p>
            <a:pPr lvl="1"/>
            <a:r>
              <a:rPr lang="en-US" sz="1600" dirty="0" smtClean="0"/>
              <a:t>$expand</a:t>
            </a:r>
          </a:p>
          <a:p>
            <a:r>
              <a:rPr lang="en-US" sz="1800" dirty="0" smtClean="0"/>
              <a:t>Best practices</a:t>
            </a:r>
          </a:p>
          <a:p>
            <a:pPr lvl="1"/>
            <a:r>
              <a:rPr lang="en-US" sz="1600" dirty="0" smtClean="0"/>
              <a:t>Use Postman or Fiddler to execute and test queries</a:t>
            </a:r>
          </a:p>
          <a:p>
            <a:pPr lvl="1"/>
            <a:r>
              <a:rPr lang="en-US" sz="1600" dirty="0" smtClean="0"/>
              <a:t>Set the Accept header</a:t>
            </a:r>
          </a:p>
          <a:p>
            <a:pPr lvl="1"/>
            <a:r>
              <a:rPr lang="en-US" sz="1600" dirty="0" smtClean="0"/>
              <a:t>Only retrieve what you need by usin</a:t>
            </a:r>
            <a:r>
              <a:rPr lang="en-US" sz="1600" dirty="0"/>
              <a:t>g</a:t>
            </a:r>
            <a:r>
              <a:rPr lang="en-US" sz="1600" dirty="0" smtClean="0"/>
              <a:t> $select and $filter.</a:t>
            </a:r>
          </a:p>
          <a:p>
            <a:pPr lvl="1"/>
            <a:r>
              <a:rPr lang="en-US" sz="1600" dirty="0" smtClean="0"/>
              <a:t>“Chunky, not chatty”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62" y="1825624"/>
            <a:ext cx="4633913" cy="32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7700780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endParaRPr lang="en-US" dirty="0" smtClean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Feature (Projects, Form, Admin), </a:t>
            </a:r>
            <a:r>
              <a:rPr lang="en-US" dirty="0"/>
              <a:t>not component </a:t>
            </a:r>
            <a:r>
              <a:rPr lang="en-US" dirty="0" smtClean="0"/>
              <a:t>type (e.g. Controller, Directive, Provider)</a:t>
            </a:r>
            <a:endParaRPr lang="en-US" dirty="0"/>
          </a:p>
          <a:p>
            <a:pPr lvl="1"/>
            <a:r>
              <a:rPr lang="en-US" dirty="0" smtClean="0"/>
              <a:t>Name your files by function (e.g. projects, dashboard, admin)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pPr lvl="1"/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Learn Git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8078137"/>
              </p:ext>
            </p:extLst>
          </p:nvPr>
        </p:nvGraphicFramePr>
        <p:xfrm>
          <a:off x="915026" y="1828800"/>
          <a:ext cx="10363200" cy="463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130261"/>
                <a:gridCol w="6232939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endParaRPr lang="en-US" sz="1600" dirty="0"/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Workaround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4599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SharePoint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Item-limit Threshold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Split data into separate lists or</a:t>
                      </a:r>
                      <a:r>
                        <a:rPr lang="en-US" sz="16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Add indexes to columns where you want to filter.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627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SharePoint Security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If possible, avoid</a:t>
                      </a:r>
                      <a:r>
                        <a:rPr lang="en-US" sz="16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Search API to aggregate across sites and lists.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581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CSS Overrides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Deploy to SharePoint and test</a:t>
                      </a:r>
                      <a:r>
                        <a:rPr lang="en-US" sz="16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Update CSS to run the same in local environment.</a:t>
                      </a:r>
                    </a:p>
                  </a:txBody>
                  <a:tcPr marL="90115" marR="90115"/>
                </a:tc>
              </a:tr>
              <a:tr h="307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Controller Bloat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Use directives to ma</a:t>
                      </a:r>
                      <a:r>
                        <a:rPr lang="en-US" sz="16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Data should be stored in services.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399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AngularJS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Performance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Avoid 2000 watchers on page</a:t>
                      </a:r>
                      <a:r>
                        <a:rPr lang="en-US" sz="1600" baseline="0" dirty="0" smtClean="0"/>
                        <a:t> (higher in 1.3+).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Use bind once for expressions which do not change.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124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Dependencies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Review dependencies whenever</a:t>
                      </a:r>
                      <a:r>
                        <a:rPr lang="en-US" sz="1600" baseline="0" dirty="0" smtClean="0"/>
                        <a:t> upgrading tools (npm &amp; bower).</a:t>
                      </a:r>
                      <a:endParaRPr lang="en-US" sz="1600" dirty="0"/>
                    </a:p>
                  </a:txBody>
                  <a:tcPr marL="90115" marR="90115"/>
                </a:tc>
              </a:tr>
              <a:tr h="20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Frameworks</a:t>
                      </a:r>
                    </a:p>
                  </a:txBody>
                  <a:tcPr marL="90115" marR="901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"Framework</a:t>
                      </a:r>
                      <a:r>
                        <a:rPr lang="en-US" sz="1600" baseline="0" dirty="0" smtClean="0"/>
                        <a:t> of the week"</a:t>
                      </a:r>
                      <a:endParaRPr lang="en-US" sz="1600" dirty="0"/>
                    </a:p>
                  </a:txBody>
                  <a:tcPr marL="90115" marR="901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Pietrek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00883"/>
            <a:ext cx="3691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Cardinal </a:t>
            </a:r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Solutions Group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  <a:p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 Dev Practice Manager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SharePoint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Application Architect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Front End </a:t>
            </a:r>
            <a:r>
              <a:rPr lang="en-US" sz="1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Developer</a:t>
            </a:r>
          </a:p>
          <a:p>
            <a:r>
              <a:rPr lang="en-US" sz="17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ffra Light"/>
                <a:cs typeface="Effra Light"/>
              </a:rPr>
              <a:t>Raleigh/Durham</a:t>
            </a:r>
            <a:endParaRPr lang="en-US" sz="1700" b="1" dirty="0">
              <a:solidFill>
                <a:schemeClr val="accent5">
                  <a:lumMod val="60000"/>
                  <a:lumOff val="40000"/>
                </a:schemeClr>
              </a:solidFill>
              <a:latin typeface="Effra Light"/>
              <a:cs typeface="Effr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04281"/>
            <a:ext cx="369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Contact</a:t>
            </a:r>
          </a:p>
          <a:p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@</a:t>
            </a:r>
            <a:r>
              <a:rPr lang="en-US" dirty="0">
                <a:latin typeface="Effra Light"/>
              </a:rPr>
              <a:t>spietrek</a:t>
            </a:r>
          </a:p>
          <a:p>
            <a:r>
              <a:rPr lang="en-US" dirty="0">
                <a:latin typeface="Effra Light"/>
              </a:rPr>
              <a:t>spietrek@cardinalsolutions.com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2356" y="4204281"/>
            <a:ext cx="568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Effra Light"/>
              </a:rPr>
              <a:t>Presentation References</a:t>
            </a:r>
            <a:endParaRPr lang="en-US" b="1" dirty="0">
              <a:latin typeface="Effra Light"/>
            </a:endParaRPr>
          </a:p>
          <a:p>
            <a:endParaRPr lang="en-US" dirty="0">
              <a:latin typeface="Effra Light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github.com/spietrek/</a:t>
            </a:r>
            <a:endParaRPr lang="en-US" dirty="0" smtClean="0">
              <a:latin typeface="Effra Light"/>
            </a:endParaRPr>
          </a:p>
          <a:p>
            <a:r>
              <a:rPr lang="en-US" dirty="0" smtClean="0">
                <a:latin typeface="Effra Light"/>
              </a:rPr>
              <a:t> </a:t>
            </a:r>
            <a:endParaRPr lang="en-US" dirty="0">
              <a:latin typeface="Effra Light"/>
            </a:endParaRPr>
          </a:p>
        </p:txBody>
      </p:sp>
      <p:pic>
        <p:nvPicPr>
          <p:cNvPr id="1026" name="Picture 2" descr="http://www.sharepointcincy.com/images/speakers/StevePietre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883"/>
            <a:ext cx="2308751" cy="23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Tools, Lifecycle Management, </a:t>
            </a:r>
            <a:r>
              <a:rPr lang="en-US" dirty="0" smtClean="0"/>
              <a:t>&amp; Data Access</a:t>
            </a:r>
            <a:endParaRPr lang="en-US" dirty="0"/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Quick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215747" y="2919839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81633" y="2919841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919840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919838"/>
            <a:ext cx="1937657" cy="2453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917015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3269082"/>
            <a:ext cx="1404594" cy="1140643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3269081"/>
            <a:ext cx="1121790" cy="989814"/>
          </a:xfrm>
          <a:prstGeom prst="lightningBol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3638174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3373836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3515293"/>
            <a:ext cx="245219" cy="267350"/>
          </a:xfrm>
          <a:prstGeom prst="diagStrip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3180750"/>
            <a:ext cx="546173" cy="382589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9753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1035</Words>
  <Application>Microsoft Macintosh PowerPoint</Application>
  <PresentationFormat>Widescreen</PresentationFormat>
  <Paragraphs>222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Bookman Old Style</vt:lpstr>
      <vt:lpstr>Calibri</vt:lpstr>
      <vt:lpstr>Century Schoolbook</vt:lpstr>
      <vt:lpstr>Effra</vt:lpstr>
      <vt:lpstr>Effra Light</vt:lpstr>
      <vt:lpstr>Rockwell</vt:lpstr>
      <vt:lpstr>Segoe Pro Light</vt:lpstr>
      <vt:lpstr>Segoe UI</vt:lpstr>
      <vt:lpstr>Tw Cen MT</vt:lpstr>
      <vt:lpstr>Arial</vt:lpstr>
      <vt:lpstr>Droplet</vt:lpstr>
      <vt:lpstr>Damask</vt:lpstr>
      <vt:lpstr>Building SharePoint Single Page Applications using AngularJS</vt:lpstr>
      <vt:lpstr>Thank You EVENT Sponsors</vt:lpstr>
      <vt:lpstr>Steve Pietrek</vt:lpstr>
      <vt:lpstr>Agenda</vt:lpstr>
      <vt:lpstr>Single Page Applications</vt:lpstr>
      <vt:lpstr>Single Page Applications</vt:lpstr>
      <vt:lpstr>"Traditional" SharePoint Development Challenges</vt:lpstr>
      <vt:lpstr>AngularJS Overview</vt:lpstr>
      <vt:lpstr>What's AngularJS?</vt:lpstr>
      <vt:lpstr>Main Features of AngularJS</vt:lpstr>
      <vt:lpstr>AngularJS Filters</vt:lpstr>
      <vt:lpstr>AngularJS Providers</vt:lpstr>
      <vt:lpstr>Implementation of MV* in AngularJS</vt:lpstr>
      <vt:lpstr>AngularJS Demo  https://jsfiddle.net/spietrek/04y3zwo8/3/</vt:lpstr>
      <vt:lpstr>AngularJS Directives</vt:lpstr>
      <vt:lpstr>PowerPoint Presentation</vt:lpstr>
      <vt:lpstr>PowerPoint Presentation</vt:lpstr>
      <vt:lpstr>PowerPoint Presentation</vt:lpstr>
      <vt:lpstr>PowerPoint Presentation</vt:lpstr>
      <vt:lpstr>Tools and Data Access</vt:lpstr>
      <vt:lpstr>Tools and Lifecycle Management</vt:lpstr>
      <vt:lpstr>SharePoint 2013 REST API</vt:lpstr>
      <vt:lpstr>Projects Demo</vt:lpstr>
      <vt:lpstr>Deployment</vt:lpstr>
      <vt:lpstr>Deployment Workflow</vt:lpstr>
      <vt:lpstr>Best Practices &amp; Gotchas</vt:lpstr>
      <vt:lpstr>Best Practices</vt:lpstr>
      <vt:lpstr>Gotchas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2015-07-24T19:20:53Z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