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290" r:id="rId11"/>
    <p:sldId id="292" r:id="rId12"/>
    <p:sldId id="331" r:id="rId13"/>
    <p:sldId id="284" r:id="rId14"/>
    <p:sldId id="293" r:id="rId15"/>
    <p:sldId id="346" r:id="rId16"/>
    <p:sldId id="307" r:id="rId17"/>
    <p:sldId id="345" r:id="rId18"/>
    <p:sldId id="347" r:id="rId19"/>
    <p:sldId id="301" r:id="rId20"/>
    <p:sldId id="302" r:id="rId21"/>
    <p:sldId id="298" r:id="rId22"/>
    <p:sldId id="270" r:id="rId23"/>
    <p:sldId id="311" r:id="rId24"/>
    <p:sldId id="313" r:id="rId25"/>
    <p:sldId id="296" r:id="rId26"/>
    <p:sldId id="31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 autoAdjust="0"/>
    <p:restoredTop sz="95329" autoAdjust="0"/>
  </p:normalViewPr>
  <p:slideViewPr>
    <p:cSldViewPr>
      <p:cViewPr varScale="1">
        <p:scale>
          <a:sx n="74" d="100"/>
          <a:sy n="74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fiddle.net/spietrek/04y3zwo8/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ones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Other tools: Node.js, Fiddler, Karma, Jasmine, 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 or you are a JavaScript ninja </a:t>
            </a:r>
            <a:r>
              <a:rPr lang="en-US" dirty="0"/>
              <a:t>d</a:t>
            </a:r>
            <a:r>
              <a:rPr lang="en-US" dirty="0" smtClean="0"/>
              <a:t>eveloper)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1006</Words>
  <Application>Microsoft Macintosh PowerPoint</Application>
  <PresentationFormat>Widescreen</PresentationFormat>
  <Paragraphs>217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2015-07-11T13:35:05Z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