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8" r:id="rId3"/>
  </p:sldIdLst>
  <p:sldSz cx="8640763" cy="8640763"/>
  <p:notesSz cx="6858000" cy="9144000"/>
  <p:defaultTextStyle>
    <a:defPPr>
      <a:defRPr lang="en-DK"/>
    </a:defPPr>
    <a:lvl1pPr marL="0" algn="l" defTabSz="655716" rtl="0" eaLnBrk="1" latinLnBrk="0" hangingPunct="1">
      <a:defRPr sz="1291" kern="1200">
        <a:solidFill>
          <a:schemeClr val="tx1"/>
        </a:solidFill>
        <a:latin typeface="+mn-lt"/>
        <a:ea typeface="+mn-ea"/>
        <a:cs typeface="+mn-cs"/>
      </a:defRPr>
    </a:lvl1pPr>
    <a:lvl2pPr marL="327857" algn="l" defTabSz="655716" rtl="0" eaLnBrk="1" latinLnBrk="0" hangingPunct="1">
      <a:defRPr sz="1291" kern="1200">
        <a:solidFill>
          <a:schemeClr val="tx1"/>
        </a:solidFill>
        <a:latin typeface="+mn-lt"/>
        <a:ea typeface="+mn-ea"/>
        <a:cs typeface="+mn-cs"/>
      </a:defRPr>
    </a:lvl2pPr>
    <a:lvl3pPr marL="655716" algn="l" defTabSz="655716" rtl="0" eaLnBrk="1" latinLnBrk="0" hangingPunct="1">
      <a:defRPr sz="1291" kern="1200">
        <a:solidFill>
          <a:schemeClr val="tx1"/>
        </a:solidFill>
        <a:latin typeface="+mn-lt"/>
        <a:ea typeface="+mn-ea"/>
        <a:cs typeface="+mn-cs"/>
      </a:defRPr>
    </a:lvl3pPr>
    <a:lvl4pPr marL="983573" algn="l" defTabSz="655716" rtl="0" eaLnBrk="1" latinLnBrk="0" hangingPunct="1">
      <a:defRPr sz="1291" kern="1200">
        <a:solidFill>
          <a:schemeClr val="tx1"/>
        </a:solidFill>
        <a:latin typeface="+mn-lt"/>
        <a:ea typeface="+mn-ea"/>
        <a:cs typeface="+mn-cs"/>
      </a:defRPr>
    </a:lvl4pPr>
    <a:lvl5pPr marL="1311431" algn="l" defTabSz="655716" rtl="0" eaLnBrk="1" latinLnBrk="0" hangingPunct="1">
      <a:defRPr sz="1291" kern="1200">
        <a:solidFill>
          <a:schemeClr val="tx1"/>
        </a:solidFill>
        <a:latin typeface="+mn-lt"/>
        <a:ea typeface="+mn-ea"/>
        <a:cs typeface="+mn-cs"/>
      </a:defRPr>
    </a:lvl5pPr>
    <a:lvl6pPr marL="1639289" algn="l" defTabSz="655716" rtl="0" eaLnBrk="1" latinLnBrk="0" hangingPunct="1">
      <a:defRPr sz="1291" kern="1200">
        <a:solidFill>
          <a:schemeClr val="tx1"/>
        </a:solidFill>
        <a:latin typeface="+mn-lt"/>
        <a:ea typeface="+mn-ea"/>
        <a:cs typeface="+mn-cs"/>
      </a:defRPr>
    </a:lvl6pPr>
    <a:lvl7pPr marL="1967146" algn="l" defTabSz="655716" rtl="0" eaLnBrk="1" latinLnBrk="0" hangingPunct="1">
      <a:defRPr sz="1291" kern="1200">
        <a:solidFill>
          <a:schemeClr val="tx1"/>
        </a:solidFill>
        <a:latin typeface="+mn-lt"/>
        <a:ea typeface="+mn-ea"/>
        <a:cs typeface="+mn-cs"/>
      </a:defRPr>
    </a:lvl7pPr>
    <a:lvl8pPr marL="2295003" algn="l" defTabSz="655716" rtl="0" eaLnBrk="1" latinLnBrk="0" hangingPunct="1">
      <a:defRPr sz="1291" kern="1200">
        <a:solidFill>
          <a:schemeClr val="tx1"/>
        </a:solidFill>
        <a:latin typeface="+mn-lt"/>
        <a:ea typeface="+mn-ea"/>
        <a:cs typeface="+mn-cs"/>
      </a:defRPr>
    </a:lvl8pPr>
    <a:lvl9pPr marL="2622861" algn="l" defTabSz="655716" rtl="0" eaLnBrk="1" latinLnBrk="0" hangingPunct="1">
      <a:defRPr sz="129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3E35"/>
    <a:srgbClr val="F483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25" d="100"/>
          <a:sy n="125" d="100"/>
        </p:scale>
        <p:origin x="456" y="-15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72885C-61C3-422E-9D56-897325C76EA6}" type="datetimeFigureOut">
              <a:rPr lang="da-DK" smtClean="0"/>
              <a:t>23-04-2023</a:t>
            </a:fld>
            <a:endParaRPr lang="da-D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49EB06-9B2F-4750-9383-43425A493AC6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950204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55716" rtl="0" eaLnBrk="1" latinLnBrk="0" hangingPunct="1">
      <a:defRPr sz="860" kern="1200">
        <a:solidFill>
          <a:schemeClr val="tx1"/>
        </a:solidFill>
        <a:latin typeface="+mn-lt"/>
        <a:ea typeface="+mn-ea"/>
        <a:cs typeface="+mn-cs"/>
      </a:defRPr>
    </a:lvl1pPr>
    <a:lvl2pPr marL="327857" algn="l" defTabSz="655716" rtl="0" eaLnBrk="1" latinLnBrk="0" hangingPunct="1">
      <a:defRPr sz="860" kern="1200">
        <a:solidFill>
          <a:schemeClr val="tx1"/>
        </a:solidFill>
        <a:latin typeface="+mn-lt"/>
        <a:ea typeface="+mn-ea"/>
        <a:cs typeface="+mn-cs"/>
      </a:defRPr>
    </a:lvl2pPr>
    <a:lvl3pPr marL="655716" algn="l" defTabSz="655716" rtl="0" eaLnBrk="1" latinLnBrk="0" hangingPunct="1">
      <a:defRPr sz="860" kern="1200">
        <a:solidFill>
          <a:schemeClr val="tx1"/>
        </a:solidFill>
        <a:latin typeface="+mn-lt"/>
        <a:ea typeface="+mn-ea"/>
        <a:cs typeface="+mn-cs"/>
      </a:defRPr>
    </a:lvl3pPr>
    <a:lvl4pPr marL="983573" algn="l" defTabSz="655716" rtl="0" eaLnBrk="1" latinLnBrk="0" hangingPunct="1">
      <a:defRPr sz="860" kern="1200">
        <a:solidFill>
          <a:schemeClr val="tx1"/>
        </a:solidFill>
        <a:latin typeface="+mn-lt"/>
        <a:ea typeface="+mn-ea"/>
        <a:cs typeface="+mn-cs"/>
      </a:defRPr>
    </a:lvl4pPr>
    <a:lvl5pPr marL="1311431" algn="l" defTabSz="655716" rtl="0" eaLnBrk="1" latinLnBrk="0" hangingPunct="1">
      <a:defRPr sz="860" kern="1200">
        <a:solidFill>
          <a:schemeClr val="tx1"/>
        </a:solidFill>
        <a:latin typeface="+mn-lt"/>
        <a:ea typeface="+mn-ea"/>
        <a:cs typeface="+mn-cs"/>
      </a:defRPr>
    </a:lvl5pPr>
    <a:lvl6pPr marL="1639289" algn="l" defTabSz="655716" rtl="0" eaLnBrk="1" latinLnBrk="0" hangingPunct="1">
      <a:defRPr sz="860" kern="1200">
        <a:solidFill>
          <a:schemeClr val="tx1"/>
        </a:solidFill>
        <a:latin typeface="+mn-lt"/>
        <a:ea typeface="+mn-ea"/>
        <a:cs typeface="+mn-cs"/>
      </a:defRPr>
    </a:lvl6pPr>
    <a:lvl7pPr marL="1967146" algn="l" defTabSz="655716" rtl="0" eaLnBrk="1" latinLnBrk="0" hangingPunct="1">
      <a:defRPr sz="860" kern="1200">
        <a:solidFill>
          <a:schemeClr val="tx1"/>
        </a:solidFill>
        <a:latin typeface="+mn-lt"/>
        <a:ea typeface="+mn-ea"/>
        <a:cs typeface="+mn-cs"/>
      </a:defRPr>
    </a:lvl7pPr>
    <a:lvl8pPr marL="2295003" algn="l" defTabSz="655716" rtl="0" eaLnBrk="1" latinLnBrk="0" hangingPunct="1">
      <a:defRPr sz="860" kern="1200">
        <a:solidFill>
          <a:schemeClr val="tx1"/>
        </a:solidFill>
        <a:latin typeface="+mn-lt"/>
        <a:ea typeface="+mn-ea"/>
        <a:cs typeface="+mn-cs"/>
      </a:defRPr>
    </a:lvl8pPr>
    <a:lvl9pPr marL="2622861" algn="l" defTabSz="655716" rtl="0" eaLnBrk="1" latinLnBrk="0" hangingPunct="1">
      <a:defRPr sz="86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49EB06-9B2F-4750-9383-43425A493AC6}" type="slidenum">
              <a:rPr lang="da-DK" smtClean="0"/>
              <a:t>1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706383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1437B-D768-48BB-8DAA-2B01248199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0099" y="1414126"/>
            <a:ext cx="6480573" cy="3008266"/>
          </a:xfrm>
        </p:spPr>
        <p:txBody>
          <a:bodyPr anchor="b"/>
          <a:lstStyle>
            <a:lvl1pPr algn="ctr">
              <a:defRPr sz="4252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09AA2B-F5FE-4929-B7FE-A3D93ABBD6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0099" y="4538402"/>
            <a:ext cx="6480573" cy="2086184"/>
          </a:xfrm>
        </p:spPr>
        <p:txBody>
          <a:bodyPr/>
          <a:lstStyle>
            <a:lvl1pPr marL="0" indent="0" algn="ctr">
              <a:buNone/>
              <a:defRPr sz="1702"/>
            </a:lvl1pPr>
            <a:lvl2pPr marL="324037" indent="0" algn="ctr">
              <a:buNone/>
              <a:defRPr sz="1418"/>
            </a:lvl2pPr>
            <a:lvl3pPr marL="648075" indent="0" algn="ctr">
              <a:buNone/>
              <a:defRPr sz="1276"/>
            </a:lvl3pPr>
            <a:lvl4pPr marL="972114" indent="0" algn="ctr">
              <a:buNone/>
              <a:defRPr sz="1134"/>
            </a:lvl4pPr>
            <a:lvl5pPr marL="1296152" indent="0" algn="ctr">
              <a:buNone/>
              <a:defRPr sz="1134"/>
            </a:lvl5pPr>
            <a:lvl6pPr marL="1620189" indent="0" algn="ctr">
              <a:buNone/>
              <a:defRPr sz="1134"/>
            </a:lvl6pPr>
            <a:lvl7pPr marL="1944226" indent="0" algn="ctr">
              <a:buNone/>
              <a:defRPr sz="1134"/>
            </a:lvl7pPr>
            <a:lvl8pPr marL="2268265" indent="0" algn="ctr">
              <a:buNone/>
              <a:defRPr sz="1134"/>
            </a:lvl8pPr>
            <a:lvl9pPr marL="2592303" indent="0" algn="ctr">
              <a:buNone/>
              <a:defRPr sz="1134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82D7A6-D6C8-44FA-8E1A-C7175D327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1A196-6D95-464B-915B-9C0102314576}" type="datetimeFigureOut">
              <a:rPr lang="en-GB" smtClean="0"/>
              <a:t>23/04/2023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15B60D-DE2B-4F7E-ADF3-812B30C13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B60293-D81E-4263-B3F0-D9BCCDBA1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84CAB-C81D-4581-B8F3-89A2414D2E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4834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2463D-EFF7-45B4-9AE8-6AF08E1F3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275235-E9B0-486A-B8D2-C6B5CA3D10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37F14D-A1A1-4246-B5FB-950B6AAF2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1A196-6D95-464B-915B-9C0102314576}" type="datetimeFigureOut">
              <a:rPr lang="en-GB" smtClean="0"/>
              <a:t>23/04/2023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BFE709-DE0E-4382-9E16-6F3474EC4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2D4708-71B3-4797-B47F-D89B88747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84CAB-C81D-4581-B8F3-89A2414D2E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0653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21C4A1-A948-4C3F-98C3-8E5B6E06A5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183551" y="460041"/>
            <a:ext cx="1863164" cy="73226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024CC3-88A4-4F8F-B75A-3A4EBB5B18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94052" y="460041"/>
            <a:ext cx="5481484" cy="732264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CCC896-0922-4884-A1C0-61E000EBD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1A196-6D95-464B-915B-9C0102314576}" type="datetimeFigureOut">
              <a:rPr lang="en-GB" smtClean="0"/>
              <a:t>23/04/2023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7C151F-1D98-4A5C-9FD5-6839C48D7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C88D76-F19C-4E95-988E-C7BCCD72A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84CAB-C81D-4581-B8F3-89A2414D2E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4002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BF2EC-D02F-498C-B10C-A6082D2F1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05B25-9002-44D0-973B-9255D5A15F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73B094-9754-4787-88B5-E9FC478FE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1A196-6D95-464B-915B-9C0102314576}" type="datetimeFigureOut">
              <a:rPr lang="en-GB" smtClean="0"/>
              <a:t>23/04/2023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D25B71-C721-40FA-8E5C-CB1773C9C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9E3982-4627-4867-A217-C04295F52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84CAB-C81D-4581-B8F3-89A2414D2E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4466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A17B9-3892-4577-B62A-72DF00454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54" y="2154197"/>
            <a:ext cx="7452659" cy="3594317"/>
          </a:xfrm>
        </p:spPr>
        <p:txBody>
          <a:bodyPr anchor="b"/>
          <a:lstStyle>
            <a:lvl1pPr>
              <a:defRPr sz="4252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4CE5AC-616A-4294-9285-562F12C276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9554" y="5782514"/>
            <a:ext cx="7452659" cy="1890166"/>
          </a:xfrm>
        </p:spPr>
        <p:txBody>
          <a:bodyPr/>
          <a:lstStyle>
            <a:lvl1pPr marL="0" indent="0">
              <a:buNone/>
              <a:defRPr sz="1702">
                <a:solidFill>
                  <a:schemeClr val="tx1">
                    <a:tint val="75000"/>
                  </a:schemeClr>
                </a:solidFill>
              </a:defRPr>
            </a:lvl1pPr>
            <a:lvl2pPr marL="324037" indent="0">
              <a:buNone/>
              <a:defRPr sz="1418">
                <a:solidFill>
                  <a:schemeClr val="tx1">
                    <a:tint val="75000"/>
                  </a:schemeClr>
                </a:solidFill>
              </a:defRPr>
            </a:lvl2pPr>
            <a:lvl3pPr marL="648075" indent="0">
              <a:buNone/>
              <a:defRPr sz="1276">
                <a:solidFill>
                  <a:schemeClr val="tx1">
                    <a:tint val="75000"/>
                  </a:schemeClr>
                </a:solidFill>
              </a:defRPr>
            </a:lvl3pPr>
            <a:lvl4pPr marL="972114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4pPr>
            <a:lvl5pPr marL="1296152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5pPr>
            <a:lvl6pPr marL="1620189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6pPr>
            <a:lvl7pPr marL="1944226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7pPr>
            <a:lvl8pPr marL="2268265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8pPr>
            <a:lvl9pPr marL="2592303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532934-422F-4423-8E59-E1B1524FB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1A196-6D95-464B-915B-9C0102314576}" type="datetimeFigureOut">
              <a:rPr lang="en-GB" smtClean="0"/>
              <a:t>23/04/2023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CCF902-ED03-4C8D-95EE-A28B32340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053CCC-4493-42D1-8FC4-085E8485C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84CAB-C81D-4581-B8F3-89A2414D2E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5458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5C282-E17E-43D6-B1D3-8A3E551EF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7ECC7F-31A6-4D9D-B25F-F37D70E6AB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4052" y="2300203"/>
            <a:ext cx="3672325" cy="54824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E1AE7F-C5E9-4F74-90DC-61985C8270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74386" y="2300203"/>
            <a:ext cx="3672325" cy="54824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438648-7D1C-4B70-A0E9-339284033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1A196-6D95-464B-915B-9C0102314576}" type="datetimeFigureOut">
              <a:rPr lang="en-GB" smtClean="0"/>
              <a:t>23/04/2023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53E004-AAE7-470B-9480-129529EE0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1AA41F-A311-4C4A-BF7B-0E5686F25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84CAB-C81D-4581-B8F3-89A2414D2E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7321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AA142-1A48-45B8-82C6-7593B96A5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180" y="460046"/>
            <a:ext cx="7452659" cy="16701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EE05BB-2126-4B7F-BF51-DABFC7967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5181" y="2118188"/>
            <a:ext cx="3655447" cy="1038091"/>
          </a:xfrm>
        </p:spPr>
        <p:txBody>
          <a:bodyPr anchor="b"/>
          <a:lstStyle>
            <a:lvl1pPr marL="0" indent="0">
              <a:buNone/>
              <a:defRPr sz="1702" b="1"/>
            </a:lvl1pPr>
            <a:lvl2pPr marL="324037" indent="0">
              <a:buNone/>
              <a:defRPr sz="1418" b="1"/>
            </a:lvl2pPr>
            <a:lvl3pPr marL="648075" indent="0">
              <a:buNone/>
              <a:defRPr sz="1276" b="1"/>
            </a:lvl3pPr>
            <a:lvl4pPr marL="972114" indent="0">
              <a:buNone/>
              <a:defRPr sz="1134" b="1"/>
            </a:lvl4pPr>
            <a:lvl5pPr marL="1296152" indent="0">
              <a:buNone/>
              <a:defRPr sz="1134" b="1"/>
            </a:lvl5pPr>
            <a:lvl6pPr marL="1620189" indent="0">
              <a:buNone/>
              <a:defRPr sz="1134" b="1"/>
            </a:lvl6pPr>
            <a:lvl7pPr marL="1944226" indent="0">
              <a:buNone/>
              <a:defRPr sz="1134" b="1"/>
            </a:lvl7pPr>
            <a:lvl8pPr marL="2268265" indent="0">
              <a:buNone/>
              <a:defRPr sz="1134" b="1"/>
            </a:lvl8pPr>
            <a:lvl9pPr marL="2592303" indent="0">
              <a:buNone/>
              <a:defRPr sz="113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D1AF32-0FBC-49FF-93E1-A41C9D3545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5181" y="3156280"/>
            <a:ext cx="3655447" cy="46424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E415DA-F880-4FED-9025-C5E7E21D49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374386" y="2118188"/>
            <a:ext cx="3673450" cy="1038091"/>
          </a:xfrm>
        </p:spPr>
        <p:txBody>
          <a:bodyPr anchor="b"/>
          <a:lstStyle>
            <a:lvl1pPr marL="0" indent="0">
              <a:buNone/>
              <a:defRPr sz="1702" b="1"/>
            </a:lvl1pPr>
            <a:lvl2pPr marL="324037" indent="0">
              <a:buNone/>
              <a:defRPr sz="1418" b="1"/>
            </a:lvl2pPr>
            <a:lvl3pPr marL="648075" indent="0">
              <a:buNone/>
              <a:defRPr sz="1276" b="1"/>
            </a:lvl3pPr>
            <a:lvl4pPr marL="972114" indent="0">
              <a:buNone/>
              <a:defRPr sz="1134" b="1"/>
            </a:lvl4pPr>
            <a:lvl5pPr marL="1296152" indent="0">
              <a:buNone/>
              <a:defRPr sz="1134" b="1"/>
            </a:lvl5pPr>
            <a:lvl6pPr marL="1620189" indent="0">
              <a:buNone/>
              <a:defRPr sz="1134" b="1"/>
            </a:lvl6pPr>
            <a:lvl7pPr marL="1944226" indent="0">
              <a:buNone/>
              <a:defRPr sz="1134" b="1"/>
            </a:lvl7pPr>
            <a:lvl8pPr marL="2268265" indent="0">
              <a:buNone/>
              <a:defRPr sz="1134" b="1"/>
            </a:lvl8pPr>
            <a:lvl9pPr marL="2592303" indent="0">
              <a:buNone/>
              <a:defRPr sz="113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C1019E-F1D1-42E8-A5BA-6FDDDE3639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374386" y="3156280"/>
            <a:ext cx="3673450" cy="46424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80BCD8-C4FC-4950-8CF5-6D2D8EA35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1A196-6D95-464B-915B-9C0102314576}" type="datetimeFigureOut">
              <a:rPr lang="en-GB" smtClean="0"/>
              <a:t>23/04/2023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36DF33-06AA-43F4-BB8D-B57C27D58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6FBD7C-C56B-4B43-ADE9-BCD4D0AD1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84CAB-C81D-4581-B8F3-89A2414D2E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8915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BAB76-63B0-43FA-A84F-C919EA05F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75EA39-A3C8-4E54-8840-6D191EC60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1A196-6D95-464B-915B-9C0102314576}" type="datetimeFigureOut">
              <a:rPr lang="en-GB" smtClean="0"/>
              <a:t>23/04/2023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3318F3-CD02-4850-BBB8-4BC4B3C67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61B0EF-A6B4-4F85-8CDB-230325F93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84CAB-C81D-4581-B8F3-89A2414D2E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1839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6FFD29-65B9-4817-AEBF-BAE6110EB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1A196-6D95-464B-915B-9C0102314576}" type="datetimeFigureOut">
              <a:rPr lang="en-GB" smtClean="0"/>
              <a:t>23/04/2023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69F866-F41D-49B5-AB94-B40062C9C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5B48E8-4413-420D-88F0-04CA90FB1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84CAB-C81D-4581-B8F3-89A2414D2E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863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E404C-6B15-484D-92AF-CAAA891D0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182" y="576052"/>
            <a:ext cx="2786871" cy="2016178"/>
          </a:xfrm>
        </p:spPr>
        <p:txBody>
          <a:bodyPr anchor="b"/>
          <a:lstStyle>
            <a:lvl1pPr>
              <a:defRPr sz="2268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2D931-2B22-4A3F-B60D-A37EC28791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73451" y="1244116"/>
            <a:ext cx="4374386" cy="6140542"/>
          </a:xfrm>
        </p:spPr>
        <p:txBody>
          <a:bodyPr/>
          <a:lstStyle>
            <a:lvl1pPr>
              <a:defRPr sz="2268"/>
            </a:lvl1pPr>
            <a:lvl2pPr>
              <a:defRPr sz="1984"/>
            </a:lvl2pPr>
            <a:lvl3pPr>
              <a:defRPr sz="1702"/>
            </a:lvl3pPr>
            <a:lvl4pPr>
              <a:defRPr sz="1418"/>
            </a:lvl4pPr>
            <a:lvl5pPr>
              <a:defRPr sz="1418"/>
            </a:lvl5pPr>
            <a:lvl6pPr>
              <a:defRPr sz="1418"/>
            </a:lvl6pPr>
            <a:lvl7pPr>
              <a:defRPr sz="1418"/>
            </a:lvl7pPr>
            <a:lvl8pPr>
              <a:defRPr sz="1418"/>
            </a:lvl8pPr>
            <a:lvl9pPr>
              <a:defRPr sz="141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CB72FB-779F-492E-8BDD-56A40D39D2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5182" y="2592233"/>
            <a:ext cx="2786871" cy="4802424"/>
          </a:xfrm>
        </p:spPr>
        <p:txBody>
          <a:bodyPr/>
          <a:lstStyle>
            <a:lvl1pPr marL="0" indent="0">
              <a:buNone/>
              <a:defRPr sz="1134"/>
            </a:lvl1pPr>
            <a:lvl2pPr marL="324037" indent="0">
              <a:buNone/>
              <a:defRPr sz="992"/>
            </a:lvl2pPr>
            <a:lvl3pPr marL="648075" indent="0">
              <a:buNone/>
              <a:defRPr sz="850"/>
            </a:lvl3pPr>
            <a:lvl4pPr marL="972114" indent="0">
              <a:buNone/>
              <a:defRPr sz="709"/>
            </a:lvl4pPr>
            <a:lvl5pPr marL="1296152" indent="0">
              <a:buNone/>
              <a:defRPr sz="709"/>
            </a:lvl5pPr>
            <a:lvl6pPr marL="1620189" indent="0">
              <a:buNone/>
              <a:defRPr sz="709"/>
            </a:lvl6pPr>
            <a:lvl7pPr marL="1944226" indent="0">
              <a:buNone/>
              <a:defRPr sz="709"/>
            </a:lvl7pPr>
            <a:lvl8pPr marL="2268265" indent="0">
              <a:buNone/>
              <a:defRPr sz="709"/>
            </a:lvl8pPr>
            <a:lvl9pPr marL="2592303" indent="0">
              <a:buNone/>
              <a:defRPr sz="70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0F42AB-3013-4F30-AD59-9E49D6424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1A196-6D95-464B-915B-9C0102314576}" type="datetimeFigureOut">
              <a:rPr lang="en-GB" smtClean="0"/>
              <a:t>23/04/2023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2CE285-E919-4BDD-88C2-13B831B6C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44DE9E-A651-4DC7-B28E-9990A9943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84CAB-C81D-4581-B8F3-89A2414D2E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294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67E69-3F33-442E-A8ED-6F8F7ABFD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182" y="576052"/>
            <a:ext cx="2786871" cy="2016178"/>
          </a:xfrm>
        </p:spPr>
        <p:txBody>
          <a:bodyPr anchor="b"/>
          <a:lstStyle>
            <a:lvl1pPr>
              <a:defRPr sz="2268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43E560-FAA1-4826-8D5D-6EA7F05B53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673451" y="1244116"/>
            <a:ext cx="4374386" cy="6140542"/>
          </a:xfrm>
        </p:spPr>
        <p:txBody>
          <a:bodyPr/>
          <a:lstStyle>
            <a:lvl1pPr marL="0" indent="0">
              <a:buNone/>
              <a:defRPr sz="2268"/>
            </a:lvl1pPr>
            <a:lvl2pPr marL="324037" indent="0">
              <a:buNone/>
              <a:defRPr sz="1984"/>
            </a:lvl2pPr>
            <a:lvl3pPr marL="648075" indent="0">
              <a:buNone/>
              <a:defRPr sz="1702"/>
            </a:lvl3pPr>
            <a:lvl4pPr marL="972114" indent="0">
              <a:buNone/>
              <a:defRPr sz="1418"/>
            </a:lvl4pPr>
            <a:lvl5pPr marL="1296152" indent="0">
              <a:buNone/>
              <a:defRPr sz="1418"/>
            </a:lvl5pPr>
            <a:lvl6pPr marL="1620189" indent="0">
              <a:buNone/>
              <a:defRPr sz="1418"/>
            </a:lvl6pPr>
            <a:lvl7pPr marL="1944226" indent="0">
              <a:buNone/>
              <a:defRPr sz="1418"/>
            </a:lvl7pPr>
            <a:lvl8pPr marL="2268265" indent="0">
              <a:buNone/>
              <a:defRPr sz="1418"/>
            </a:lvl8pPr>
            <a:lvl9pPr marL="2592303" indent="0">
              <a:buNone/>
              <a:defRPr sz="1418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2F972D-58F9-41BF-97F2-D9CECBAC29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5182" y="2592233"/>
            <a:ext cx="2786871" cy="4802424"/>
          </a:xfrm>
        </p:spPr>
        <p:txBody>
          <a:bodyPr/>
          <a:lstStyle>
            <a:lvl1pPr marL="0" indent="0">
              <a:buNone/>
              <a:defRPr sz="1134"/>
            </a:lvl1pPr>
            <a:lvl2pPr marL="324037" indent="0">
              <a:buNone/>
              <a:defRPr sz="992"/>
            </a:lvl2pPr>
            <a:lvl3pPr marL="648075" indent="0">
              <a:buNone/>
              <a:defRPr sz="850"/>
            </a:lvl3pPr>
            <a:lvl4pPr marL="972114" indent="0">
              <a:buNone/>
              <a:defRPr sz="709"/>
            </a:lvl4pPr>
            <a:lvl5pPr marL="1296152" indent="0">
              <a:buNone/>
              <a:defRPr sz="709"/>
            </a:lvl5pPr>
            <a:lvl6pPr marL="1620189" indent="0">
              <a:buNone/>
              <a:defRPr sz="709"/>
            </a:lvl6pPr>
            <a:lvl7pPr marL="1944226" indent="0">
              <a:buNone/>
              <a:defRPr sz="709"/>
            </a:lvl7pPr>
            <a:lvl8pPr marL="2268265" indent="0">
              <a:buNone/>
              <a:defRPr sz="709"/>
            </a:lvl8pPr>
            <a:lvl9pPr marL="2592303" indent="0">
              <a:buNone/>
              <a:defRPr sz="70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65BFB-7618-4BDB-94E2-1E88F2D70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1A196-6D95-464B-915B-9C0102314576}" type="datetimeFigureOut">
              <a:rPr lang="en-GB" smtClean="0"/>
              <a:t>23/04/2023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E2C1CC-F995-46DB-8CCC-C5C63B9BD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836C08-ACCB-4F1F-9CC5-835B36DC5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84CAB-C81D-4581-B8F3-89A2414D2E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8281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D66827-248D-4E0B-B85F-0B89CB510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056" y="460046"/>
            <a:ext cx="7452659" cy="1670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910D18-4503-4C86-A170-31C994B13A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056" y="2300203"/>
            <a:ext cx="7452659" cy="54824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D03DB7-4E78-4777-AF68-2BF74CBDD1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94053" y="8008711"/>
            <a:ext cx="1944172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E1A196-6D95-464B-915B-9C0102314576}" type="datetimeFigureOut">
              <a:rPr lang="en-GB" smtClean="0"/>
              <a:t>23/04/2023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EEE0E4-3B4B-4404-9AD7-025F126F65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62254" y="8008711"/>
            <a:ext cx="2916258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287739-38BA-4FDD-B368-6BACFD85AD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102540" y="8008711"/>
            <a:ext cx="1944172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884CAB-C81D-4581-B8F3-89A2414D2E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9585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48075" rtl="0" eaLnBrk="1" latinLnBrk="0" hangingPunct="1">
        <a:lnSpc>
          <a:spcPct val="90000"/>
        </a:lnSpc>
        <a:spcBef>
          <a:spcPct val="0"/>
        </a:spcBef>
        <a:buNone/>
        <a:defRPr sz="311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2019" indent="-162019" algn="l" defTabSz="648075" rtl="0" eaLnBrk="1" latinLnBrk="0" hangingPunct="1">
        <a:lnSpc>
          <a:spcPct val="90000"/>
        </a:lnSpc>
        <a:spcBef>
          <a:spcPts val="709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486057" indent="-162019" algn="l" defTabSz="64807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702" kern="1200">
          <a:solidFill>
            <a:schemeClr val="tx1"/>
          </a:solidFill>
          <a:latin typeface="+mn-lt"/>
          <a:ea typeface="+mn-ea"/>
          <a:cs typeface="+mn-cs"/>
        </a:defRPr>
      </a:lvl2pPr>
      <a:lvl3pPr marL="810095" indent="-162019" algn="l" defTabSz="64807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3pPr>
      <a:lvl4pPr marL="1134133" indent="-162019" algn="l" defTabSz="64807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4pPr>
      <a:lvl5pPr marL="1458171" indent="-162019" algn="l" defTabSz="64807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5pPr>
      <a:lvl6pPr marL="1782209" indent="-162019" algn="l" defTabSz="64807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6pPr>
      <a:lvl7pPr marL="2106247" indent="-162019" algn="l" defTabSz="64807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7pPr>
      <a:lvl8pPr marL="2430285" indent="-162019" algn="l" defTabSz="64807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8pPr>
      <a:lvl9pPr marL="2754322" indent="-162019" algn="l" defTabSz="64807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64807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1pPr>
      <a:lvl2pPr marL="324037" algn="l" defTabSz="64807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2pPr>
      <a:lvl3pPr marL="648075" algn="l" defTabSz="64807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3pPr>
      <a:lvl4pPr marL="972114" algn="l" defTabSz="64807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4pPr>
      <a:lvl5pPr marL="1296152" algn="l" defTabSz="64807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5pPr>
      <a:lvl6pPr marL="1620189" algn="l" defTabSz="64807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6pPr>
      <a:lvl7pPr marL="1944226" algn="l" defTabSz="64807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7pPr>
      <a:lvl8pPr marL="2268265" algn="l" defTabSz="64807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8pPr>
      <a:lvl9pPr marL="2592303" algn="l" defTabSz="64807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C6A0596-0604-FDC1-7AC1-99ED01BA0C86}"/>
              </a:ext>
            </a:extLst>
          </p:cNvPr>
          <p:cNvSpPr/>
          <p:nvPr/>
        </p:nvSpPr>
        <p:spPr>
          <a:xfrm>
            <a:off x="569582" y="3848514"/>
            <a:ext cx="6578119" cy="1489186"/>
          </a:xfrm>
          <a:custGeom>
            <a:avLst/>
            <a:gdLst>
              <a:gd name="connsiteX0" fmla="*/ 0 w 10147344"/>
              <a:gd name="connsiteY0" fmla="*/ 0 h 1891571"/>
              <a:gd name="connsiteX1" fmla="*/ 10147344 w 10147344"/>
              <a:gd name="connsiteY1" fmla="*/ 0 h 1891571"/>
              <a:gd name="connsiteX2" fmla="*/ 10147344 w 10147344"/>
              <a:gd name="connsiteY2" fmla="*/ 1891571 h 1891571"/>
              <a:gd name="connsiteX3" fmla="*/ 0 w 10147344"/>
              <a:gd name="connsiteY3" fmla="*/ 1891571 h 1891571"/>
              <a:gd name="connsiteX4" fmla="*/ 0 w 10147344"/>
              <a:gd name="connsiteY4" fmla="*/ 0 h 1891571"/>
              <a:gd name="connsiteX0" fmla="*/ 876692 w 10147344"/>
              <a:gd name="connsiteY0" fmla="*/ 1442301 h 1891571"/>
              <a:gd name="connsiteX1" fmla="*/ 10147344 w 10147344"/>
              <a:gd name="connsiteY1" fmla="*/ 0 h 1891571"/>
              <a:gd name="connsiteX2" fmla="*/ 10147344 w 10147344"/>
              <a:gd name="connsiteY2" fmla="*/ 1891571 h 1891571"/>
              <a:gd name="connsiteX3" fmla="*/ 0 w 10147344"/>
              <a:gd name="connsiteY3" fmla="*/ 1891571 h 1891571"/>
              <a:gd name="connsiteX4" fmla="*/ 876692 w 10147344"/>
              <a:gd name="connsiteY4" fmla="*/ 1442301 h 1891571"/>
              <a:gd name="connsiteX0" fmla="*/ 537327 w 10147344"/>
              <a:gd name="connsiteY0" fmla="*/ 1376313 h 1891571"/>
              <a:gd name="connsiteX1" fmla="*/ 10147344 w 10147344"/>
              <a:gd name="connsiteY1" fmla="*/ 0 h 1891571"/>
              <a:gd name="connsiteX2" fmla="*/ 10147344 w 10147344"/>
              <a:gd name="connsiteY2" fmla="*/ 1891571 h 1891571"/>
              <a:gd name="connsiteX3" fmla="*/ 0 w 10147344"/>
              <a:gd name="connsiteY3" fmla="*/ 1891571 h 1891571"/>
              <a:gd name="connsiteX4" fmla="*/ 537327 w 10147344"/>
              <a:gd name="connsiteY4" fmla="*/ 1376313 h 1891571"/>
              <a:gd name="connsiteX0" fmla="*/ 537327 w 10147344"/>
              <a:gd name="connsiteY0" fmla="*/ 1376313 h 1891571"/>
              <a:gd name="connsiteX1" fmla="*/ 4783493 w 10147344"/>
              <a:gd name="connsiteY1" fmla="*/ 763571 h 1891571"/>
              <a:gd name="connsiteX2" fmla="*/ 10147344 w 10147344"/>
              <a:gd name="connsiteY2" fmla="*/ 0 h 1891571"/>
              <a:gd name="connsiteX3" fmla="*/ 10147344 w 10147344"/>
              <a:gd name="connsiteY3" fmla="*/ 1891571 h 1891571"/>
              <a:gd name="connsiteX4" fmla="*/ 0 w 10147344"/>
              <a:gd name="connsiteY4" fmla="*/ 1891571 h 1891571"/>
              <a:gd name="connsiteX5" fmla="*/ 537327 w 10147344"/>
              <a:gd name="connsiteY5" fmla="*/ 1376313 h 1891571"/>
              <a:gd name="connsiteX0" fmla="*/ 537327 w 10147344"/>
              <a:gd name="connsiteY0" fmla="*/ 1376313 h 1891571"/>
              <a:gd name="connsiteX1" fmla="*/ 8488227 w 10147344"/>
              <a:gd name="connsiteY1" fmla="*/ 1527143 h 1891571"/>
              <a:gd name="connsiteX2" fmla="*/ 10147344 w 10147344"/>
              <a:gd name="connsiteY2" fmla="*/ 0 h 1891571"/>
              <a:gd name="connsiteX3" fmla="*/ 10147344 w 10147344"/>
              <a:gd name="connsiteY3" fmla="*/ 1891571 h 1891571"/>
              <a:gd name="connsiteX4" fmla="*/ 0 w 10147344"/>
              <a:gd name="connsiteY4" fmla="*/ 1891571 h 1891571"/>
              <a:gd name="connsiteX5" fmla="*/ 537327 w 10147344"/>
              <a:gd name="connsiteY5" fmla="*/ 1376313 h 1891571"/>
              <a:gd name="connsiteX0" fmla="*/ 537327 w 10147344"/>
              <a:gd name="connsiteY0" fmla="*/ 1376313 h 1891571"/>
              <a:gd name="connsiteX1" fmla="*/ 7998034 w 10147344"/>
              <a:gd name="connsiteY1" fmla="*/ 1366887 h 1891571"/>
              <a:gd name="connsiteX2" fmla="*/ 10147344 w 10147344"/>
              <a:gd name="connsiteY2" fmla="*/ 0 h 1891571"/>
              <a:gd name="connsiteX3" fmla="*/ 10147344 w 10147344"/>
              <a:gd name="connsiteY3" fmla="*/ 1891571 h 1891571"/>
              <a:gd name="connsiteX4" fmla="*/ 0 w 10147344"/>
              <a:gd name="connsiteY4" fmla="*/ 1891571 h 1891571"/>
              <a:gd name="connsiteX5" fmla="*/ 537327 w 10147344"/>
              <a:gd name="connsiteY5" fmla="*/ 1376313 h 1891571"/>
              <a:gd name="connsiteX0" fmla="*/ 1084082 w 10147344"/>
              <a:gd name="connsiteY0" fmla="*/ 1640263 h 1891571"/>
              <a:gd name="connsiteX1" fmla="*/ 7998034 w 10147344"/>
              <a:gd name="connsiteY1" fmla="*/ 1366887 h 1891571"/>
              <a:gd name="connsiteX2" fmla="*/ 10147344 w 10147344"/>
              <a:gd name="connsiteY2" fmla="*/ 0 h 1891571"/>
              <a:gd name="connsiteX3" fmla="*/ 10147344 w 10147344"/>
              <a:gd name="connsiteY3" fmla="*/ 1891571 h 1891571"/>
              <a:gd name="connsiteX4" fmla="*/ 0 w 10147344"/>
              <a:gd name="connsiteY4" fmla="*/ 1891571 h 1891571"/>
              <a:gd name="connsiteX5" fmla="*/ 1084082 w 10147344"/>
              <a:gd name="connsiteY5" fmla="*/ 1640263 h 1891571"/>
              <a:gd name="connsiteX0" fmla="*/ 575035 w 10147344"/>
              <a:gd name="connsiteY0" fmla="*/ 1357459 h 1891571"/>
              <a:gd name="connsiteX1" fmla="*/ 7998034 w 10147344"/>
              <a:gd name="connsiteY1" fmla="*/ 1366887 h 1891571"/>
              <a:gd name="connsiteX2" fmla="*/ 10147344 w 10147344"/>
              <a:gd name="connsiteY2" fmla="*/ 0 h 1891571"/>
              <a:gd name="connsiteX3" fmla="*/ 10147344 w 10147344"/>
              <a:gd name="connsiteY3" fmla="*/ 1891571 h 1891571"/>
              <a:gd name="connsiteX4" fmla="*/ 0 w 10147344"/>
              <a:gd name="connsiteY4" fmla="*/ 1891571 h 1891571"/>
              <a:gd name="connsiteX5" fmla="*/ 575035 w 10147344"/>
              <a:gd name="connsiteY5" fmla="*/ 1357459 h 1891571"/>
              <a:gd name="connsiteX0" fmla="*/ 235670 w 9807979"/>
              <a:gd name="connsiteY0" fmla="*/ 1357459 h 2268644"/>
              <a:gd name="connsiteX1" fmla="*/ 7658669 w 9807979"/>
              <a:gd name="connsiteY1" fmla="*/ 1366887 h 2268644"/>
              <a:gd name="connsiteX2" fmla="*/ 9807979 w 9807979"/>
              <a:gd name="connsiteY2" fmla="*/ 0 h 2268644"/>
              <a:gd name="connsiteX3" fmla="*/ 9807979 w 9807979"/>
              <a:gd name="connsiteY3" fmla="*/ 1891571 h 2268644"/>
              <a:gd name="connsiteX4" fmla="*/ 0 w 9807979"/>
              <a:gd name="connsiteY4" fmla="*/ 2268644 h 2268644"/>
              <a:gd name="connsiteX5" fmla="*/ 235670 w 9807979"/>
              <a:gd name="connsiteY5" fmla="*/ 1357459 h 2268644"/>
              <a:gd name="connsiteX0" fmla="*/ 565608 w 10137917"/>
              <a:gd name="connsiteY0" fmla="*/ 1357459 h 1891572"/>
              <a:gd name="connsiteX1" fmla="*/ 7988607 w 10137917"/>
              <a:gd name="connsiteY1" fmla="*/ 1366887 h 1891572"/>
              <a:gd name="connsiteX2" fmla="*/ 10137917 w 10137917"/>
              <a:gd name="connsiteY2" fmla="*/ 0 h 1891572"/>
              <a:gd name="connsiteX3" fmla="*/ 10137917 w 10137917"/>
              <a:gd name="connsiteY3" fmla="*/ 1891571 h 1891572"/>
              <a:gd name="connsiteX4" fmla="*/ 0 w 10137917"/>
              <a:gd name="connsiteY4" fmla="*/ 1891572 h 1891572"/>
              <a:gd name="connsiteX5" fmla="*/ 565608 w 10137917"/>
              <a:gd name="connsiteY5" fmla="*/ 1357459 h 1891572"/>
              <a:gd name="connsiteX0" fmla="*/ 584462 w 10156771"/>
              <a:gd name="connsiteY0" fmla="*/ 1357459 h 1919852"/>
              <a:gd name="connsiteX1" fmla="*/ 8007461 w 10156771"/>
              <a:gd name="connsiteY1" fmla="*/ 1366887 h 1919852"/>
              <a:gd name="connsiteX2" fmla="*/ 10156771 w 10156771"/>
              <a:gd name="connsiteY2" fmla="*/ 0 h 1919852"/>
              <a:gd name="connsiteX3" fmla="*/ 10156771 w 10156771"/>
              <a:gd name="connsiteY3" fmla="*/ 1891571 h 1919852"/>
              <a:gd name="connsiteX4" fmla="*/ 0 w 10156771"/>
              <a:gd name="connsiteY4" fmla="*/ 1919852 h 1919852"/>
              <a:gd name="connsiteX5" fmla="*/ 584462 w 10156771"/>
              <a:gd name="connsiteY5" fmla="*/ 1357459 h 1919852"/>
              <a:gd name="connsiteX0" fmla="*/ 584462 w 10156771"/>
              <a:gd name="connsiteY0" fmla="*/ 1357459 h 1919852"/>
              <a:gd name="connsiteX1" fmla="*/ 7988608 w 10156771"/>
              <a:gd name="connsiteY1" fmla="*/ 1357461 h 1919852"/>
              <a:gd name="connsiteX2" fmla="*/ 10156771 w 10156771"/>
              <a:gd name="connsiteY2" fmla="*/ 0 h 1919852"/>
              <a:gd name="connsiteX3" fmla="*/ 10156771 w 10156771"/>
              <a:gd name="connsiteY3" fmla="*/ 1891571 h 1919852"/>
              <a:gd name="connsiteX4" fmla="*/ 0 w 10156771"/>
              <a:gd name="connsiteY4" fmla="*/ 1919852 h 1919852"/>
              <a:gd name="connsiteX5" fmla="*/ 584462 w 10156771"/>
              <a:gd name="connsiteY5" fmla="*/ 1357459 h 1919852"/>
              <a:gd name="connsiteX0" fmla="*/ 584462 w 10156771"/>
              <a:gd name="connsiteY0" fmla="*/ 1329179 h 1891572"/>
              <a:gd name="connsiteX1" fmla="*/ 7988608 w 10156771"/>
              <a:gd name="connsiteY1" fmla="*/ 1329181 h 1891572"/>
              <a:gd name="connsiteX2" fmla="*/ 9355492 w 10156771"/>
              <a:gd name="connsiteY2" fmla="*/ 0 h 1891572"/>
              <a:gd name="connsiteX3" fmla="*/ 10156771 w 10156771"/>
              <a:gd name="connsiteY3" fmla="*/ 1863291 h 1891572"/>
              <a:gd name="connsiteX4" fmla="*/ 0 w 10156771"/>
              <a:gd name="connsiteY4" fmla="*/ 1891572 h 1891572"/>
              <a:gd name="connsiteX5" fmla="*/ 584462 w 10156771"/>
              <a:gd name="connsiteY5" fmla="*/ 1329179 h 1891572"/>
              <a:gd name="connsiteX0" fmla="*/ 584462 w 9355492"/>
              <a:gd name="connsiteY0" fmla="*/ 1329179 h 1903931"/>
              <a:gd name="connsiteX1" fmla="*/ 7988608 w 9355492"/>
              <a:gd name="connsiteY1" fmla="*/ 1329181 h 1903931"/>
              <a:gd name="connsiteX2" fmla="*/ 9355492 w 9355492"/>
              <a:gd name="connsiteY2" fmla="*/ 0 h 1903931"/>
              <a:gd name="connsiteX3" fmla="*/ 8038411 w 9355492"/>
              <a:gd name="connsiteY3" fmla="*/ 1903931 h 1903931"/>
              <a:gd name="connsiteX4" fmla="*/ 0 w 9355492"/>
              <a:gd name="connsiteY4" fmla="*/ 1891572 h 1903931"/>
              <a:gd name="connsiteX5" fmla="*/ 584462 w 9355492"/>
              <a:gd name="connsiteY5" fmla="*/ 1329179 h 1903931"/>
              <a:gd name="connsiteX0" fmla="*/ 584462 w 9355492"/>
              <a:gd name="connsiteY0" fmla="*/ 1329179 h 1903931"/>
              <a:gd name="connsiteX1" fmla="*/ 7988608 w 9355492"/>
              <a:gd name="connsiteY1" fmla="*/ 1329181 h 1903931"/>
              <a:gd name="connsiteX2" fmla="*/ 9355492 w 9355492"/>
              <a:gd name="connsiteY2" fmla="*/ 0 h 1903931"/>
              <a:gd name="connsiteX3" fmla="*/ 8915261 w 9355492"/>
              <a:gd name="connsiteY3" fmla="*/ 754667 h 1903931"/>
              <a:gd name="connsiteX4" fmla="*/ 8038411 w 9355492"/>
              <a:gd name="connsiteY4" fmla="*/ 1903931 h 1903931"/>
              <a:gd name="connsiteX5" fmla="*/ 0 w 9355492"/>
              <a:gd name="connsiteY5" fmla="*/ 1891572 h 1903931"/>
              <a:gd name="connsiteX6" fmla="*/ 584462 w 9355492"/>
              <a:gd name="connsiteY6" fmla="*/ 1329179 h 1903931"/>
              <a:gd name="connsiteX0" fmla="*/ 584462 w 9355492"/>
              <a:gd name="connsiteY0" fmla="*/ 1329179 h 1903931"/>
              <a:gd name="connsiteX1" fmla="*/ 7988608 w 9355492"/>
              <a:gd name="connsiteY1" fmla="*/ 1329181 h 1903931"/>
              <a:gd name="connsiteX2" fmla="*/ 9355492 w 9355492"/>
              <a:gd name="connsiteY2" fmla="*/ 0 h 1903931"/>
              <a:gd name="connsiteX3" fmla="*/ 8930501 w 9355492"/>
              <a:gd name="connsiteY3" fmla="*/ 754667 h 1903931"/>
              <a:gd name="connsiteX4" fmla="*/ 8038411 w 9355492"/>
              <a:gd name="connsiteY4" fmla="*/ 1903931 h 1903931"/>
              <a:gd name="connsiteX5" fmla="*/ 0 w 9355492"/>
              <a:gd name="connsiteY5" fmla="*/ 1891572 h 1903931"/>
              <a:gd name="connsiteX6" fmla="*/ 584462 w 9355492"/>
              <a:gd name="connsiteY6" fmla="*/ 1329179 h 1903931"/>
              <a:gd name="connsiteX0" fmla="*/ 584462 w 9355492"/>
              <a:gd name="connsiteY0" fmla="*/ 1324099 h 1898851"/>
              <a:gd name="connsiteX1" fmla="*/ 7988608 w 9355492"/>
              <a:gd name="connsiteY1" fmla="*/ 1324101 h 1898851"/>
              <a:gd name="connsiteX2" fmla="*/ 9355492 w 9355492"/>
              <a:gd name="connsiteY2" fmla="*/ 0 h 1898851"/>
              <a:gd name="connsiteX3" fmla="*/ 8930501 w 9355492"/>
              <a:gd name="connsiteY3" fmla="*/ 749587 h 1898851"/>
              <a:gd name="connsiteX4" fmla="*/ 8038411 w 9355492"/>
              <a:gd name="connsiteY4" fmla="*/ 1898851 h 1898851"/>
              <a:gd name="connsiteX5" fmla="*/ 0 w 9355492"/>
              <a:gd name="connsiteY5" fmla="*/ 1886492 h 1898851"/>
              <a:gd name="connsiteX6" fmla="*/ 584462 w 9355492"/>
              <a:gd name="connsiteY6" fmla="*/ 1324099 h 1898851"/>
              <a:gd name="connsiteX0" fmla="*/ 584462 w 10183080"/>
              <a:gd name="connsiteY0" fmla="*/ 1344536 h 1919288"/>
              <a:gd name="connsiteX1" fmla="*/ 7988608 w 10183080"/>
              <a:gd name="connsiteY1" fmla="*/ 1344538 h 1919288"/>
              <a:gd name="connsiteX2" fmla="*/ 9355492 w 10183080"/>
              <a:gd name="connsiteY2" fmla="*/ 20437 h 1919288"/>
              <a:gd name="connsiteX3" fmla="*/ 10164941 w 10183080"/>
              <a:gd name="connsiteY3" fmla="*/ 79144 h 1919288"/>
              <a:gd name="connsiteX4" fmla="*/ 8038411 w 10183080"/>
              <a:gd name="connsiteY4" fmla="*/ 1919288 h 1919288"/>
              <a:gd name="connsiteX5" fmla="*/ 0 w 10183080"/>
              <a:gd name="connsiteY5" fmla="*/ 1906929 h 1919288"/>
              <a:gd name="connsiteX6" fmla="*/ 584462 w 10183080"/>
              <a:gd name="connsiteY6" fmla="*/ 1344536 h 1919288"/>
              <a:gd name="connsiteX0" fmla="*/ 584462 w 10200076"/>
              <a:gd name="connsiteY0" fmla="*/ 1396422 h 1971174"/>
              <a:gd name="connsiteX1" fmla="*/ 7988608 w 10200076"/>
              <a:gd name="connsiteY1" fmla="*/ 1396424 h 1971174"/>
              <a:gd name="connsiteX2" fmla="*/ 9355492 w 10200076"/>
              <a:gd name="connsiteY2" fmla="*/ 72323 h 1971174"/>
              <a:gd name="connsiteX3" fmla="*/ 10164941 w 10200076"/>
              <a:gd name="connsiteY3" fmla="*/ 131030 h 1971174"/>
              <a:gd name="connsiteX4" fmla="*/ 8038411 w 10200076"/>
              <a:gd name="connsiteY4" fmla="*/ 1971174 h 1971174"/>
              <a:gd name="connsiteX5" fmla="*/ 0 w 10200076"/>
              <a:gd name="connsiteY5" fmla="*/ 1958815 h 1971174"/>
              <a:gd name="connsiteX6" fmla="*/ 584462 w 10200076"/>
              <a:gd name="connsiteY6" fmla="*/ 1396422 h 1971174"/>
              <a:gd name="connsiteX0" fmla="*/ 584462 w 10200076"/>
              <a:gd name="connsiteY0" fmla="*/ 1446026 h 2020778"/>
              <a:gd name="connsiteX1" fmla="*/ 7988608 w 10200076"/>
              <a:gd name="connsiteY1" fmla="*/ 1446028 h 2020778"/>
              <a:gd name="connsiteX2" fmla="*/ 9355492 w 10200076"/>
              <a:gd name="connsiteY2" fmla="*/ 121927 h 2020778"/>
              <a:gd name="connsiteX3" fmla="*/ 10164941 w 10200076"/>
              <a:gd name="connsiteY3" fmla="*/ 109514 h 2020778"/>
              <a:gd name="connsiteX4" fmla="*/ 8038411 w 10200076"/>
              <a:gd name="connsiteY4" fmla="*/ 2020778 h 2020778"/>
              <a:gd name="connsiteX5" fmla="*/ 0 w 10200076"/>
              <a:gd name="connsiteY5" fmla="*/ 2008419 h 2020778"/>
              <a:gd name="connsiteX6" fmla="*/ 584462 w 10200076"/>
              <a:gd name="connsiteY6" fmla="*/ 1446026 h 2020778"/>
              <a:gd name="connsiteX0" fmla="*/ 584462 w 10164941"/>
              <a:gd name="connsiteY0" fmla="*/ 1336512 h 1911264"/>
              <a:gd name="connsiteX1" fmla="*/ 7988608 w 10164941"/>
              <a:gd name="connsiteY1" fmla="*/ 1336514 h 1911264"/>
              <a:gd name="connsiteX2" fmla="*/ 9355492 w 10164941"/>
              <a:gd name="connsiteY2" fmla="*/ 12413 h 1911264"/>
              <a:gd name="connsiteX3" fmla="*/ 10164941 w 10164941"/>
              <a:gd name="connsiteY3" fmla="*/ 0 h 1911264"/>
              <a:gd name="connsiteX4" fmla="*/ 8038411 w 10164941"/>
              <a:gd name="connsiteY4" fmla="*/ 1911264 h 1911264"/>
              <a:gd name="connsiteX5" fmla="*/ 0 w 10164941"/>
              <a:gd name="connsiteY5" fmla="*/ 1898905 h 1911264"/>
              <a:gd name="connsiteX6" fmla="*/ 584462 w 10164941"/>
              <a:gd name="connsiteY6" fmla="*/ 1336512 h 1911264"/>
              <a:gd name="connsiteX0" fmla="*/ 584462 w 10164941"/>
              <a:gd name="connsiteY0" fmla="*/ 1336512 h 1898905"/>
              <a:gd name="connsiteX1" fmla="*/ 7988608 w 10164941"/>
              <a:gd name="connsiteY1" fmla="*/ 1336514 h 1898905"/>
              <a:gd name="connsiteX2" fmla="*/ 9355492 w 10164941"/>
              <a:gd name="connsiteY2" fmla="*/ 12413 h 1898905"/>
              <a:gd name="connsiteX3" fmla="*/ 10164941 w 10164941"/>
              <a:gd name="connsiteY3" fmla="*/ 0 h 1898905"/>
              <a:gd name="connsiteX4" fmla="*/ 8180651 w 10164941"/>
              <a:gd name="connsiteY4" fmla="*/ 1860464 h 1898905"/>
              <a:gd name="connsiteX5" fmla="*/ 0 w 10164941"/>
              <a:gd name="connsiteY5" fmla="*/ 1898905 h 1898905"/>
              <a:gd name="connsiteX6" fmla="*/ 584462 w 10164941"/>
              <a:gd name="connsiteY6" fmla="*/ 1336512 h 1898905"/>
              <a:gd name="connsiteX0" fmla="*/ 584462 w 10164941"/>
              <a:gd name="connsiteY0" fmla="*/ 1336512 h 1898905"/>
              <a:gd name="connsiteX1" fmla="*/ 7988608 w 10164941"/>
              <a:gd name="connsiteY1" fmla="*/ 1336514 h 1898905"/>
              <a:gd name="connsiteX2" fmla="*/ 9355492 w 10164941"/>
              <a:gd name="connsiteY2" fmla="*/ 12413 h 1898905"/>
              <a:gd name="connsiteX3" fmla="*/ 10164941 w 10164941"/>
              <a:gd name="connsiteY3" fmla="*/ 0 h 1898905"/>
              <a:gd name="connsiteX4" fmla="*/ 8180651 w 10164941"/>
              <a:gd name="connsiteY4" fmla="*/ 1860464 h 1898905"/>
              <a:gd name="connsiteX5" fmla="*/ 0 w 10164941"/>
              <a:gd name="connsiteY5" fmla="*/ 1898905 h 1898905"/>
              <a:gd name="connsiteX6" fmla="*/ 584462 w 10164941"/>
              <a:gd name="connsiteY6" fmla="*/ 1336512 h 1898905"/>
              <a:gd name="connsiteX0" fmla="*/ 584462 w 10164941"/>
              <a:gd name="connsiteY0" fmla="*/ 1336512 h 1911264"/>
              <a:gd name="connsiteX1" fmla="*/ 7988608 w 10164941"/>
              <a:gd name="connsiteY1" fmla="*/ 1336514 h 1911264"/>
              <a:gd name="connsiteX2" fmla="*/ 9355492 w 10164941"/>
              <a:gd name="connsiteY2" fmla="*/ 12413 h 1911264"/>
              <a:gd name="connsiteX3" fmla="*/ 10164941 w 10164941"/>
              <a:gd name="connsiteY3" fmla="*/ 0 h 1911264"/>
              <a:gd name="connsiteX4" fmla="*/ 8023171 w 10164941"/>
              <a:gd name="connsiteY4" fmla="*/ 1911264 h 1911264"/>
              <a:gd name="connsiteX5" fmla="*/ 0 w 10164941"/>
              <a:gd name="connsiteY5" fmla="*/ 1898905 h 1911264"/>
              <a:gd name="connsiteX6" fmla="*/ 584462 w 10164941"/>
              <a:gd name="connsiteY6" fmla="*/ 1336512 h 1911264"/>
              <a:gd name="connsiteX0" fmla="*/ 584462 w 10164941"/>
              <a:gd name="connsiteY0" fmla="*/ 1336512 h 1898905"/>
              <a:gd name="connsiteX1" fmla="*/ 7988608 w 10164941"/>
              <a:gd name="connsiteY1" fmla="*/ 1336514 h 1898905"/>
              <a:gd name="connsiteX2" fmla="*/ 9355492 w 10164941"/>
              <a:gd name="connsiteY2" fmla="*/ 12413 h 1898905"/>
              <a:gd name="connsiteX3" fmla="*/ 10164941 w 10164941"/>
              <a:gd name="connsiteY3" fmla="*/ 0 h 1898905"/>
              <a:gd name="connsiteX4" fmla="*/ 8190811 w 10164941"/>
              <a:gd name="connsiteY4" fmla="*/ 1875704 h 1898905"/>
              <a:gd name="connsiteX5" fmla="*/ 0 w 10164941"/>
              <a:gd name="connsiteY5" fmla="*/ 1898905 h 1898905"/>
              <a:gd name="connsiteX6" fmla="*/ 584462 w 10164941"/>
              <a:gd name="connsiteY6" fmla="*/ 1336512 h 1898905"/>
              <a:gd name="connsiteX0" fmla="*/ 584462 w 10164941"/>
              <a:gd name="connsiteY0" fmla="*/ 1336512 h 1911264"/>
              <a:gd name="connsiteX1" fmla="*/ 7988608 w 10164941"/>
              <a:gd name="connsiteY1" fmla="*/ 1336514 h 1911264"/>
              <a:gd name="connsiteX2" fmla="*/ 9355492 w 10164941"/>
              <a:gd name="connsiteY2" fmla="*/ 12413 h 1911264"/>
              <a:gd name="connsiteX3" fmla="*/ 10164941 w 10164941"/>
              <a:gd name="connsiteY3" fmla="*/ 0 h 1911264"/>
              <a:gd name="connsiteX4" fmla="*/ 7997771 w 10164941"/>
              <a:gd name="connsiteY4" fmla="*/ 1911264 h 1911264"/>
              <a:gd name="connsiteX5" fmla="*/ 0 w 10164941"/>
              <a:gd name="connsiteY5" fmla="*/ 1898905 h 1911264"/>
              <a:gd name="connsiteX6" fmla="*/ 584462 w 10164941"/>
              <a:gd name="connsiteY6" fmla="*/ 1336512 h 1911264"/>
              <a:gd name="connsiteX0" fmla="*/ 584462 w 10164941"/>
              <a:gd name="connsiteY0" fmla="*/ 1336512 h 1911264"/>
              <a:gd name="connsiteX1" fmla="*/ 7988608 w 10164941"/>
              <a:gd name="connsiteY1" fmla="*/ 1336514 h 1911264"/>
              <a:gd name="connsiteX2" fmla="*/ 9355492 w 10164941"/>
              <a:gd name="connsiteY2" fmla="*/ 12413 h 1911264"/>
              <a:gd name="connsiteX3" fmla="*/ 10164941 w 10164941"/>
              <a:gd name="connsiteY3" fmla="*/ 0 h 1911264"/>
              <a:gd name="connsiteX4" fmla="*/ 7997771 w 10164941"/>
              <a:gd name="connsiteY4" fmla="*/ 1911264 h 1911264"/>
              <a:gd name="connsiteX5" fmla="*/ 0 w 10164941"/>
              <a:gd name="connsiteY5" fmla="*/ 1898905 h 1911264"/>
              <a:gd name="connsiteX6" fmla="*/ 584462 w 10164941"/>
              <a:gd name="connsiteY6" fmla="*/ 1336512 h 1911264"/>
              <a:gd name="connsiteX0" fmla="*/ 584462 w 10164941"/>
              <a:gd name="connsiteY0" fmla="*/ 1336512 h 1911264"/>
              <a:gd name="connsiteX1" fmla="*/ 7947968 w 10164941"/>
              <a:gd name="connsiteY1" fmla="*/ 1351754 h 1911264"/>
              <a:gd name="connsiteX2" fmla="*/ 9355492 w 10164941"/>
              <a:gd name="connsiteY2" fmla="*/ 12413 h 1911264"/>
              <a:gd name="connsiteX3" fmla="*/ 10164941 w 10164941"/>
              <a:gd name="connsiteY3" fmla="*/ 0 h 1911264"/>
              <a:gd name="connsiteX4" fmla="*/ 7997771 w 10164941"/>
              <a:gd name="connsiteY4" fmla="*/ 1911264 h 1911264"/>
              <a:gd name="connsiteX5" fmla="*/ 0 w 10164941"/>
              <a:gd name="connsiteY5" fmla="*/ 1898905 h 1911264"/>
              <a:gd name="connsiteX6" fmla="*/ 584462 w 10164941"/>
              <a:gd name="connsiteY6" fmla="*/ 1336512 h 1911264"/>
              <a:gd name="connsiteX0" fmla="*/ 584462 w 10164941"/>
              <a:gd name="connsiteY0" fmla="*/ 1336512 h 1911264"/>
              <a:gd name="connsiteX1" fmla="*/ 7947968 w 10164941"/>
              <a:gd name="connsiteY1" fmla="*/ 1351754 h 1911264"/>
              <a:gd name="connsiteX2" fmla="*/ 9355492 w 10164941"/>
              <a:gd name="connsiteY2" fmla="*/ 12413 h 1911264"/>
              <a:gd name="connsiteX3" fmla="*/ 10164941 w 10164941"/>
              <a:gd name="connsiteY3" fmla="*/ 0 h 1911264"/>
              <a:gd name="connsiteX4" fmla="*/ 7997771 w 10164941"/>
              <a:gd name="connsiteY4" fmla="*/ 1911264 h 1911264"/>
              <a:gd name="connsiteX5" fmla="*/ 0 w 10164941"/>
              <a:gd name="connsiteY5" fmla="*/ 1898905 h 1911264"/>
              <a:gd name="connsiteX6" fmla="*/ 584462 w 10164941"/>
              <a:gd name="connsiteY6" fmla="*/ 1336512 h 1911264"/>
              <a:gd name="connsiteX0" fmla="*/ 584462 w 10164941"/>
              <a:gd name="connsiteY0" fmla="*/ 1336512 h 1911264"/>
              <a:gd name="connsiteX1" fmla="*/ 7947968 w 10164941"/>
              <a:gd name="connsiteY1" fmla="*/ 1351754 h 1911264"/>
              <a:gd name="connsiteX2" fmla="*/ 9355492 w 10164941"/>
              <a:gd name="connsiteY2" fmla="*/ 12413 h 1911264"/>
              <a:gd name="connsiteX3" fmla="*/ 10164941 w 10164941"/>
              <a:gd name="connsiteY3" fmla="*/ 0 h 1911264"/>
              <a:gd name="connsiteX4" fmla="*/ 7997771 w 10164941"/>
              <a:gd name="connsiteY4" fmla="*/ 1911264 h 1911264"/>
              <a:gd name="connsiteX5" fmla="*/ 0 w 10164941"/>
              <a:gd name="connsiteY5" fmla="*/ 1898905 h 1911264"/>
              <a:gd name="connsiteX6" fmla="*/ 584462 w 10164941"/>
              <a:gd name="connsiteY6" fmla="*/ 1336512 h 1911264"/>
              <a:gd name="connsiteX0" fmla="*/ 584462 w 10195421"/>
              <a:gd name="connsiteY0" fmla="*/ 1326891 h 1901643"/>
              <a:gd name="connsiteX1" fmla="*/ 7947968 w 10195421"/>
              <a:gd name="connsiteY1" fmla="*/ 1342133 h 1901643"/>
              <a:gd name="connsiteX2" fmla="*/ 9355492 w 10195421"/>
              <a:gd name="connsiteY2" fmla="*/ 2792 h 1901643"/>
              <a:gd name="connsiteX3" fmla="*/ 10195421 w 10195421"/>
              <a:gd name="connsiteY3" fmla="*/ 15779 h 1901643"/>
              <a:gd name="connsiteX4" fmla="*/ 7997771 w 10195421"/>
              <a:gd name="connsiteY4" fmla="*/ 1901643 h 1901643"/>
              <a:gd name="connsiteX5" fmla="*/ 0 w 10195421"/>
              <a:gd name="connsiteY5" fmla="*/ 1889284 h 1901643"/>
              <a:gd name="connsiteX6" fmla="*/ 584462 w 10195421"/>
              <a:gd name="connsiteY6" fmla="*/ 1326891 h 1901643"/>
              <a:gd name="connsiteX0" fmla="*/ 584462 w 10157321"/>
              <a:gd name="connsiteY0" fmla="*/ 1328716 h 1903468"/>
              <a:gd name="connsiteX1" fmla="*/ 7947968 w 10157321"/>
              <a:gd name="connsiteY1" fmla="*/ 1343958 h 1903468"/>
              <a:gd name="connsiteX2" fmla="*/ 9355492 w 10157321"/>
              <a:gd name="connsiteY2" fmla="*/ 4617 h 1903468"/>
              <a:gd name="connsiteX3" fmla="*/ 10157321 w 10157321"/>
              <a:gd name="connsiteY3" fmla="*/ 4904 h 1903468"/>
              <a:gd name="connsiteX4" fmla="*/ 7997771 w 10157321"/>
              <a:gd name="connsiteY4" fmla="*/ 1903468 h 1903468"/>
              <a:gd name="connsiteX5" fmla="*/ 0 w 10157321"/>
              <a:gd name="connsiteY5" fmla="*/ 1891109 h 1903468"/>
              <a:gd name="connsiteX6" fmla="*/ 584462 w 10157321"/>
              <a:gd name="connsiteY6" fmla="*/ 1328716 h 1903468"/>
              <a:gd name="connsiteX0" fmla="*/ 584462 w 10210661"/>
              <a:gd name="connsiteY0" fmla="*/ 1328184 h 1902936"/>
              <a:gd name="connsiteX1" fmla="*/ 7947968 w 10210661"/>
              <a:gd name="connsiteY1" fmla="*/ 1343426 h 1902936"/>
              <a:gd name="connsiteX2" fmla="*/ 9355492 w 10210661"/>
              <a:gd name="connsiteY2" fmla="*/ 4085 h 1902936"/>
              <a:gd name="connsiteX3" fmla="*/ 10210661 w 10210661"/>
              <a:gd name="connsiteY3" fmla="*/ 6912 h 1902936"/>
              <a:gd name="connsiteX4" fmla="*/ 7997771 w 10210661"/>
              <a:gd name="connsiteY4" fmla="*/ 1902936 h 1902936"/>
              <a:gd name="connsiteX5" fmla="*/ 0 w 10210661"/>
              <a:gd name="connsiteY5" fmla="*/ 1890577 h 1902936"/>
              <a:gd name="connsiteX6" fmla="*/ 584462 w 10210661"/>
              <a:gd name="connsiteY6" fmla="*/ 1328184 h 1902936"/>
              <a:gd name="connsiteX0" fmla="*/ 584462 w 10210661"/>
              <a:gd name="connsiteY0" fmla="*/ 1330299 h 1905051"/>
              <a:gd name="connsiteX1" fmla="*/ 7947968 w 10210661"/>
              <a:gd name="connsiteY1" fmla="*/ 1345541 h 1905051"/>
              <a:gd name="connsiteX2" fmla="*/ 9355492 w 10210661"/>
              <a:gd name="connsiteY2" fmla="*/ 3660 h 1905051"/>
              <a:gd name="connsiteX3" fmla="*/ 10210661 w 10210661"/>
              <a:gd name="connsiteY3" fmla="*/ 9027 h 1905051"/>
              <a:gd name="connsiteX4" fmla="*/ 7997771 w 10210661"/>
              <a:gd name="connsiteY4" fmla="*/ 1905051 h 1905051"/>
              <a:gd name="connsiteX5" fmla="*/ 0 w 10210661"/>
              <a:gd name="connsiteY5" fmla="*/ 1892692 h 1905051"/>
              <a:gd name="connsiteX6" fmla="*/ 584462 w 10210661"/>
              <a:gd name="connsiteY6" fmla="*/ 1330299 h 1905051"/>
              <a:gd name="connsiteX0" fmla="*/ 584462 w 10210661"/>
              <a:gd name="connsiteY0" fmla="*/ 1326639 h 1901391"/>
              <a:gd name="connsiteX1" fmla="*/ 7947968 w 10210661"/>
              <a:gd name="connsiteY1" fmla="*/ 1341881 h 1901391"/>
              <a:gd name="connsiteX2" fmla="*/ 9355492 w 10210661"/>
              <a:gd name="connsiteY2" fmla="*/ 0 h 1901391"/>
              <a:gd name="connsiteX3" fmla="*/ 10210661 w 10210661"/>
              <a:gd name="connsiteY3" fmla="*/ 5367 h 1901391"/>
              <a:gd name="connsiteX4" fmla="*/ 7997771 w 10210661"/>
              <a:gd name="connsiteY4" fmla="*/ 1901391 h 1901391"/>
              <a:gd name="connsiteX5" fmla="*/ 0 w 10210661"/>
              <a:gd name="connsiteY5" fmla="*/ 1889032 h 1901391"/>
              <a:gd name="connsiteX6" fmla="*/ 584462 w 10210661"/>
              <a:gd name="connsiteY6" fmla="*/ 1326639 h 1901391"/>
              <a:gd name="connsiteX0" fmla="*/ 604782 w 10230981"/>
              <a:gd name="connsiteY0" fmla="*/ 1326639 h 1916972"/>
              <a:gd name="connsiteX1" fmla="*/ 7968288 w 10230981"/>
              <a:gd name="connsiteY1" fmla="*/ 1341881 h 1916972"/>
              <a:gd name="connsiteX2" fmla="*/ 9375812 w 10230981"/>
              <a:gd name="connsiteY2" fmla="*/ 0 h 1916972"/>
              <a:gd name="connsiteX3" fmla="*/ 10230981 w 10230981"/>
              <a:gd name="connsiteY3" fmla="*/ 5367 h 1916972"/>
              <a:gd name="connsiteX4" fmla="*/ 8018091 w 10230981"/>
              <a:gd name="connsiteY4" fmla="*/ 1901391 h 1916972"/>
              <a:gd name="connsiteX5" fmla="*/ 0 w 10230981"/>
              <a:gd name="connsiteY5" fmla="*/ 1916972 h 1916972"/>
              <a:gd name="connsiteX6" fmla="*/ 604782 w 10230981"/>
              <a:gd name="connsiteY6" fmla="*/ 1326639 h 1916972"/>
              <a:gd name="connsiteX0" fmla="*/ 604782 w 10230981"/>
              <a:gd name="connsiteY0" fmla="*/ 1326639 h 1921711"/>
              <a:gd name="connsiteX1" fmla="*/ 7968288 w 10230981"/>
              <a:gd name="connsiteY1" fmla="*/ 1341881 h 1921711"/>
              <a:gd name="connsiteX2" fmla="*/ 9375812 w 10230981"/>
              <a:gd name="connsiteY2" fmla="*/ 0 h 1921711"/>
              <a:gd name="connsiteX3" fmla="*/ 10230981 w 10230981"/>
              <a:gd name="connsiteY3" fmla="*/ 5367 h 1921711"/>
              <a:gd name="connsiteX4" fmla="*/ 8018091 w 10230981"/>
              <a:gd name="connsiteY4" fmla="*/ 1921711 h 1921711"/>
              <a:gd name="connsiteX5" fmla="*/ 0 w 10230981"/>
              <a:gd name="connsiteY5" fmla="*/ 1916972 h 1921711"/>
              <a:gd name="connsiteX6" fmla="*/ 604782 w 10230981"/>
              <a:gd name="connsiteY6" fmla="*/ 1326639 h 1921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230981" h="1921711">
                <a:moveTo>
                  <a:pt x="604782" y="1326639"/>
                </a:moveTo>
                <a:cubicBezTo>
                  <a:pt x="3059284" y="1331720"/>
                  <a:pt x="5513786" y="1413000"/>
                  <a:pt x="7968288" y="1341881"/>
                </a:cubicBezTo>
                <a:cubicBezTo>
                  <a:pt x="8559383" y="946234"/>
                  <a:pt x="8906637" y="446447"/>
                  <a:pt x="9375812" y="0"/>
                </a:cubicBezTo>
                <a:lnTo>
                  <a:pt x="10230981" y="5367"/>
                </a:lnTo>
                <a:cubicBezTo>
                  <a:pt x="9569551" y="625522"/>
                  <a:pt x="8664281" y="1824796"/>
                  <a:pt x="8018091" y="1921711"/>
                </a:cubicBezTo>
                <a:lnTo>
                  <a:pt x="0" y="1916972"/>
                </a:lnTo>
                <a:lnTo>
                  <a:pt x="604782" y="1326639"/>
                </a:lnTo>
                <a:close/>
              </a:path>
            </a:pathLst>
          </a:custGeom>
          <a:solidFill>
            <a:srgbClr val="ED3E35"/>
          </a:solidFill>
          <a:ln w="9525" cap="flat" cmpd="sng" algn="ctr">
            <a:solidFill>
              <a:srgbClr val="ED3E3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 sz="1029"/>
          </a:p>
        </p:txBody>
      </p:sp>
      <p:sp>
        <p:nvSpPr>
          <p:cNvPr id="10" name="Rectangle 7">
            <a:extLst>
              <a:ext uri="{FF2B5EF4-FFF2-40B4-BE49-F238E27FC236}">
                <a16:creationId xmlns:a16="http://schemas.microsoft.com/office/drawing/2014/main" id="{8F8B6EF7-ADA0-3A33-A1E9-408386F7D64D}"/>
              </a:ext>
            </a:extLst>
          </p:cNvPr>
          <p:cNvSpPr/>
          <p:nvPr/>
        </p:nvSpPr>
        <p:spPr>
          <a:xfrm rot="10800000">
            <a:off x="1493061" y="3303062"/>
            <a:ext cx="6578119" cy="1489186"/>
          </a:xfrm>
          <a:custGeom>
            <a:avLst/>
            <a:gdLst>
              <a:gd name="connsiteX0" fmla="*/ 0 w 10147344"/>
              <a:gd name="connsiteY0" fmla="*/ 0 h 1891571"/>
              <a:gd name="connsiteX1" fmla="*/ 10147344 w 10147344"/>
              <a:gd name="connsiteY1" fmla="*/ 0 h 1891571"/>
              <a:gd name="connsiteX2" fmla="*/ 10147344 w 10147344"/>
              <a:gd name="connsiteY2" fmla="*/ 1891571 h 1891571"/>
              <a:gd name="connsiteX3" fmla="*/ 0 w 10147344"/>
              <a:gd name="connsiteY3" fmla="*/ 1891571 h 1891571"/>
              <a:gd name="connsiteX4" fmla="*/ 0 w 10147344"/>
              <a:gd name="connsiteY4" fmla="*/ 0 h 1891571"/>
              <a:gd name="connsiteX0" fmla="*/ 876692 w 10147344"/>
              <a:gd name="connsiteY0" fmla="*/ 1442301 h 1891571"/>
              <a:gd name="connsiteX1" fmla="*/ 10147344 w 10147344"/>
              <a:gd name="connsiteY1" fmla="*/ 0 h 1891571"/>
              <a:gd name="connsiteX2" fmla="*/ 10147344 w 10147344"/>
              <a:gd name="connsiteY2" fmla="*/ 1891571 h 1891571"/>
              <a:gd name="connsiteX3" fmla="*/ 0 w 10147344"/>
              <a:gd name="connsiteY3" fmla="*/ 1891571 h 1891571"/>
              <a:gd name="connsiteX4" fmla="*/ 876692 w 10147344"/>
              <a:gd name="connsiteY4" fmla="*/ 1442301 h 1891571"/>
              <a:gd name="connsiteX0" fmla="*/ 537327 w 10147344"/>
              <a:gd name="connsiteY0" fmla="*/ 1376313 h 1891571"/>
              <a:gd name="connsiteX1" fmla="*/ 10147344 w 10147344"/>
              <a:gd name="connsiteY1" fmla="*/ 0 h 1891571"/>
              <a:gd name="connsiteX2" fmla="*/ 10147344 w 10147344"/>
              <a:gd name="connsiteY2" fmla="*/ 1891571 h 1891571"/>
              <a:gd name="connsiteX3" fmla="*/ 0 w 10147344"/>
              <a:gd name="connsiteY3" fmla="*/ 1891571 h 1891571"/>
              <a:gd name="connsiteX4" fmla="*/ 537327 w 10147344"/>
              <a:gd name="connsiteY4" fmla="*/ 1376313 h 1891571"/>
              <a:gd name="connsiteX0" fmla="*/ 537327 w 10147344"/>
              <a:gd name="connsiteY0" fmla="*/ 1376313 h 1891571"/>
              <a:gd name="connsiteX1" fmla="*/ 4783493 w 10147344"/>
              <a:gd name="connsiteY1" fmla="*/ 763571 h 1891571"/>
              <a:gd name="connsiteX2" fmla="*/ 10147344 w 10147344"/>
              <a:gd name="connsiteY2" fmla="*/ 0 h 1891571"/>
              <a:gd name="connsiteX3" fmla="*/ 10147344 w 10147344"/>
              <a:gd name="connsiteY3" fmla="*/ 1891571 h 1891571"/>
              <a:gd name="connsiteX4" fmla="*/ 0 w 10147344"/>
              <a:gd name="connsiteY4" fmla="*/ 1891571 h 1891571"/>
              <a:gd name="connsiteX5" fmla="*/ 537327 w 10147344"/>
              <a:gd name="connsiteY5" fmla="*/ 1376313 h 1891571"/>
              <a:gd name="connsiteX0" fmla="*/ 537327 w 10147344"/>
              <a:gd name="connsiteY0" fmla="*/ 1376313 h 1891571"/>
              <a:gd name="connsiteX1" fmla="*/ 8488227 w 10147344"/>
              <a:gd name="connsiteY1" fmla="*/ 1527143 h 1891571"/>
              <a:gd name="connsiteX2" fmla="*/ 10147344 w 10147344"/>
              <a:gd name="connsiteY2" fmla="*/ 0 h 1891571"/>
              <a:gd name="connsiteX3" fmla="*/ 10147344 w 10147344"/>
              <a:gd name="connsiteY3" fmla="*/ 1891571 h 1891571"/>
              <a:gd name="connsiteX4" fmla="*/ 0 w 10147344"/>
              <a:gd name="connsiteY4" fmla="*/ 1891571 h 1891571"/>
              <a:gd name="connsiteX5" fmla="*/ 537327 w 10147344"/>
              <a:gd name="connsiteY5" fmla="*/ 1376313 h 1891571"/>
              <a:gd name="connsiteX0" fmla="*/ 537327 w 10147344"/>
              <a:gd name="connsiteY0" fmla="*/ 1376313 h 1891571"/>
              <a:gd name="connsiteX1" fmla="*/ 7998034 w 10147344"/>
              <a:gd name="connsiteY1" fmla="*/ 1366887 h 1891571"/>
              <a:gd name="connsiteX2" fmla="*/ 10147344 w 10147344"/>
              <a:gd name="connsiteY2" fmla="*/ 0 h 1891571"/>
              <a:gd name="connsiteX3" fmla="*/ 10147344 w 10147344"/>
              <a:gd name="connsiteY3" fmla="*/ 1891571 h 1891571"/>
              <a:gd name="connsiteX4" fmla="*/ 0 w 10147344"/>
              <a:gd name="connsiteY4" fmla="*/ 1891571 h 1891571"/>
              <a:gd name="connsiteX5" fmla="*/ 537327 w 10147344"/>
              <a:gd name="connsiteY5" fmla="*/ 1376313 h 1891571"/>
              <a:gd name="connsiteX0" fmla="*/ 1084082 w 10147344"/>
              <a:gd name="connsiteY0" fmla="*/ 1640263 h 1891571"/>
              <a:gd name="connsiteX1" fmla="*/ 7998034 w 10147344"/>
              <a:gd name="connsiteY1" fmla="*/ 1366887 h 1891571"/>
              <a:gd name="connsiteX2" fmla="*/ 10147344 w 10147344"/>
              <a:gd name="connsiteY2" fmla="*/ 0 h 1891571"/>
              <a:gd name="connsiteX3" fmla="*/ 10147344 w 10147344"/>
              <a:gd name="connsiteY3" fmla="*/ 1891571 h 1891571"/>
              <a:gd name="connsiteX4" fmla="*/ 0 w 10147344"/>
              <a:gd name="connsiteY4" fmla="*/ 1891571 h 1891571"/>
              <a:gd name="connsiteX5" fmla="*/ 1084082 w 10147344"/>
              <a:gd name="connsiteY5" fmla="*/ 1640263 h 1891571"/>
              <a:gd name="connsiteX0" fmla="*/ 575035 w 10147344"/>
              <a:gd name="connsiteY0" fmla="*/ 1357459 h 1891571"/>
              <a:gd name="connsiteX1" fmla="*/ 7998034 w 10147344"/>
              <a:gd name="connsiteY1" fmla="*/ 1366887 h 1891571"/>
              <a:gd name="connsiteX2" fmla="*/ 10147344 w 10147344"/>
              <a:gd name="connsiteY2" fmla="*/ 0 h 1891571"/>
              <a:gd name="connsiteX3" fmla="*/ 10147344 w 10147344"/>
              <a:gd name="connsiteY3" fmla="*/ 1891571 h 1891571"/>
              <a:gd name="connsiteX4" fmla="*/ 0 w 10147344"/>
              <a:gd name="connsiteY4" fmla="*/ 1891571 h 1891571"/>
              <a:gd name="connsiteX5" fmla="*/ 575035 w 10147344"/>
              <a:gd name="connsiteY5" fmla="*/ 1357459 h 1891571"/>
              <a:gd name="connsiteX0" fmla="*/ 235670 w 9807979"/>
              <a:gd name="connsiteY0" fmla="*/ 1357459 h 2268644"/>
              <a:gd name="connsiteX1" fmla="*/ 7658669 w 9807979"/>
              <a:gd name="connsiteY1" fmla="*/ 1366887 h 2268644"/>
              <a:gd name="connsiteX2" fmla="*/ 9807979 w 9807979"/>
              <a:gd name="connsiteY2" fmla="*/ 0 h 2268644"/>
              <a:gd name="connsiteX3" fmla="*/ 9807979 w 9807979"/>
              <a:gd name="connsiteY3" fmla="*/ 1891571 h 2268644"/>
              <a:gd name="connsiteX4" fmla="*/ 0 w 9807979"/>
              <a:gd name="connsiteY4" fmla="*/ 2268644 h 2268644"/>
              <a:gd name="connsiteX5" fmla="*/ 235670 w 9807979"/>
              <a:gd name="connsiteY5" fmla="*/ 1357459 h 2268644"/>
              <a:gd name="connsiteX0" fmla="*/ 565608 w 10137917"/>
              <a:gd name="connsiteY0" fmla="*/ 1357459 h 1891572"/>
              <a:gd name="connsiteX1" fmla="*/ 7988607 w 10137917"/>
              <a:gd name="connsiteY1" fmla="*/ 1366887 h 1891572"/>
              <a:gd name="connsiteX2" fmla="*/ 10137917 w 10137917"/>
              <a:gd name="connsiteY2" fmla="*/ 0 h 1891572"/>
              <a:gd name="connsiteX3" fmla="*/ 10137917 w 10137917"/>
              <a:gd name="connsiteY3" fmla="*/ 1891571 h 1891572"/>
              <a:gd name="connsiteX4" fmla="*/ 0 w 10137917"/>
              <a:gd name="connsiteY4" fmla="*/ 1891572 h 1891572"/>
              <a:gd name="connsiteX5" fmla="*/ 565608 w 10137917"/>
              <a:gd name="connsiteY5" fmla="*/ 1357459 h 1891572"/>
              <a:gd name="connsiteX0" fmla="*/ 584462 w 10156771"/>
              <a:gd name="connsiteY0" fmla="*/ 1357459 h 1919852"/>
              <a:gd name="connsiteX1" fmla="*/ 8007461 w 10156771"/>
              <a:gd name="connsiteY1" fmla="*/ 1366887 h 1919852"/>
              <a:gd name="connsiteX2" fmla="*/ 10156771 w 10156771"/>
              <a:gd name="connsiteY2" fmla="*/ 0 h 1919852"/>
              <a:gd name="connsiteX3" fmla="*/ 10156771 w 10156771"/>
              <a:gd name="connsiteY3" fmla="*/ 1891571 h 1919852"/>
              <a:gd name="connsiteX4" fmla="*/ 0 w 10156771"/>
              <a:gd name="connsiteY4" fmla="*/ 1919852 h 1919852"/>
              <a:gd name="connsiteX5" fmla="*/ 584462 w 10156771"/>
              <a:gd name="connsiteY5" fmla="*/ 1357459 h 1919852"/>
              <a:gd name="connsiteX0" fmla="*/ 584462 w 10156771"/>
              <a:gd name="connsiteY0" fmla="*/ 1357459 h 1919852"/>
              <a:gd name="connsiteX1" fmla="*/ 7988608 w 10156771"/>
              <a:gd name="connsiteY1" fmla="*/ 1357461 h 1919852"/>
              <a:gd name="connsiteX2" fmla="*/ 10156771 w 10156771"/>
              <a:gd name="connsiteY2" fmla="*/ 0 h 1919852"/>
              <a:gd name="connsiteX3" fmla="*/ 10156771 w 10156771"/>
              <a:gd name="connsiteY3" fmla="*/ 1891571 h 1919852"/>
              <a:gd name="connsiteX4" fmla="*/ 0 w 10156771"/>
              <a:gd name="connsiteY4" fmla="*/ 1919852 h 1919852"/>
              <a:gd name="connsiteX5" fmla="*/ 584462 w 10156771"/>
              <a:gd name="connsiteY5" fmla="*/ 1357459 h 1919852"/>
              <a:gd name="connsiteX0" fmla="*/ 584462 w 10156771"/>
              <a:gd name="connsiteY0" fmla="*/ 1329179 h 1891572"/>
              <a:gd name="connsiteX1" fmla="*/ 7988608 w 10156771"/>
              <a:gd name="connsiteY1" fmla="*/ 1329181 h 1891572"/>
              <a:gd name="connsiteX2" fmla="*/ 9355492 w 10156771"/>
              <a:gd name="connsiteY2" fmla="*/ 0 h 1891572"/>
              <a:gd name="connsiteX3" fmla="*/ 10156771 w 10156771"/>
              <a:gd name="connsiteY3" fmla="*/ 1863291 h 1891572"/>
              <a:gd name="connsiteX4" fmla="*/ 0 w 10156771"/>
              <a:gd name="connsiteY4" fmla="*/ 1891572 h 1891572"/>
              <a:gd name="connsiteX5" fmla="*/ 584462 w 10156771"/>
              <a:gd name="connsiteY5" fmla="*/ 1329179 h 1891572"/>
              <a:gd name="connsiteX0" fmla="*/ 584462 w 9355492"/>
              <a:gd name="connsiteY0" fmla="*/ 1329179 h 1903931"/>
              <a:gd name="connsiteX1" fmla="*/ 7988608 w 9355492"/>
              <a:gd name="connsiteY1" fmla="*/ 1329181 h 1903931"/>
              <a:gd name="connsiteX2" fmla="*/ 9355492 w 9355492"/>
              <a:gd name="connsiteY2" fmla="*/ 0 h 1903931"/>
              <a:gd name="connsiteX3" fmla="*/ 8038411 w 9355492"/>
              <a:gd name="connsiteY3" fmla="*/ 1903931 h 1903931"/>
              <a:gd name="connsiteX4" fmla="*/ 0 w 9355492"/>
              <a:gd name="connsiteY4" fmla="*/ 1891572 h 1903931"/>
              <a:gd name="connsiteX5" fmla="*/ 584462 w 9355492"/>
              <a:gd name="connsiteY5" fmla="*/ 1329179 h 1903931"/>
              <a:gd name="connsiteX0" fmla="*/ 584462 w 9355492"/>
              <a:gd name="connsiteY0" fmla="*/ 1329179 h 1903931"/>
              <a:gd name="connsiteX1" fmla="*/ 7988608 w 9355492"/>
              <a:gd name="connsiteY1" fmla="*/ 1329181 h 1903931"/>
              <a:gd name="connsiteX2" fmla="*/ 9355492 w 9355492"/>
              <a:gd name="connsiteY2" fmla="*/ 0 h 1903931"/>
              <a:gd name="connsiteX3" fmla="*/ 8915261 w 9355492"/>
              <a:gd name="connsiteY3" fmla="*/ 754667 h 1903931"/>
              <a:gd name="connsiteX4" fmla="*/ 8038411 w 9355492"/>
              <a:gd name="connsiteY4" fmla="*/ 1903931 h 1903931"/>
              <a:gd name="connsiteX5" fmla="*/ 0 w 9355492"/>
              <a:gd name="connsiteY5" fmla="*/ 1891572 h 1903931"/>
              <a:gd name="connsiteX6" fmla="*/ 584462 w 9355492"/>
              <a:gd name="connsiteY6" fmla="*/ 1329179 h 1903931"/>
              <a:gd name="connsiteX0" fmla="*/ 584462 w 9355492"/>
              <a:gd name="connsiteY0" fmla="*/ 1329179 h 1903931"/>
              <a:gd name="connsiteX1" fmla="*/ 7988608 w 9355492"/>
              <a:gd name="connsiteY1" fmla="*/ 1329181 h 1903931"/>
              <a:gd name="connsiteX2" fmla="*/ 9355492 w 9355492"/>
              <a:gd name="connsiteY2" fmla="*/ 0 h 1903931"/>
              <a:gd name="connsiteX3" fmla="*/ 8930501 w 9355492"/>
              <a:gd name="connsiteY3" fmla="*/ 754667 h 1903931"/>
              <a:gd name="connsiteX4" fmla="*/ 8038411 w 9355492"/>
              <a:gd name="connsiteY4" fmla="*/ 1903931 h 1903931"/>
              <a:gd name="connsiteX5" fmla="*/ 0 w 9355492"/>
              <a:gd name="connsiteY5" fmla="*/ 1891572 h 1903931"/>
              <a:gd name="connsiteX6" fmla="*/ 584462 w 9355492"/>
              <a:gd name="connsiteY6" fmla="*/ 1329179 h 1903931"/>
              <a:gd name="connsiteX0" fmla="*/ 584462 w 9355492"/>
              <a:gd name="connsiteY0" fmla="*/ 1324099 h 1898851"/>
              <a:gd name="connsiteX1" fmla="*/ 7988608 w 9355492"/>
              <a:gd name="connsiteY1" fmla="*/ 1324101 h 1898851"/>
              <a:gd name="connsiteX2" fmla="*/ 9355492 w 9355492"/>
              <a:gd name="connsiteY2" fmla="*/ 0 h 1898851"/>
              <a:gd name="connsiteX3" fmla="*/ 8930501 w 9355492"/>
              <a:gd name="connsiteY3" fmla="*/ 749587 h 1898851"/>
              <a:gd name="connsiteX4" fmla="*/ 8038411 w 9355492"/>
              <a:gd name="connsiteY4" fmla="*/ 1898851 h 1898851"/>
              <a:gd name="connsiteX5" fmla="*/ 0 w 9355492"/>
              <a:gd name="connsiteY5" fmla="*/ 1886492 h 1898851"/>
              <a:gd name="connsiteX6" fmla="*/ 584462 w 9355492"/>
              <a:gd name="connsiteY6" fmla="*/ 1324099 h 1898851"/>
              <a:gd name="connsiteX0" fmla="*/ 584462 w 10183080"/>
              <a:gd name="connsiteY0" fmla="*/ 1344536 h 1919288"/>
              <a:gd name="connsiteX1" fmla="*/ 7988608 w 10183080"/>
              <a:gd name="connsiteY1" fmla="*/ 1344538 h 1919288"/>
              <a:gd name="connsiteX2" fmla="*/ 9355492 w 10183080"/>
              <a:gd name="connsiteY2" fmla="*/ 20437 h 1919288"/>
              <a:gd name="connsiteX3" fmla="*/ 10164941 w 10183080"/>
              <a:gd name="connsiteY3" fmla="*/ 79144 h 1919288"/>
              <a:gd name="connsiteX4" fmla="*/ 8038411 w 10183080"/>
              <a:gd name="connsiteY4" fmla="*/ 1919288 h 1919288"/>
              <a:gd name="connsiteX5" fmla="*/ 0 w 10183080"/>
              <a:gd name="connsiteY5" fmla="*/ 1906929 h 1919288"/>
              <a:gd name="connsiteX6" fmla="*/ 584462 w 10183080"/>
              <a:gd name="connsiteY6" fmla="*/ 1344536 h 1919288"/>
              <a:gd name="connsiteX0" fmla="*/ 584462 w 10200076"/>
              <a:gd name="connsiteY0" fmla="*/ 1396422 h 1971174"/>
              <a:gd name="connsiteX1" fmla="*/ 7988608 w 10200076"/>
              <a:gd name="connsiteY1" fmla="*/ 1396424 h 1971174"/>
              <a:gd name="connsiteX2" fmla="*/ 9355492 w 10200076"/>
              <a:gd name="connsiteY2" fmla="*/ 72323 h 1971174"/>
              <a:gd name="connsiteX3" fmla="*/ 10164941 w 10200076"/>
              <a:gd name="connsiteY3" fmla="*/ 131030 h 1971174"/>
              <a:gd name="connsiteX4" fmla="*/ 8038411 w 10200076"/>
              <a:gd name="connsiteY4" fmla="*/ 1971174 h 1971174"/>
              <a:gd name="connsiteX5" fmla="*/ 0 w 10200076"/>
              <a:gd name="connsiteY5" fmla="*/ 1958815 h 1971174"/>
              <a:gd name="connsiteX6" fmla="*/ 584462 w 10200076"/>
              <a:gd name="connsiteY6" fmla="*/ 1396422 h 1971174"/>
              <a:gd name="connsiteX0" fmla="*/ 584462 w 10200076"/>
              <a:gd name="connsiteY0" fmla="*/ 1446026 h 2020778"/>
              <a:gd name="connsiteX1" fmla="*/ 7988608 w 10200076"/>
              <a:gd name="connsiteY1" fmla="*/ 1446028 h 2020778"/>
              <a:gd name="connsiteX2" fmla="*/ 9355492 w 10200076"/>
              <a:gd name="connsiteY2" fmla="*/ 121927 h 2020778"/>
              <a:gd name="connsiteX3" fmla="*/ 10164941 w 10200076"/>
              <a:gd name="connsiteY3" fmla="*/ 109514 h 2020778"/>
              <a:gd name="connsiteX4" fmla="*/ 8038411 w 10200076"/>
              <a:gd name="connsiteY4" fmla="*/ 2020778 h 2020778"/>
              <a:gd name="connsiteX5" fmla="*/ 0 w 10200076"/>
              <a:gd name="connsiteY5" fmla="*/ 2008419 h 2020778"/>
              <a:gd name="connsiteX6" fmla="*/ 584462 w 10200076"/>
              <a:gd name="connsiteY6" fmla="*/ 1446026 h 2020778"/>
              <a:gd name="connsiteX0" fmla="*/ 584462 w 10164941"/>
              <a:gd name="connsiteY0" fmla="*/ 1336512 h 1911264"/>
              <a:gd name="connsiteX1" fmla="*/ 7988608 w 10164941"/>
              <a:gd name="connsiteY1" fmla="*/ 1336514 h 1911264"/>
              <a:gd name="connsiteX2" fmla="*/ 9355492 w 10164941"/>
              <a:gd name="connsiteY2" fmla="*/ 12413 h 1911264"/>
              <a:gd name="connsiteX3" fmla="*/ 10164941 w 10164941"/>
              <a:gd name="connsiteY3" fmla="*/ 0 h 1911264"/>
              <a:gd name="connsiteX4" fmla="*/ 8038411 w 10164941"/>
              <a:gd name="connsiteY4" fmla="*/ 1911264 h 1911264"/>
              <a:gd name="connsiteX5" fmla="*/ 0 w 10164941"/>
              <a:gd name="connsiteY5" fmla="*/ 1898905 h 1911264"/>
              <a:gd name="connsiteX6" fmla="*/ 584462 w 10164941"/>
              <a:gd name="connsiteY6" fmla="*/ 1336512 h 1911264"/>
              <a:gd name="connsiteX0" fmla="*/ 584462 w 10164941"/>
              <a:gd name="connsiteY0" fmla="*/ 1336512 h 1898905"/>
              <a:gd name="connsiteX1" fmla="*/ 7988608 w 10164941"/>
              <a:gd name="connsiteY1" fmla="*/ 1336514 h 1898905"/>
              <a:gd name="connsiteX2" fmla="*/ 9355492 w 10164941"/>
              <a:gd name="connsiteY2" fmla="*/ 12413 h 1898905"/>
              <a:gd name="connsiteX3" fmla="*/ 10164941 w 10164941"/>
              <a:gd name="connsiteY3" fmla="*/ 0 h 1898905"/>
              <a:gd name="connsiteX4" fmla="*/ 8180651 w 10164941"/>
              <a:gd name="connsiteY4" fmla="*/ 1860464 h 1898905"/>
              <a:gd name="connsiteX5" fmla="*/ 0 w 10164941"/>
              <a:gd name="connsiteY5" fmla="*/ 1898905 h 1898905"/>
              <a:gd name="connsiteX6" fmla="*/ 584462 w 10164941"/>
              <a:gd name="connsiteY6" fmla="*/ 1336512 h 1898905"/>
              <a:gd name="connsiteX0" fmla="*/ 584462 w 10164941"/>
              <a:gd name="connsiteY0" fmla="*/ 1336512 h 1898905"/>
              <a:gd name="connsiteX1" fmla="*/ 7988608 w 10164941"/>
              <a:gd name="connsiteY1" fmla="*/ 1336514 h 1898905"/>
              <a:gd name="connsiteX2" fmla="*/ 9355492 w 10164941"/>
              <a:gd name="connsiteY2" fmla="*/ 12413 h 1898905"/>
              <a:gd name="connsiteX3" fmla="*/ 10164941 w 10164941"/>
              <a:gd name="connsiteY3" fmla="*/ 0 h 1898905"/>
              <a:gd name="connsiteX4" fmla="*/ 8180651 w 10164941"/>
              <a:gd name="connsiteY4" fmla="*/ 1860464 h 1898905"/>
              <a:gd name="connsiteX5" fmla="*/ 0 w 10164941"/>
              <a:gd name="connsiteY5" fmla="*/ 1898905 h 1898905"/>
              <a:gd name="connsiteX6" fmla="*/ 584462 w 10164941"/>
              <a:gd name="connsiteY6" fmla="*/ 1336512 h 1898905"/>
              <a:gd name="connsiteX0" fmla="*/ 584462 w 10164941"/>
              <a:gd name="connsiteY0" fmla="*/ 1336512 h 1911264"/>
              <a:gd name="connsiteX1" fmla="*/ 7988608 w 10164941"/>
              <a:gd name="connsiteY1" fmla="*/ 1336514 h 1911264"/>
              <a:gd name="connsiteX2" fmla="*/ 9355492 w 10164941"/>
              <a:gd name="connsiteY2" fmla="*/ 12413 h 1911264"/>
              <a:gd name="connsiteX3" fmla="*/ 10164941 w 10164941"/>
              <a:gd name="connsiteY3" fmla="*/ 0 h 1911264"/>
              <a:gd name="connsiteX4" fmla="*/ 8023171 w 10164941"/>
              <a:gd name="connsiteY4" fmla="*/ 1911264 h 1911264"/>
              <a:gd name="connsiteX5" fmla="*/ 0 w 10164941"/>
              <a:gd name="connsiteY5" fmla="*/ 1898905 h 1911264"/>
              <a:gd name="connsiteX6" fmla="*/ 584462 w 10164941"/>
              <a:gd name="connsiteY6" fmla="*/ 1336512 h 1911264"/>
              <a:gd name="connsiteX0" fmla="*/ 584462 w 10164941"/>
              <a:gd name="connsiteY0" fmla="*/ 1336512 h 1898905"/>
              <a:gd name="connsiteX1" fmla="*/ 7988608 w 10164941"/>
              <a:gd name="connsiteY1" fmla="*/ 1336514 h 1898905"/>
              <a:gd name="connsiteX2" fmla="*/ 9355492 w 10164941"/>
              <a:gd name="connsiteY2" fmla="*/ 12413 h 1898905"/>
              <a:gd name="connsiteX3" fmla="*/ 10164941 w 10164941"/>
              <a:gd name="connsiteY3" fmla="*/ 0 h 1898905"/>
              <a:gd name="connsiteX4" fmla="*/ 8190811 w 10164941"/>
              <a:gd name="connsiteY4" fmla="*/ 1875704 h 1898905"/>
              <a:gd name="connsiteX5" fmla="*/ 0 w 10164941"/>
              <a:gd name="connsiteY5" fmla="*/ 1898905 h 1898905"/>
              <a:gd name="connsiteX6" fmla="*/ 584462 w 10164941"/>
              <a:gd name="connsiteY6" fmla="*/ 1336512 h 1898905"/>
              <a:gd name="connsiteX0" fmla="*/ 584462 w 10164941"/>
              <a:gd name="connsiteY0" fmla="*/ 1336512 h 1911264"/>
              <a:gd name="connsiteX1" fmla="*/ 7988608 w 10164941"/>
              <a:gd name="connsiteY1" fmla="*/ 1336514 h 1911264"/>
              <a:gd name="connsiteX2" fmla="*/ 9355492 w 10164941"/>
              <a:gd name="connsiteY2" fmla="*/ 12413 h 1911264"/>
              <a:gd name="connsiteX3" fmla="*/ 10164941 w 10164941"/>
              <a:gd name="connsiteY3" fmla="*/ 0 h 1911264"/>
              <a:gd name="connsiteX4" fmla="*/ 7997771 w 10164941"/>
              <a:gd name="connsiteY4" fmla="*/ 1911264 h 1911264"/>
              <a:gd name="connsiteX5" fmla="*/ 0 w 10164941"/>
              <a:gd name="connsiteY5" fmla="*/ 1898905 h 1911264"/>
              <a:gd name="connsiteX6" fmla="*/ 584462 w 10164941"/>
              <a:gd name="connsiteY6" fmla="*/ 1336512 h 1911264"/>
              <a:gd name="connsiteX0" fmla="*/ 584462 w 10164941"/>
              <a:gd name="connsiteY0" fmla="*/ 1336512 h 1911264"/>
              <a:gd name="connsiteX1" fmla="*/ 7988608 w 10164941"/>
              <a:gd name="connsiteY1" fmla="*/ 1336514 h 1911264"/>
              <a:gd name="connsiteX2" fmla="*/ 9355492 w 10164941"/>
              <a:gd name="connsiteY2" fmla="*/ 12413 h 1911264"/>
              <a:gd name="connsiteX3" fmla="*/ 10164941 w 10164941"/>
              <a:gd name="connsiteY3" fmla="*/ 0 h 1911264"/>
              <a:gd name="connsiteX4" fmla="*/ 7997771 w 10164941"/>
              <a:gd name="connsiteY4" fmla="*/ 1911264 h 1911264"/>
              <a:gd name="connsiteX5" fmla="*/ 0 w 10164941"/>
              <a:gd name="connsiteY5" fmla="*/ 1898905 h 1911264"/>
              <a:gd name="connsiteX6" fmla="*/ 584462 w 10164941"/>
              <a:gd name="connsiteY6" fmla="*/ 1336512 h 1911264"/>
              <a:gd name="connsiteX0" fmla="*/ 584462 w 10164941"/>
              <a:gd name="connsiteY0" fmla="*/ 1336512 h 1911264"/>
              <a:gd name="connsiteX1" fmla="*/ 7947968 w 10164941"/>
              <a:gd name="connsiteY1" fmla="*/ 1351754 h 1911264"/>
              <a:gd name="connsiteX2" fmla="*/ 9355492 w 10164941"/>
              <a:gd name="connsiteY2" fmla="*/ 12413 h 1911264"/>
              <a:gd name="connsiteX3" fmla="*/ 10164941 w 10164941"/>
              <a:gd name="connsiteY3" fmla="*/ 0 h 1911264"/>
              <a:gd name="connsiteX4" fmla="*/ 7997771 w 10164941"/>
              <a:gd name="connsiteY4" fmla="*/ 1911264 h 1911264"/>
              <a:gd name="connsiteX5" fmla="*/ 0 w 10164941"/>
              <a:gd name="connsiteY5" fmla="*/ 1898905 h 1911264"/>
              <a:gd name="connsiteX6" fmla="*/ 584462 w 10164941"/>
              <a:gd name="connsiteY6" fmla="*/ 1336512 h 1911264"/>
              <a:gd name="connsiteX0" fmla="*/ 584462 w 10164941"/>
              <a:gd name="connsiteY0" fmla="*/ 1336512 h 1911264"/>
              <a:gd name="connsiteX1" fmla="*/ 7947968 w 10164941"/>
              <a:gd name="connsiteY1" fmla="*/ 1351754 h 1911264"/>
              <a:gd name="connsiteX2" fmla="*/ 9355492 w 10164941"/>
              <a:gd name="connsiteY2" fmla="*/ 12413 h 1911264"/>
              <a:gd name="connsiteX3" fmla="*/ 10164941 w 10164941"/>
              <a:gd name="connsiteY3" fmla="*/ 0 h 1911264"/>
              <a:gd name="connsiteX4" fmla="*/ 7997771 w 10164941"/>
              <a:gd name="connsiteY4" fmla="*/ 1911264 h 1911264"/>
              <a:gd name="connsiteX5" fmla="*/ 0 w 10164941"/>
              <a:gd name="connsiteY5" fmla="*/ 1898905 h 1911264"/>
              <a:gd name="connsiteX6" fmla="*/ 584462 w 10164941"/>
              <a:gd name="connsiteY6" fmla="*/ 1336512 h 1911264"/>
              <a:gd name="connsiteX0" fmla="*/ 584462 w 10164941"/>
              <a:gd name="connsiteY0" fmla="*/ 1336512 h 1911264"/>
              <a:gd name="connsiteX1" fmla="*/ 7947968 w 10164941"/>
              <a:gd name="connsiteY1" fmla="*/ 1351754 h 1911264"/>
              <a:gd name="connsiteX2" fmla="*/ 9355492 w 10164941"/>
              <a:gd name="connsiteY2" fmla="*/ 12413 h 1911264"/>
              <a:gd name="connsiteX3" fmla="*/ 10164941 w 10164941"/>
              <a:gd name="connsiteY3" fmla="*/ 0 h 1911264"/>
              <a:gd name="connsiteX4" fmla="*/ 7997771 w 10164941"/>
              <a:gd name="connsiteY4" fmla="*/ 1911264 h 1911264"/>
              <a:gd name="connsiteX5" fmla="*/ 0 w 10164941"/>
              <a:gd name="connsiteY5" fmla="*/ 1898905 h 1911264"/>
              <a:gd name="connsiteX6" fmla="*/ 584462 w 10164941"/>
              <a:gd name="connsiteY6" fmla="*/ 1336512 h 1911264"/>
              <a:gd name="connsiteX0" fmla="*/ 584462 w 10195421"/>
              <a:gd name="connsiteY0" fmla="*/ 1326891 h 1901643"/>
              <a:gd name="connsiteX1" fmla="*/ 7947968 w 10195421"/>
              <a:gd name="connsiteY1" fmla="*/ 1342133 h 1901643"/>
              <a:gd name="connsiteX2" fmla="*/ 9355492 w 10195421"/>
              <a:gd name="connsiteY2" fmla="*/ 2792 h 1901643"/>
              <a:gd name="connsiteX3" fmla="*/ 10195421 w 10195421"/>
              <a:gd name="connsiteY3" fmla="*/ 15779 h 1901643"/>
              <a:gd name="connsiteX4" fmla="*/ 7997771 w 10195421"/>
              <a:gd name="connsiteY4" fmla="*/ 1901643 h 1901643"/>
              <a:gd name="connsiteX5" fmla="*/ 0 w 10195421"/>
              <a:gd name="connsiteY5" fmla="*/ 1889284 h 1901643"/>
              <a:gd name="connsiteX6" fmla="*/ 584462 w 10195421"/>
              <a:gd name="connsiteY6" fmla="*/ 1326891 h 1901643"/>
              <a:gd name="connsiteX0" fmla="*/ 584462 w 10157321"/>
              <a:gd name="connsiteY0" fmla="*/ 1328716 h 1903468"/>
              <a:gd name="connsiteX1" fmla="*/ 7947968 w 10157321"/>
              <a:gd name="connsiteY1" fmla="*/ 1343958 h 1903468"/>
              <a:gd name="connsiteX2" fmla="*/ 9355492 w 10157321"/>
              <a:gd name="connsiteY2" fmla="*/ 4617 h 1903468"/>
              <a:gd name="connsiteX3" fmla="*/ 10157321 w 10157321"/>
              <a:gd name="connsiteY3" fmla="*/ 4904 h 1903468"/>
              <a:gd name="connsiteX4" fmla="*/ 7997771 w 10157321"/>
              <a:gd name="connsiteY4" fmla="*/ 1903468 h 1903468"/>
              <a:gd name="connsiteX5" fmla="*/ 0 w 10157321"/>
              <a:gd name="connsiteY5" fmla="*/ 1891109 h 1903468"/>
              <a:gd name="connsiteX6" fmla="*/ 584462 w 10157321"/>
              <a:gd name="connsiteY6" fmla="*/ 1328716 h 1903468"/>
              <a:gd name="connsiteX0" fmla="*/ 584462 w 10210661"/>
              <a:gd name="connsiteY0" fmla="*/ 1328184 h 1902936"/>
              <a:gd name="connsiteX1" fmla="*/ 7947968 w 10210661"/>
              <a:gd name="connsiteY1" fmla="*/ 1343426 h 1902936"/>
              <a:gd name="connsiteX2" fmla="*/ 9355492 w 10210661"/>
              <a:gd name="connsiteY2" fmla="*/ 4085 h 1902936"/>
              <a:gd name="connsiteX3" fmla="*/ 10210661 w 10210661"/>
              <a:gd name="connsiteY3" fmla="*/ 6912 h 1902936"/>
              <a:gd name="connsiteX4" fmla="*/ 7997771 w 10210661"/>
              <a:gd name="connsiteY4" fmla="*/ 1902936 h 1902936"/>
              <a:gd name="connsiteX5" fmla="*/ 0 w 10210661"/>
              <a:gd name="connsiteY5" fmla="*/ 1890577 h 1902936"/>
              <a:gd name="connsiteX6" fmla="*/ 584462 w 10210661"/>
              <a:gd name="connsiteY6" fmla="*/ 1328184 h 1902936"/>
              <a:gd name="connsiteX0" fmla="*/ 584462 w 10210661"/>
              <a:gd name="connsiteY0" fmla="*/ 1330299 h 1905051"/>
              <a:gd name="connsiteX1" fmla="*/ 7947968 w 10210661"/>
              <a:gd name="connsiteY1" fmla="*/ 1345541 h 1905051"/>
              <a:gd name="connsiteX2" fmla="*/ 9355492 w 10210661"/>
              <a:gd name="connsiteY2" fmla="*/ 3660 h 1905051"/>
              <a:gd name="connsiteX3" fmla="*/ 10210661 w 10210661"/>
              <a:gd name="connsiteY3" fmla="*/ 9027 h 1905051"/>
              <a:gd name="connsiteX4" fmla="*/ 7997771 w 10210661"/>
              <a:gd name="connsiteY4" fmla="*/ 1905051 h 1905051"/>
              <a:gd name="connsiteX5" fmla="*/ 0 w 10210661"/>
              <a:gd name="connsiteY5" fmla="*/ 1892692 h 1905051"/>
              <a:gd name="connsiteX6" fmla="*/ 584462 w 10210661"/>
              <a:gd name="connsiteY6" fmla="*/ 1330299 h 1905051"/>
              <a:gd name="connsiteX0" fmla="*/ 584462 w 10210661"/>
              <a:gd name="connsiteY0" fmla="*/ 1326639 h 1901391"/>
              <a:gd name="connsiteX1" fmla="*/ 7947968 w 10210661"/>
              <a:gd name="connsiteY1" fmla="*/ 1341881 h 1901391"/>
              <a:gd name="connsiteX2" fmla="*/ 9355492 w 10210661"/>
              <a:gd name="connsiteY2" fmla="*/ 0 h 1901391"/>
              <a:gd name="connsiteX3" fmla="*/ 10210661 w 10210661"/>
              <a:gd name="connsiteY3" fmla="*/ 5367 h 1901391"/>
              <a:gd name="connsiteX4" fmla="*/ 7997771 w 10210661"/>
              <a:gd name="connsiteY4" fmla="*/ 1901391 h 1901391"/>
              <a:gd name="connsiteX5" fmla="*/ 0 w 10210661"/>
              <a:gd name="connsiteY5" fmla="*/ 1889032 h 1901391"/>
              <a:gd name="connsiteX6" fmla="*/ 584462 w 10210661"/>
              <a:gd name="connsiteY6" fmla="*/ 1326639 h 1901391"/>
              <a:gd name="connsiteX0" fmla="*/ 604782 w 10230981"/>
              <a:gd name="connsiteY0" fmla="*/ 1326639 h 1916972"/>
              <a:gd name="connsiteX1" fmla="*/ 7968288 w 10230981"/>
              <a:gd name="connsiteY1" fmla="*/ 1341881 h 1916972"/>
              <a:gd name="connsiteX2" fmla="*/ 9375812 w 10230981"/>
              <a:gd name="connsiteY2" fmla="*/ 0 h 1916972"/>
              <a:gd name="connsiteX3" fmla="*/ 10230981 w 10230981"/>
              <a:gd name="connsiteY3" fmla="*/ 5367 h 1916972"/>
              <a:gd name="connsiteX4" fmla="*/ 8018091 w 10230981"/>
              <a:gd name="connsiteY4" fmla="*/ 1901391 h 1916972"/>
              <a:gd name="connsiteX5" fmla="*/ 0 w 10230981"/>
              <a:gd name="connsiteY5" fmla="*/ 1916972 h 1916972"/>
              <a:gd name="connsiteX6" fmla="*/ 604782 w 10230981"/>
              <a:gd name="connsiteY6" fmla="*/ 1326639 h 1916972"/>
              <a:gd name="connsiteX0" fmla="*/ 604782 w 10230981"/>
              <a:gd name="connsiteY0" fmla="*/ 1326639 h 1921711"/>
              <a:gd name="connsiteX1" fmla="*/ 7968288 w 10230981"/>
              <a:gd name="connsiteY1" fmla="*/ 1341881 h 1921711"/>
              <a:gd name="connsiteX2" fmla="*/ 9375812 w 10230981"/>
              <a:gd name="connsiteY2" fmla="*/ 0 h 1921711"/>
              <a:gd name="connsiteX3" fmla="*/ 10230981 w 10230981"/>
              <a:gd name="connsiteY3" fmla="*/ 5367 h 1921711"/>
              <a:gd name="connsiteX4" fmla="*/ 8018091 w 10230981"/>
              <a:gd name="connsiteY4" fmla="*/ 1921711 h 1921711"/>
              <a:gd name="connsiteX5" fmla="*/ 0 w 10230981"/>
              <a:gd name="connsiteY5" fmla="*/ 1916972 h 1921711"/>
              <a:gd name="connsiteX6" fmla="*/ 604782 w 10230981"/>
              <a:gd name="connsiteY6" fmla="*/ 1326639 h 1921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230981" h="1921711">
                <a:moveTo>
                  <a:pt x="604782" y="1326639"/>
                </a:moveTo>
                <a:cubicBezTo>
                  <a:pt x="3059284" y="1331720"/>
                  <a:pt x="5513786" y="1413000"/>
                  <a:pt x="7968288" y="1341881"/>
                </a:cubicBezTo>
                <a:cubicBezTo>
                  <a:pt x="8559383" y="946234"/>
                  <a:pt x="8906637" y="446447"/>
                  <a:pt x="9375812" y="0"/>
                </a:cubicBezTo>
                <a:lnTo>
                  <a:pt x="10230981" y="5367"/>
                </a:lnTo>
                <a:cubicBezTo>
                  <a:pt x="9569551" y="625522"/>
                  <a:pt x="8664281" y="1824796"/>
                  <a:pt x="8018091" y="1921711"/>
                </a:cubicBezTo>
                <a:lnTo>
                  <a:pt x="0" y="1916972"/>
                </a:lnTo>
                <a:lnTo>
                  <a:pt x="604782" y="1326639"/>
                </a:lnTo>
                <a:close/>
              </a:path>
            </a:pathLst>
          </a:custGeom>
          <a:solidFill>
            <a:srgbClr val="F48325"/>
          </a:solidFill>
          <a:ln w="9525" cap="flat" cmpd="sng" algn="ctr">
            <a:solidFill>
              <a:srgbClr val="F4832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 sz="1029">
              <a:solidFill>
                <a:srgbClr val="ED3E35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35CF01-9C24-C787-A49F-D79BD30EACF0}"/>
              </a:ext>
            </a:extLst>
          </p:cNvPr>
          <p:cNvSpPr txBox="1"/>
          <p:nvPr/>
        </p:nvSpPr>
        <p:spPr>
          <a:xfrm>
            <a:off x="3007755" y="3558997"/>
            <a:ext cx="26252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b="1" dirty="0">
                <a:latin typeface="Roboto" panose="02000000000000000000" pitchFamily="2" charset="0"/>
                <a:ea typeface="Roboto" panose="02000000000000000000" pitchFamily="2" charset="0"/>
              </a:rPr>
              <a:t>RT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88DD616-F3B0-4AC3-A491-C6D3125FC503}"/>
              </a:ext>
            </a:extLst>
          </p:cNvPr>
          <p:cNvSpPr/>
          <p:nvPr/>
        </p:nvSpPr>
        <p:spPr>
          <a:xfrm>
            <a:off x="0" y="2667427"/>
            <a:ext cx="8640763" cy="3305908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403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6B9C3359-2D78-5EED-C930-6D511C543D54}"/>
              </a:ext>
            </a:extLst>
          </p:cNvPr>
          <p:cNvGrpSpPr/>
          <p:nvPr/>
        </p:nvGrpSpPr>
        <p:grpSpPr>
          <a:xfrm>
            <a:off x="1477535" y="1336430"/>
            <a:ext cx="5685692" cy="5967901"/>
            <a:chOff x="914400" y="1336431"/>
            <a:chExt cx="5685692" cy="596790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1F57C9C-A43B-F8A1-9281-FE97FF956B6C}"/>
                </a:ext>
              </a:extLst>
            </p:cNvPr>
            <p:cNvSpPr/>
            <p:nvPr/>
          </p:nvSpPr>
          <p:spPr>
            <a:xfrm>
              <a:off x="914401" y="1336431"/>
              <a:ext cx="5685690" cy="1163823"/>
            </a:xfrm>
            <a:prstGeom prst="rect">
              <a:avLst/>
            </a:prstGeom>
            <a:solidFill>
              <a:srgbClr val="F48325"/>
            </a:solidFill>
            <a:ln>
              <a:solidFill>
                <a:srgbClr val="F4832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FE5DAC8-7A4C-24AD-4364-95B2DA5E66DE}"/>
                </a:ext>
              </a:extLst>
            </p:cNvPr>
            <p:cNvSpPr txBox="1"/>
            <p:nvPr/>
          </p:nvSpPr>
          <p:spPr>
            <a:xfrm>
              <a:off x="914400" y="1627336"/>
              <a:ext cx="5685691" cy="53860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4400" b="1" dirty="0">
                  <a:latin typeface="Roboto" panose="02000000000000000000" pitchFamily="2" charset="0"/>
                  <a:ea typeface="Roboto" panose="02000000000000000000" pitchFamily="2" charset="0"/>
                </a:rPr>
                <a:t>RT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893948A-E637-9104-30B9-5D7AF71F8386}"/>
                </a:ext>
              </a:extLst>
            </p:cNvPr>
            <p:cNvSpPr/>
            <p:nvPr/>
          </p:nvSpPr>
          <p:spPr>
            <a:xfrm>
              <a:off x="914401" y="6140509"/>
              <a:ext cx="5685690" cy="1163823"/>
            </a:xfrm>
            <a:prstGeom prst="rect">
              <a:avLst/>
            </a:prstGeom>
            <a:solidFill>
              <a:srgbClr val="ED3E35"/>
            </a:solidFill>
            <a:ln>
              <a:solidFill>
                <a:srgbClr val="ED3E3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B028C51-EE99-C2AA-EB51-11A6DD6EA808}"/>
                </a:ext>
              </a:extLst>
            </p:cNvPr>
            <p:cNvSpPr/>
            <p:nvPr/>
          </p:nvSpPr>
          <p:spPr>
            <a:xfrm>
              <a:off x="914401" y="1336431"/>
              <a:ext cx="5685691" cy="5967901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418247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chindler">
      <a:dk1>
        <a:srgbClr val="191919"/>
      </a:dk1>
      <a:lt1>
        <a:srgbClr val="FFFFFF"/>
      </a:lt1>
      <a:dk2>
        <a:srgbClr val="AEAEAE"/>
      </a:dk2>
      <a:lt2>
        <a:srgbClr val="EEEEEE"/>
      </a:lt2>
      <a:accent1>
        <a:srgbClr val="DC0000"/>
      </a:accent1>
      <a:accent2>
        <a:srgbClr val="706F6F"/>
      </a:accent2>
      <a:accent3>
        <a:srgbClr val="909090"/>
      </a:accent3>
      <a:accent4>
        <a:srgbClr val="C9C9C9"/>
      </a:accent4>
      <a:accent5>
        <a:srgbClr val="72B8BC"/>
      </a:accent5>
      <a:accent6>
        <a:srgbClr val="20A76A"/>
      </a:accent6>
      <a:hlink>
        <a:srgbClr val="191919"/>
      </a:hlink>
      <a:folHlink>
        <a:srgbClr val="72B8BC"/>
      </a:folHlink>
    </a:clrScheme>
    <a:fontScheme name="Schindler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Red">
      <a:srgbClr val="DC0000"/>
    </a:custClr>
    <a:custClr name="Light grey">
      <a:srgbClr val="C9C9C9"/>
    </a:custClr>
    <a:custClr name="Grey">
      <a:srgbClr val="909090"/>
    </a:custClr>
    <a:custClr name="Dark grey">
      <a:srgbClr val="706F6F"/>
    </a:custClr>
    <a:custClr name="Coral">
      <a:srgbClr val="D68971"/>
    </a:custClr>
    <a:custClr name="Yellow">
      <a:srgbClr val="F0DF55"/>
    </a:custClr>
    <a:custClr name="Blue">
      <a:srgbClr val="72B8BC"/>
    </a:custClr>
    <a:custClr name="Green">
      <a:srgbClr val="20A76A"/>
    </a:custClr>
  </a:custClrLst>
  <a:extLst>
    <a:ext uri="{05A4C25C-085E-4340-85A3-A5531E510DB2}">
      <thm15:themeFamily xmlns:thm15="http://schemas.microsoft.com/office/thememl/2012/main" name="Blank.potx" id="{16A437DC-9A13-4742-B10D-1E00FE3CBC6C}" vid="{F1C63543-C092-495B-92C9-4CF22271F3C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Red">
      <a:srgbClr val="DC0000"/>
    </a:custClr>
    <a:custClr name="Light grey">
      <a:srgbClr val="C9C9C9"/>
    </a:custClr>
    <a:custClr name="Grey">
      <a:srgbClr val="909090"/>
    </a:custClr>
    <a:custClr name="Dark grey">
      <a:srgbClr val="706F6F"/>
    </a:custClr>
    <a:custClr name="Coral">
      <a:srgbClr val="D68971"/>
    </a:custClr>
    <a:custClr name="Yellow">
      <a:srgbClr val="F0DF55"/>
    </a:custClr>
    <a:custClr name="Blue">
      <a:srgbClr val="72B8BC"/>
    </a:custClr>
    <a:custClr name="Green">
      <a:srgbClr val="20A76A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48</TotalTime>
  <Words>3</Words>
  <Application>Microsoft Office PowerPoint</Application>
  <PresentationFormat>Custom</PresentationFormat>
  <Paragraphs>3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Roboto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Nicola Ischia</dc:creator>
  <cp:lastModifiedBy>Nicola Ischia</cp:lastModifiedBy>
  <cp:revision>4</cp:revision>
  <dcterms:created xsi:type="dcterms:W3CDTF">2023-04-23T08:47:06Z</dcterms:created>
  <dcterms:modified xsi:type="dcterms:W3CDTF">2023-04-23T09:35:30Z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dc4716b-92d5-4aa9-93a8-2ed8b74a3ef4_Enabled">
    <vt:lpwstr>true</vt:lpwstr>
  </property>
  <property fmtid="{D5CDD505-2E9C-101B-9397-08002B2CF9AE}" pid="3" name="MSIP_Label_1dc4716b-92d5-4aa9-93a8-2ed8b74a3ef4_SetDate">
    <vt:lpwstr>2023-04-23T08:47:10Z</vt:lpwstr>
  </property>
  <property fmtid="{D5CDD505-2E9C-101B-9397-08002B2CF9AE}" pid="4" name="MSIP_Label_1dc4716b-92d5-4aa9-93a8-2ed8b74a3ef4_Method">
    <vt:lpwstr>Standard</vt:lpwstr>
  </property>
  <property fmtid="{D5CDD505-2E9C-101B-9397-08002B2CF9AE}" pid="5" name="MSIP_Label_1dc4716b-92d5-4aa9-93a8-2ed8b74a3ef4_Name">
    <vt:lpwstr>1dc4716b-92d5-4aa9-93a8-2ed8b74a3ef4</vt:lpwstr>
  </property>
  <property fmtid="{D5CDD505-2E9C-101B-9397-08002B2CF9AE}" pid="6" name="MSIP_Label_1dc4716b-92d5-4aa9-93a8-2ed8b74a3ef4_SiteId">
    <vt:lpwstr>aa06dce7-99d7-403b-8a08-0c5f50471e64</vt:lpwstr>
  </property>
  <property fmtid="{D5CDD505-2E9C-101B-9397-08002B2CF9AE}" pid="7" name="MSIP_Label_1dc4716b-92d5-4aa9-93a8-2ed8b74a3ef4_ActionId">
    <vt:lpwstr>bda33d27-eebf-482e-8aa1-d7c79cdbbff3</vt:lpwstr>
  </property>
  <property fmtid="{D5CDD505-2E9C-101B-9397-08002B2CF9AE}" pid="8" name="MSIP_Label_1dc4716b-92d5-4aa9-93a8-2ed8b74a3ef4_ContentBits">
    <vt:lpwstr>0</vt:lpwstr>
  </property>
</Properties>
</file>