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9204-74C2-463E-A158-31FCBFAD5B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F766-3317-46DD-A032-0D31D534D9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Client UI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ClientUI_Connect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296000" y="1690688"/>
            <a:ext cx="3600000" cy="36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4648200" y="2197100"/>
            <a:ext cx="1289500" cy="34970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Username: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648200" y="3053218"/>
            <a:ext cx="1289500" cy="34970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Server IP: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648200" y="3909336"/>
            <a:ext cx="1289500" cy="34970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Server Port: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6272100" y="2197100"/>
            <a:ext cx="1289500" cy="34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Usera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272100" y="3053218"/>
            <a:ext cx="1289500" cy="34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127.0.0.1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6272100" y="3908434"/>
            <a:ext cx="1289500" cy="34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666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451250" y="4599110"/>
            <a:ext cx="1289500" cy="34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Connect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6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ClientUI_Editor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296000" y="1690688"/>
            <a:ext cx="3600000" cy="36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486500" y="1877270"/>
            <a:ext cx="3235100" cy="2721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6368600" y="4752705"/>
            <a:ext cx="1289500" cy="34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550150" y="1877269"/>
            <a:ext cx="171450" cy="2721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550150" y="2649959"/>
            <a:ext cx="171450" cy="11764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7550150" y="1877268"/>
            <a:ext cx="171450" cy="1547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leichschenkliges Dreieck 17"/>
          <p:cNvSpPr/>
          <p:nvPr/>
        </p:nvSpPr>
        <p:spPr>
          <a:xfrm>
            <a:off x="7586663" y="1900238"/>
            <a:ext cx="107156" cy="9286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 rot="10800000">
            <a:off x="7550150" y="4443808"/>
            <a:ext cx="171450" cy="1547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leichschenkliges Dreieck 19"/>
          <p:cNvSpPr/>
          <p:nvPr/>
        </p:nvSpPr>
        <p:spPr>
          <a:xfrm rot="10800000">
            <a:off x="7586663" y="4466778"/>
            <a:ext cx="107156" cy="9286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Client UI</vt:lpstr>
      <vt:lpstr>ClientUI_Connect</vt:lpstr>
      <vt:lpstr>ClientUI_Editor</vt:lpstr>
    </vt:vector>
  </TitlesOfParts>
  <Company>ATIW Berufskolleg Paderborn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service</dc:creator>
  <cp:lastModifiedBy>service</cp:lastModifiedBy>
  <cp:revision>4</cp:revision>
  <dcterms:created xsi:type="dcterms:W3CDTF">2016-06-10T05:52:16Z</dcterms:created>
  <dcterms:modified xsi:type="dcterms:W3CDTF">2016-06-10T07:31:47Z</dcterms:modified>
</cp:coreProperties>
</file>