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025F-F2AB-422B-B1A2-62C84C77944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8271-2A30-4898-BC81-3491F505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7991"/>
          </a:xfrm>
        </p:spPr>
        <p:txBody>
          <a:bodyPr/>
          <a:lstStyle/>
          <a:p>
            <a:r>
              <a:rPr lang="en-US" dirty="0" smtClean="0"/>
              <a:t>AR Notepad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5" y="1122362"/>
            <a:ext cx="1093736" cy="1167991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461657" y="3271112"/>
            <a:ext cx="4606834" cy="639036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Rakhmetulla</a:t>
            </a:r>
            <a:r>
              <a:rPr lang="en-US" dirty="0" smtClean="0"/>
              <a:t> </a:t>
            </a:r>
            <a:r>
              <a:rPr lang="en-US" dirty="0" err="1" smtClean="0"/>
              <a:t>Akram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5077096" y="2619624"/>
            <a:ext cx="322218" cy="3222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603965" y="2619624"/>
            <a:ext cx="322218" cy="3222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130834" y="2619624"/>
            <a:ext cx="322218" cy="3222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074" y="365125"/>
            <a:ext cx="10160726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074" y="1825625"/>
            <a:ext cx="10160726" cy="435133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ru-RU" dirty="0" smtClean="0"/>
              <a:t>AR </a:t>
            </a:r>
            <a:r>
              <a:rPr lang="ru-RU" dirty="0" err="1" smtClean="0"/>
              <a:t>Notepad</a:t>
            </a:r>
            <a:r>
              <a:rPr lang="ru-RU" dirty="0" smtClean="0"/>
              <a:t> - простой текстовый редактор с набором команд для работы с текстом.</a:t>
            </a:r>
            <a:r>
              <a:rPr lang="en-US" dirty="0" smtClean="0"/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dirty="0" smtClean="0"/>
              <a:t>Приложение помогает пользователям компьютеров создавать и редактировать текстовые документы, а также распечатывать их на бумаге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ru-RU" dirty="0" smtClean="0"/>
              <a:t>В приложении также можно менять шрифт</a:t>
            </a:r>
            <a:r>
              <a:rPr lang="en-US" dirty="0" smtClean="0"/>
              <a:t>, </a:t>
            </a:r>
            <a:r>
              <a:rPr lang="ru-RU" dirty="0" smtClean="0"/>
              <a:t>его размер, начертание, и т.д.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" y="365124"/>
            <a:ext cx="12412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24"/>
            <a:ext cx="12222866" cy="5955175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45427" y="0"/>
            <a:ext cx="8919436" cy="902824"/>
          </a:xfrm>
        </p:spPr>
        <p:txBody>
          <a:bodyPr/>
          <a:lstStyle/>
          <a:p>
            <a:r>
              <a:rPr lang="ru-RU" dirty="0" err="1" smtClean="0"/>
              <a:t>Скрин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427" cy="9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485" y="365125"/>
            <a:ext cx="10535194" cy="1325563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1485" y="186916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приложении реализованы 1 класс</a:t>
            </a:r>
            <a:r>
              <a:rPr lang="en-US" dirty="0" smtClean="0"/>
              <a:t> - </a:t>
            </a:r>
            <a:r>
              <a:rPr lang="en-US" dirty="0" err="1" smtClean="0"/>
              <a:t>ARNotepad</a:t>
            </a:r>
            <a:r>
              <a:rPr lang="ru-RU" dirty="0" smtClean="0"/>
              <a:t> и 18 функций. </a:t>
            </a:r>
          </a:p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ARNotepad</a:t>
            </a:r>
            <a:r>
              <a:rPr lang="en-US" dirty="0" smtClean="0"/>
              <a:t> </a:t>
            </a:r>
            <a:r>
              <a:rPr lang="ru-RU" dirty="0" smtClean="0"/>
              <a:t>наследуется от </a:t>
            </a:r>
            <a:r>
              <a:rPr lang="en-US" dirty="0" err="1" smtClean="0"/>
              <a:t>QMainWindow</a:t>
            </a:r>
            <a:r>
              <a:rPr lang="en-US" dirty="0" smtClean="0"/>
              <a:t>, </a:t>
            </a:r>
            <a:r>
              <a:rPr lang="ru-RU" dirty="0" smtClean="0"/>
              <a:t>и содержит основную часть кода. </a:t>
            </a:r>
          </a:p>
          <a:p>
            <a:pPr marL="0" indent="0">
              <a:buNone/>
            </a:pPr>
            <a:r>
              <a:rPr lang="ru-RU" dirty="0" smtClean="0"/>
              <a:t>Сам код разделен на 4 части и 2 под-части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Импорт необходимых библиотек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Константы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Реализация класса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ru-RU" dirty="0" smtClean="0"/>
              <a:t>Функция </a:t>
            </a:r>
            <a:r>
              <a:rPr lang="ru-RU" dirty="0" smtClean="0">
                <a:solidFill>
                  <a:srgbClr val="660066"/>
                </a:solidFill>
              </a:rPr>
              <a:t>__</a:t>
            </a:r>
            <a:r>
              <a:rPr lang="en-US" dirty="0" err="1" smtClean="0">
                <a:solidFill>
                  <a:srgbClr val="660066"/>
                </a:solidFill>
              </a:rPr>
              <a:t>init</a:t>
            </a:r>
            <a:r>
              <a:rPr lang="en-US" dirty="0" smtClean="0">
                <a:solidFill>
                  <a:srgbClr val="660066"/>
                </a:solidFill>
              </a:rPr>
              <a:t>__</a:t>
            </a:r>
            <a:r>
              <a:rPr lang="en-US" dirty="0" smtClean="0"/>
              <a:t>, </a:t>
            </a:r>
            <a:r>
              <a:rPr lang="ru-RU" dirty="0" smtClean="0"/>
              <a:t>в которой объявляются все необходимые </a:t>
            </a:r>
            <a:r>
              <a:rPr lang="ru-RU" dirty="0" err="1" smtClean="0"/>
              <a:t>виджеты</a:t>
            </a:r>
            <a:r>
              <a:rPr lang="ru-RU" dirty="0" smtClean="0"/>
              <a:t> и переменные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ru-RU" dirty="0" smtClean="0"/>
              <a:t>Основные функции, к которым подключены </a:t>
            </a:r>
            <a:r>
              <a:rPr lang="ru-RU" dirty="0" err="1" smtClean="0"/>
              <a:t>виджеты</a:t>
            </a:r>
            <a:r>
              <a:rPr lang="ru-RU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Запуск приложения (</a:t>
            </a:r>
            <a:r>
              <a:rPr lang="en-US" dirty="0" smtClean="0"/>
              <a:t>“if __name__ == ‘__main__’” </a:t>
            </a:r>
            <a:r>
              <a:rPr lang="ru-RU" dirty="0" smtClean="0"/>
              <a:t>часть).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34" y="365124"/>
            <a:ext cx="12412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656" y="365125"/>
            <a:ext cx="10178144" cy="1325563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5656" y="1814050"/>
            <a:ext cx="1017814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приложении использовались такие технологии и </a:t>
            </a:r>
            <a:r>
              <a:rPr lang="ru-RU" dirty="0" err="1" smtClean="0"/>
              <a:t>виджеты</a:t>
            </a:r>
            <a:r>
              <a:rPr lang="ru-RU" dirty="0" smtClean="0"/>
              <a:t>, как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строка меню (</a:t>
            </a:r>
            <a:r>
              <a:rPr lang="en-US" dirty="0" err="1" smtClean="0"/>
              <a:t>menuBar</a:t>
            </a:r>
            <a:r>
              <a:rPr lang="en-US" dirty="0" smtClean="0"/>
              <a:t>, </a:t>
            </a:r>
            <a:r>
              <a:rPr lang="en-US" dirty="0" err="1" smtClean="0"/>
              <a:t>QMenu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панель инструментов (</a:t>
            </a:r>
            <a:r>
              <a:rPr lang="en-US" dirty="0" err="1" smtClean="0"/>
              <a:t>toolBar</a:t>
            </a:r>
            <a:r>
              <a:rPr lang="en-US" dirty="0" smtClean="0"/>
              <a:t>, </a:t>
            </a:r>
            <a:r>
              <a:rPr lang="en-US" dirty="0" err="1" smtClean="0"/>
              <a:t>QToolBar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А также</a:t>
            </a:r>
            <a:r>
              <a:rPr lang="en-US" dirty="0" smtClean="0"/>
              <a:t> </a:t>
            </a:r>
            <a:r>
              <a:rPr lang="en-US" dirty="0" err="1" smtClean="0"/>
              <a:t>QTextEdit</a:t>
            </a:r>
            <a:r>
              <a:rPr lang="en-US" dirty="0" smtClean="0"/>
              <a:t>, </a:t>
            </a:r>
            <a:r>
              <a:rPr lang="en-US" dirty="0" err="1" smtClean="0"/>
              <a:t>Qaction</a:t>
            </a:r>
            <a:r>
              <a:rPr lang="en-US" dirty="0" smtClean="0"/>
              <a:t>, </a:t>
            </a:r>
            <a:r>
              <a:rPr lang="en-US" dirty="0" err="1" smtClean="0"/>
              <a:t>QMessageBox</a:t>
            </a:r>
            <a:r>
              <a:rPr lang="en-US" dirty="0" smtClean="0"/>
              <a:t>, </a:t>
            </a:r>
            <a:r>
              <a:rPr lang="en-US" dirty="0" err="1" smtClean="0"/>
              <a:t>QFontDialog</a:t>
            </a:r>
            <a:r>
              <a:rPr lang="en-US" dirty="0" smtClean="0"/>
              <a:t>, </a:t>
            </a:r>
            <a:r>
              <a:rPr lang="en-US" dirty="0" err="1" smtClean="0"/>
              <a:t>QFileDialog</a:t>
            </a:r>
            <a:r>
              <a:rPr lang="en-US" dirty="0" smtClean="0"/>
              <a:t>, </a:t>
            </a:r>
            <a:r>
              <a:rPr lang="en-US" dirty="0" err="1" smtClean="0"/>
              <a:t>QPrintDialog</a:t>
            </a:r>
            <a:r>
              <a:rPr lang="en-US" dirty="0" smtClean="0"/>
              <a:t>, </a:t>
            </a:r>
            <a:r>
              <a:rPr lang="en-US" dirty="0" err="1" smtClean="0"/>
              <a:t>keyPressEvent</a:t>
            </a:r>
            <a:r>
              <a:rPr lang="en-US" dirty="0" smtClean="0"/>
              <a:t>, </a:t>
            </a:r>
            <a:r>
              <a:rPr lang="en-US" dirty="0" err="1" smtClean="0"/>
              <a:t>closeEvent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Вспомогательные</a:t>
            </a:r>
            <a:r>
              <a:rPr lang="en-US" dirty="0" smtClean="0"/>
              <a:t>: </a:t>
            </a:r>
            <a:r>
              <a:rPr lang="en-US" dirty="0" err="1" smtClean="0"/>
              <a:t>QSize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QIcon</a:t>
            </a:r>
            <a:r>
              <a:rPr lang="en-US" dirty="0" smtClean="0"/>
              <a:t>, Qt.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41290" cy="1325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66" y="2970413"/>
            <a:ext cx="4029075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728" y="2452818"/>
            <a:ext cx="2152650" cy="238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290" y="4788723"/>
            <a:ext cx="5210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656" y="365125"/>
            <a:ext cx="10178144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5656" y="1825625"/>
            <a:ext cx="101781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 Notepad</a:t>
            </a:r>
            <a:r>
              <a:rPr lang="ru-RU" dirty="0" smtClean="0"/>
              <a:t> является неплохим примером использования </a:t>
            </a:r>
            <a:r>
              <a:rPr lang="en-US" dirty="0" smtClean="0"/>
              <a:t>PyQT5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 возможностей доработок можно выделить поддержку кодов, т.е. использование </a:t>
            </a:r>
            <a:r>
              <a:rPr lang="en-US" dirty="0" smtClean="0"/>
              <a:t>AR Notepad </a:t>
            </a:r>
            <a:r>
              <a:rPr lang="ru-RU" dirty="0" smtClean="0"/>
              <a:t>как полноценную </a:t>
            </a:r>
            <a:r>
              <a:rPr lang="en-US" dirty="0" smtClean="0"/>
              <a:t>IDE </a:t>
            </a:r>
            <a:r>
              <a:rPr lang="ru-RU" dirty="0" smtClean="0"/>
              <a:t>для языков программирования.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3400" dirty="0" smtClean="0"/>
              <a:t>Спасибо за внимание!</a:t>
            </a:r>
            <a:endParaRPr lang="en-US" sz="3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412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AR Notepad</vt:lpstr>
      <vt:lpstr>Введение</vt:lpstr>
      <vt:lpstr>Скрин</vt:lpstr>
      <vt:lpstr>Описание реализации</vt:lpstr>
      <vt:lpstr>Описание реализации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Notepad</dc:title>
  <dc:creator>RePack by Diakov</dc:creator>
  <cp:lastModifiedBy>RePack by Diakov</cp:lastModifiedBy>
  <cp:revision>19</cp:revision>
  <dcterms:created xsi:type="dcterms:W3CDTF">2020-11-13T04:50:54Z</dcterms:created>
  <dcterms:modified xsi:type="dcterms:W3CDTF">2021-05-11T04:59:30Z</dcterms:modified>
</cp:coreProperties>
</file>