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2e153f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2e153f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2e153f3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2e153f3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62e153f3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62e153f3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62e153f3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62e153f3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2e153f3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2e153f3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62e153f3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62e153f3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2e153f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2e153f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Pygame minigames</a:t>
            </a:r>
            <a:endParaRPr/>
          </a:p>
        </p:txBody>
      </p:sp>
      <p:sp>
        <p:nvSpPr>
          <p:cNvPr id="135" name="Google Shape;135;p13"/>
          <p:cNvSpPr txBox="1"/>
          <p:nvPr>
            <p:ph idx="1" type="subTitle"/>
          </p:nvPr>
        </p:nvSpPr>
        <p:spPr>
          <a:xfrm>
            <a:off x="5083950" y="3924925"/>
            <a:ext cx="3470700" cy="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Rakhmetulla Akram, Marat Daniel, Baimagambetov Beksultan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Введение</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700"/>
              <a:t>Идеей нашего проекта было создать сборник из нескольких известных мини игр написанных на pygame, таких как: “Змейк</a:t>
            </a:r>
            <a:r>
              <a:rPr lang="ru" sz="1700"/>
              <a:t>а”</a:t>
            </a:r>
            <a:r>
              <a:rPr lang="ru" sz="1700"/>
              <a:t>, “Тетрис” и  “Крестики Нолики”. Пользователь может самостоятельно выбрать игру с помощью соответствующего меню.</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Крестики-нолики</a:t>
            </a:r>
            <a:endParaRPr/>
          </a:p>
        </p:txBody>
      </p:sp>
      <p:pic>
        <p:nvPicPr>
          <p:cNvPr id="152" name="Google Shape;152;p16"/>
          <p:cNvPicPr preferRelativeResize="0"/>
          <p:nvPr/>
        </p:nvPicPr>
        <p:blipFill>
          <a:blip r:embed="rId3">
            <a:alphaModFix/>
          </a:blip>
          <a:stretch>
            <a:fillRect/>
          </a:stretch>
        </p:blipFill>
        <p:spPr>
          <a:xfrm>
            <a:off x="5054800" y="919600"/>
            <a:ext cx="3378889" cy="3530850"/>
          </a:xfrm>
          <a:prstGeom prst="rect">
            <a:avLst/>
          </a:prstGeom>
          <a:noFill/>
          <a:ln>
            <a:noFill/>
          </a:ln>
        </p:spPr>
      </p:pic>
      <p:sp>
        <p:nvSpPr>
          <p:cNvPr id="153" name="Google Shape;153;p16"/>
          <p:cNvSpPr txBox="1"/>
          <p:nvPr>
            <p:ph idx="1" type="body"/>
          </p:nvPr>
        </p:nvSpPr>
        <p:spPr>
          <a:xfrm>
            <a:off x="798950" y="1247050"/>
            <a:ext cx="3639300" cy="320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ru" sz="1500"/>
              <a:t>Знаменитая игра на двоих, где игроки должны ставить на поле X (крестик) и  0 (нолик). </a:t>
            </a:r>
            <a:endParaRPr sz="1500"/>
          </a:p>
          <a:p>
            <a:pPr indent="0" lvl="0" marL="0" rtl="0" algn="l">
              <a:lnSpc>
                <a:spcPct val="95000"/>
              </a:lnSpc>
              <a:spcBef>
                <a:spcPts val="1200"/>
              </a:spcBef>
              <a:spcAft>
                <a:spcPts val="1200"/>
              </a:spcAft>
              <a:buSzPts val="1018"/>
              <a:buNone/>
            </a:pPr>
            <a:r>
              <a:rPr lang="ru" sz="1500"/>
              <a:t>Игроки по очереди ставят на свободные клетки поля 3х3 знаки (один всегда крестики, другой всегда нолики). Первый, выстроивший в ряд 3 своих фигуры по вертикали, горизонтали или диагонали, выигрывает. Первый ход делает игрок, ставящий крестики. Обычно по завершении партии выигравшая сторона зачёркивает чертой свои три знака (нолика или крестика), составляющих сплошной ряд.</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Змейка</a:t>
            </a:r>
            <a:endParaRPr/>
          </a:p>
        </p:txBody>
      </p:sp>
      <p:sp>
        <p:nvSpPr>
          <p:cNvPr id="159" name="Google Shape;159;p17"/>
          <p:cNvSpPr txBox="1"/>
          <p:nvPr>
            <p:ph idx="1" type="body"/>
          </p:nvPr>
        </p:nvSpPr>
        <p:spPr>
          <a:xfrm>
            <a:off x="798950" y="1247050"/>
            <a:ext cx="3639300" cy="32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Змейка - одна из самых первых, но и самых культовых компьютерных игр.</a:t>
            </a:r>
            <a:endParaRPr/>
          </a:p>
          <a:p>
            <a:pPr indent="0" lvl="0" marL="0" rtl="0" algn="l">
              <a:spcBef>
                <a:spcPts val="1200"/>
              </a:spcBef>
              <a:spcAft>
                <a:spcPts val="0"/>
              </a:spcAft>
              <a:buNone/>
            </a:pPr>
            <a:r>
              <a:rPr lang="ru"/>
              <a:t>Смысл игры очень простой. Есть так называемая “змейка” состоящая из трех блоков. При поедании “яблока” наша “змейка” растет на один блок, а счет игрока увеличивается на 1. Игрок должен достичь максимального счета, стараясь побить свой рекорд. Игра считается проигранной, если игрок врезался в стенку, либо же если игрок врезался в самого себя. Также съедая яблоко, скорость змейки начинает расти. </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771450" y="413425"/>
            <a:ext cx="3516375" cy="431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Тетрис</a:t>
            </a:r>
            <a:endParaRPr/>
          </a:p>
        </p:txBody>
      </p:sp>
      <p:pic>
        <p:nvPicPr>
          <p:cNvPr id="166" name="Google Shape;166;p18"/>
          <p:cNvPicPr preferRelativeResize="0"/>
          <p:nvPr/>
        </p:nvPicPr>
        <p:blipFill>
          <a:blip r:embed="rId3">
            <a:alphaModFix/>
          </a:blip>
          <a:stretch>
            <a:fillRect/>
          </a:stretch>
        </p:blipFill>
        <p:spPr>
          <a:xfrm>
            <a:off x="3541054" y="0"/>
            <a:ext cx="5602940" cy="5143499"/>
          </a:xfrm>
          <a:prstGeom prst="rect">
            <a:avLst/>
          </a:prstGeom>
          <a:noFill/>
          <a:ln>
            <a:noFill/>
          </a:ln>
        </p:spPr>
      </p:pic>
      <p:sp>
        <p:nvSpPr>
          <p:cNvPr id="167" name="Google Shape;167;p18"/>
          <p:cNvSpPr txBox="1"/>
          <p:nvPr>
            <p:ph idx="1" type="body"/>
          </p:nvPr>
        </p:nvSpPr>
        <p:spPr>
          <a:xfrm>
            <a:off x="0" y="1030275"/>
            <a:ext cx="3541200" cy="4113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ru"/>
              <a:t>Тетрис - популярная по всему миру игра, берущая начало в СССР.</a:t>
            </a:r>
            <a:endParaRPr/>
          </a:p>
          <a:p>
            <a:pPr indent="0" lvl="0" marL="0" rtl="0" algn="just">
              <a:lnSpc>
                <a:spcPct val="95000"/>
              </a:lnSpc>
              <a:spcBef>
                <a:spcPts val="0"/>
              </a:spcBef>
              <a:spcAft>
                <a:spcPts val="0"/>
              </a:spcAft>
              <a:buSzPts val="688"/>
              <a:buNone/>
            </a:pPr>
            <a:r>
              <a:rPr lang="ru"/>
              <a:t>Случайные фигурки тетрамино падают сверху в прямоугольный стакан шириной 10 и высотой 20 клеток. В полёте игрок может поворачивать фигурку на 90° и двигать её по горизонтали. Также можно ускорять падение фигурки. Фигурка летит до тех пор, пока не наткнётся на другую фигурку либо на дно стакана. Если при этом заполнился горизонтальный ряд, он пропадает и всё, что выше него, опускается на одну клетку. Дополнительно показывается фигурка, которая будет следовать после текущей. Игра заканчивается, когда новая фигурка не может поместиться в стакан. Игрок получает очки за каждый заполненный ряд, поэтому его задача — заполнять ряды, не заполняя сам стакан (по вертикали) как можно дольше, чтобы таким образом получить как можно больше очков.</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Описание реализации	</a:t>
            </a:r>
            <a:endParaRPr/>
          </a:p>
        </p:txBody>
      </p:sp>
      <p:sp>
        <p:nvSpPr>
          <p:cNvPr id="173" name="Google Shape;173;p19"/>
          <p:cNvSpPr txBox="1"/>
          <p:nvPr>
            <p:ph idx="1" type="body"/>
          </p:nvPr>
        </p:nvSpPr>
        <p:spPr>
          <a:xfrm>
            <a:off x="1297500" y="1567550"/>
            <a:ext cx="7038900" cy="30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В проекте использовались преимущества библиотеки pygame, а также возможности языка python - классы, функции и т.д. Всего в проекте реализовано 3 игры (3 отдельных кода и 1 код с главным меню (выбором игры)). В сумме реализовано 4 класса и 37 функций. </a:t>
            </a:r>
            <a:endParaRPr sz="1600"/>
          </a:p>
          <a:p>
            <a:pPr indent="0" lvl="0" marL="0" rtl="0" algn="l">
              <a:spcBef>
                <a:spcPts val="1200"/>
              </a:spcBef>
              <a:spcAft>
                <a:spcPts val="0"/>
              </a:spcAft>
              <a:buNone/>
            </a:pPr>
            <a:r>
              <a:rPr lang="ru" sz="1600"/>
              <a:t>Коды распределены на 3 части:</a:t>
            </a:r>
            <a:endParaRPr sz="1600"/>
          </a:p>
          <a:p>
            <a:pPr indent="-330200" lvl="0" marL="457200" rtl="0" algn="l">
              <a:spcBef>
                <a:spcPts val="1200"/>
              </a:spcBef>
              <a:spcAft>
                <a:spcPts val="0"/>
              </a:spcAft>
              <a:buSzPts val="1600"/>
              <a:buAutoNum type="arabicPeriod"/>
            </a:pPr>
            <a:r>
              <a:rPr lang="ru" sz="1600"/>
              <a:t>Импорт необходимых библиотек и файлов;</a:t>
            </a:r>
            <a:endParaRPr sz="1600"/>
          </a:p>
          <a:p>
            <a:pPr indent="-330200" lvl="0" marL="457200" rtl="0" algn="l">
              <a:spcBef>
                <a:spcPts val="0"/>
              </a:spcBef>
              <a:spcAft>
                <a:spcPts val="0"/>
              </a:spcAft>
              <a:buSzPts val="1600"/>
              <a:buAutoNum type="arabicPeriod"/>
            </a:pPr>
            <a:r>
              <a:rPr lang="ru" sz="1600"/>
              <a:t>Константы;</a:t>
            </a:r>
            <a:endParaRPr sz="1600"/>
          </a:p>
          <a:p>
            <a:pPr indent="-330200" lvl="0" marL="457200" rtl="0" algn="l">
              <a:spcBef>
                <a:spcPts val="0"/>
              </a:spcBef>
              <a:spcAft>
                <a:spcPts val="0"/>
              </a:spcAft>
              <a:buSzPts val="1600"/>
              <a:buAutoNum type="arabicPeriod"/>
            </a:pPr>
            <a:r>
              <a:rPr lang="ru" sz="1600"/>
              <a:t>Реализации классов и функций;</a:t>
            </a:r>
            <a:endParaRPr sz="1600"/>
          </a:p>
          <a:p>
            <a:pPr indent="-330200" lvl="0" marL="457200" rtl="0" algn="l">
              <a:spcBef>
                <a:spcPts val="0"/>
              </a:spcBef>
              <a:spcAft>
                <a:spcPts val="0"/>
              </a:spcAft>
              <a:buSzPts val="1600"/>
              <a:buAutoNum type="arabicPeriod"/>
            </a:pPr>
            <a:r>
              <a:rPr lang="ru" sz="1600"/>
              <a:t>Основной код игр.</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Заключение</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Данный проект является неплохим примером использования библиотеки pygame и её возможностей. </a:t>
            </a:r>
            <a:endParaRPr sz="1600"/>
          </a:p>
          <a:p>
            <a:pPr indent="0" lvl="0" marL="0" rtl="0" algn="l">
              <a:spcBef>
                <a:spcPts val="1200"/>
              </a:spcBef>
              <a:spcAft>
                <a:spcPts val="0"/>
              </a:spcAft>
              <a:buNone/>
            </a:pPr>
            <a:r>
              <a:rPr lang="ru" sz="1600"/>
              <a:t>Из возможностей доработок можно выделить следующее:</a:t>
            </a:r>
            <a:endParaRPr sz="1600"/>
          </a:p>
          <a:p>
            <a:pPr indent="-330200" lvl="0" marL="457200" rtl="0" algn="l">
              <a:spcBef>
                <a:spcPts val="1200"/>
              </a:spcBef>
              <a:spcAft>
                <a:spcPts val="0"/>
              </a:spcAft>
              <a:buSzPts val="1600"/>
              <a:buChar char="●"/>
            </a:pPr>
            <a:r>
              <a:rPr lang="ru" sz="1600"/>
              <a:t>ИИ для крестиков-ноликов</a:t>
            </a:r>
            <a:endParaRPr sz="1600"/>
          </a:p>
          <a:p>
            <a:pPr indent="-330200" lvl="0" marL="457200" rtl="0" algn="l">
              <a:spcBef>
                <a:spcPts val="0"/>
              </a:spcBef>
              <a:spcAft>
                <a:spcPts val="0"/>
              </a:spcAft>
              <a:buSzPts val="1600"/>
              <a:buChar char="●"/>
            </a:pPr>
            <a:r>
              <a:rPr lang="ru" sz="1600"/>
              <a:t>Различные модификации</a:t>
            </a:r>
            <a:endParaRPr sz="1600"/>
          </a:p>
          <a:p>
            <a:pPr indent="-330200" lvl="0" marL="457200" rtl="0" algn="l">
              <a:spcBef>
                <a:spcPts val="0"/>
              </a:spcBef>
              <a:spcAft>
                <a:spcPts val="0"/>
              </a:spcAft>
              <a:buSzPts val="1600"/>
              <a:buChar char="●"/>
            </a:pPr>
            <a:r>
              <a:rPr lang="ru" sz="1600"/>
              <a:t>Добавление новых игр</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ru" sz="1600"/>
              <a:t>					</a:t>
            </a:r>
            <a:endParaRPr sz="1600">
              <a:latin typeface="Times New Roman"/>
              <a:ea typeface="Times New Roman"/>
              <a:cs typeface="Times New Roman"/>
              <a:sym typeface="Times New Roman"/>
            </a:endParaRPr>
          </a:p>
        </p:txBody>
      </p:sp>
      <p:sp>
        <p:nvSpPr>
          <p:cNvPr id="180" name="Google Shape;180;p20"/>
          <p:cNvSpPr txBox="1"/>
          <p:nvPr>
            <p:ph type="title"/>
          </p:nvPr>
        </p:nvSpPr>
        <p:spPr>
          <a:xfrm>
            <a:off x="1297500" y="4112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ru"/>
              <a:t>Спасибо за внимание!</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