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-52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96b29c03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96b29c03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96b29c03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96b29c03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96b29c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96b29c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96b29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96b29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96b29c03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96b29c03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96b29c0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96b29c0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96b29c0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96b29c0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96b29c03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96b29c03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96b29c03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96b29c03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96b29c03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96b29c03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/user/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127.0.0.1:5000/api/v1/submission/1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WnSOJ</a:t>
            </a:r>
            <a:endParaRPr sz="4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Автор: Рахметулла Акрам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125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API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0" y="1396125"/>
            <a:ext cx="43290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http://127.0.0.1:5000/api/v1/user/1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7" y="2115750"/>
            <a:ext cx="2864625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329000" y="1396125"/>
            <a:ext cx="47505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Запрос: </a:t>
            </a: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http://127.0.0.1:5000/api/v1/submission/1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 sz="15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975" y="2115751"/>
            <a:ext cx="4391025" cy="3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Получилось реализовать отличную платформу для решения задач и поиску работы. Было использовано множество различных библиотек и компонент.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 b="1"/>
              <a:t>Спасибо за внимание!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Проект лицензирован </a:t>
            </a:r>
            <a:r>
              <a:rPr lang="ru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Attribution-NonCommercial-NoDerivatives 4.0 International License.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Введение</a:t>
            </a:r>
            <a:endParaRPr sz="26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78725" y="1360875"/>
            <a:ext cx="7329600" cy="3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/>
              <a:t>Многие, кто профессионально занимаются программированием, возможно, слышали про спортивное программирование. Для решения задач спортивного программирования существуют “Online Judge”, т.е. сайт с архивом задач и системой тестирования.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/>
              <a:t>WnSOJ - одна из таких платформ. Отличие данной платформы от других состоит в том, что:</a:t>
            </a:r>
            <a:endParaRPr sz="1500" dirty="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 dirty="0"/>
              <a:t>Сервер и тестирующая система написаны с помощью возможностей языка Python. Один из самых важных плюсов тестирующей системы - это быстрая проверка решения, даже если процессор </a:t>
            </a:r>
            <a:r>
              <a:rPr lang="ru" sz="1500" dirty="0" smtClean="0"/>
              <a:t>сервера </a:t>
            </a:r>
            <a:r>
              <a:rPr lang="ru" sz="1500" dirty="0"/>
              <a:t>медленный. Также, сервер и тестирующая система работают одновременно с помощью технологии параллелизма, благодаря библиотеке multiprocessing.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 dirty="0"/>
              <a:t>Также, помимо архива задач, на сайте есть возможность искать, а также публиковать/редактировать/удалять работу.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89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 главной страницы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900"/>
            <a:ext cx="9143998" cy="47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Сервер написан с помощью фреймворка Flask. Для поддержки форм использовался компонент WT Forms. Также для хранения информации используется база данных.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поддержки базы данных использовалась библиотека SQLAlchemy и её возможности. Реализовано 4 класса-таблиц; 4 many-to-many модели; 4 one-to-many модели.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Тестирующая система написана с помощью библиотеки subprocess и psutil.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одновременной работы сервера и тестирующей системы использована библиотека multiprocessing.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Вспомогательные библиотеки: PIL, zipfile, io, datetime, os.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интерфейса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Для создания интерфейса использованы возможности Bootstrap и JQuery. Также были использованы плагины: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CodeMirror - для показа кода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MathJax - для написания математических выражений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Zero-MD - для показа Markdown файлов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Задачи и посылки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446600"/>
            <a:ext cx="7038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/>
              <a:t>Чтобы отправить решение, вам необходимо авторизоваться в системе. Вы можете зарегистрироваться или войти в существующий аккаунт и отправить решение. Система автоматически проверит ваше решение и сообщит вердикт, максимально использованное время и максимальное количество используемой памяти. Как и говорилось ранее, одним из плюсов системы является то, что она хорошо оптимизирована - она быстро тестирует решение и выносит вердикт, даже если процессор </a:t>
            </a:r>
            <a:r>
              <a:rPr lang="ru" sz="1500" dirty="0" smtClean="0"/>
              <a:t>сервера медленный</a:t>
            </a:r>
            <a:r>
              <a:rPr lang="ru" sz="1500" dirty="0"/>
              <a:t>.</a:t>
            </a:r>
            <a:endParaRPr sz="15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</a:rPr>
              <a:t>Также, у каждой задачи есть разбор и решение на языке C++.</a:t>
            </a:r>
            <a:endParaRPr sz="15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 dirty="0">
                <a:solidFill>
                  <a:srgbClr val="FFFFFF"/>
                </a:solidFill>
              </a:rPr>
              <a:t>Администраторы могут добавлять новые задачи.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Поиск работы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975125"/>
            <a:ext cx="7038900" cy="4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 также можете искать или публиковать/редактировать/удалять работу.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Есть 2 типа аккаунтов: </a:t>
            </a:r>
            <a:endParaRPr sz="150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Обычный аккаунт - эти пользователи могут находить работу и общаться с работодателями по электронной почте или телефону. Откройте вакансию, которая вам понравилась, прочтите описание и, если работа вам подходит, свяжитесь с работодателем по электронной почте или телефону.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Бизнес-аккаунт - эти пользователи или компании могут публиковать, редактировать или удалять вакансии, а также находить и общаться по электронной почте или телефону с другими пользователями. Опубликуйте вакансию, при необходимости отредактируйте и просто дождитесь, пока какой-нибудь квалифицированный специалист свяжется с вами по электронной почте или телефону.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Также, администраторы могут добавлять работу, а также редактировать/удалять любую другую.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Профиль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профиле вы можете увидеть имя пользователя, адрес электронной почты, номер телефона и статистику о задачах: последние 10 отправок и статистику вердиктов.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Также, если это бизнес-аккаунт, Вы можете с помощью фильтра просмотреть работы именно этого работодателя.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Также вы можете изменить аватар и пароль своего аккаунта.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API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Платформа богата API.  В API вы можете запросить: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пользователей и пользователь по 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вакансий и вакансии по 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посылок и посылка по 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задач и задача по id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API находится по адресу </a:t>
            </a:r>
            <a:r>
              <a:rPr lang="ru" sz="1500" u="sng">
                <a:solidFill>
                  <a:schemeClr val="hlink"/>
                </a:solidFill>
                <a:hlinkClick r:id="rId3"/>
              </a:rPr>
              <a:t>http://127.0.0.1:5000/api/v1</a:t>
            </a:r>
            <a:r>
              <a:rPr lang="ru" sz="1500"/>
              <a:t>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PresentationFormat>Экран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WnSOJ</vt:lpstr>
      <vt:lpstr>Введение</vt:lpstr>
      <vt:lpstr>Скриншот главной страницы</vt:lpstr>
      <vt:lpstr>Архитектура проекта</vt:lpstr>
      <vt:lpstr>Компоненты интерфейса</vt:lpstr>
      <vt:lpstr>Возможности. Задачи и посылки</vt:lpstr>
      <vt:lpstr>Возможности. Поиск работы</vt:lpstr>
      <vt:lpstr>Возможности. Профиль</vt:lpstr>
      <vt:lpstr>Возможности. API</vt:lpstr>
      <vt:lpstr>Пример API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WnSOJ</dc:title>
  <dcterms:modified xsi:type="dcterms:W3CDTF">2021-05-21T13:15:12Z</dcterms:modified>
</cp:coreProperties>
</file>