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4807028" r:id="rId2"/>
    <p:sldId id="2134806906" r:id="rId3"/>
    <p:sldId id="2134806893" r:id="rId4"/>
    <p:sldId id="213480702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41C8D-ADC9-F38C-9BF9-B9AE62D1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64EE59-6EF8-CFBB-EC97-7D6B9CD0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E6A14-9613-845E-040D-D889065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F0323-1ED0-0F4A-FB61-D6945B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B28A99-ABBF-B9EB-89B3-CC594F48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43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AA4FB-48E8-1583-3EA7-0D0697B6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B64BFB-C12A-E632-7A75-F3652C9E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E48F0-65E3-C97E-18A4-0926AC3A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EA716-DBF9-22F8-8875-1E3B1972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68969-89FA-9859-1F3C-DC40ADAD5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95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1ADE68-DB8C-4170-18A9-95375C74C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8E600E-5470-9198-28AF-7EA7C29A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C450D-89D8-6A9E-0E63-3EC09749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ACEF2-B327-9CC7-50AB-98D502BE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334AE-1557-4CAC-490D-BF29EC3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19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/>
          </a:p>
        </p:txBody>
      </p:sp>
      <p:sp>
        <p:nvSpPr>
          <p:cNvPr id="5" name="Номер слайда 1">
            <a:extLst>
              <a:ext uri="{FF2B5EF4-FFF2-40B4-BE49-F238E27FC236}">
                <a16:creationId xmlns:a16="http://schemas.microsoft.com/office/drawing/2014/main" id="{6E94371A-351C-7A41-A3A7-14EA3618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 spc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D58DDE06-DF15-0A4F-A85A-4EB38848D8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C9CFC8-9240-794B-99C5-9E7F77ABB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420" y="286257"/>
            <a:ext cx="8699380" cy="1005514"/>
          </a:xfrm>
        </p:spPr>
        <p:txBody>
          <a:bodyPr wrap="square" anchor="ctr"/>
          <a:lstStyle>
            <a:lvl1pPr>
              <a:defRPr sz="2800" b="1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0344" y="587786"/>
            <a:ext cx="1564717" cy="4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42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 кластерами (основной 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10506142" y="5873922"/>
            <a:ext cx="129891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68375" y="1531998"/>
            <a:ext cx="7137400" cy="3085289"/>
          </a:xfrm>
        </p:spPr>
        <p:txBody>
          <a:bodyPr tIns="0" anchor="ctr">
            <a:noAutofit/>
          </a:bodyPr>
          <a:lstStyle>
            <a:lvl1pPr>
              <a:lnSpc>
                <a:spcPct val="80000"/>
              </a:lnSpc>
              <a:defRPr kumimoji="0" lang="ru-RU" sz="3600" b="1" i="0" u="none" strike="noStrike" kern="1200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ru-RU" dirty="0"/>
              <a:t>ШАБЛОН</a:t>
            </a:r>
            <a:br>
              <a:rPr lang="ru-RU" dirty="0"/>
            </a:br>
            <a:r>
              <a:rPr lang="ru-RU" dirty="0"/>
              <a:t>ПРЕЗЕНТАЦИИ</a:t>
            </a:r>
          </a:p>
        </p:txBody>
      </p:sp>
      <p:sp>
        <p:nvSpPr>
          <p:cNvPr id="45" name="Подзаголовок 2">
            <a:extLst>
              <a:ext uri="{FF2B5EF4-FFF2-40B4-BE49-F238E27FC236}">
                <a16:creationId xmlns:a16="http://schemas.microsoft.com/office/drawing/2014/main" id="{7E0A3357-E9E1-C84A-A7A8-1F407D8B72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7979" y="5969905"/>
            <a:ext cx="3459560" cy="252064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1200" b="0" i="0" cap="none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ДАТА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210F8070-3D82-4F4A-8CBE-3FA34598E8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7979" y="5350079"/>
            <a:ext cx="3657600" cy="302855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1" i="0" cap="none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en-US" dirty="0"/>
              <a:t>MAIL@TPU.RU</a:t>
            </a:r>
            <a:endParaRPr lang="ru-RU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F89376FD-B120-FB4E-96F4-AD3132FE07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7979" y="5078560"/>
            <a:ext cx="3657600" cy="318553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1" i="0" cap="none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П.П. ПЕТРОВ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75E2650-382E-5F4B-8395-A2740C2D0E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7979" y="4617288"/>
            <a:ext cx="5079999" cy="224904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4">
              <a:buNone/>
              <a:defRPr lang="en-US" sz="1200" b="0" i="0" cap="none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НАЗВАНИЕ СТРУКТУРНОГО ПОДРАЗДЕЛЕНИЯ</a:t>
            </a:r>
          </a:p>
        </p:txBody>
      </p:sp>
      <p:sp>
        <p:nvSpPr>
          <p:cNvPr id="49" name="Text Placeholder 36">
            <a:extLst>
              <a:ext uri="{FF2B5EF4-FFF2-40B4-BE49-F238E27FC236}">
                <a16:creationId xmlns:a16="http://schemas.microsoft.com/office/drawing/2014/main" id="{975604B8-2161-EF4C-B8E3-9724CBADF4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7979" y="6221968"/>
            <a:ext cx="3459956" cy="241896"/>
          </a:xfrm>
        </p:spPr>
        <p:txBody>
          <a:bodyPr/>
          <a:lstStyle>
            <a:lvl1pPr marL="0" indent="0">
              <a:buNone/>
              <a:defRPr lang="ru-RU" sz="1200" b="0" i="0" kern="1200" cap="none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ВЕРСИЯ</a:t>
            </a:r>
          </a:p>
        </p:txBody>
      </p:sp>
      <p:sp>
        <p:nvSpPr>
          <p:cNvPr id="52" name="Text Placeholder 36">
            <a:extLst>
              <a:ext uri="{FF2B5EF4-FFF2-40B4-BE49-F238E27FC236}">
                <a16:creationId xmlns:a16="http://schemas.microsoft.com/office/drawing/2014/main" id="{78E195AB-EC96-9042-8988-7774718C54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10880" y="6254889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kern="1200" cap="none" dirty="0">
                <a:solidFill>
                  <a:srgbClr val="7E7E7E"/>
                </a:solidFill>
                <a:latin typeface="GPN_DIN Condensed Regular" panose="020B0704020202020204" pitchFamily="34" charset="0"/>
                <a:ea typeface="GPN_DIN Condensed Regular" panose="020B0704020202020204" pitchFamily="34" charset="0"/>
                <a:cs typeface="+mn-cs"/>
              </a:defRPr>
            </a:lvl1pPr>
          </a:lstStyle>
          <a:p>
            <a:pPr lvl="0"/>
            <a:r>
              <a:rPr lang="ru-RU" dirty="0"/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665" y="1018790"/>
            <a:ext cx="1995321" cy="513209"/>
          </a:xfrm>
          <a:prstGeom prst="rect">
            <a:avLst/>
          </a:prstGeom>
        </p:spPr>
      </p:pic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5C28D77-899F-72F0-A5C2-9A571584451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55367" y="-5400"/>
            <a:ext cx="6336633" cy="6868800"/>
          </a:xfrm>
          <a:custGeom>
            <a:avLst/>
            <a:gdLst>
              <a:gd name="connsiteX0" fmla="*/ 0 w 6336633"/>
              <a:gd name="connsiteY0" fmla="*/ 0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0 w 6336633"/>
              <a:gd name="connsiteY4" fmla="*/ 0 h 6857999"/>
              <a:gd name="connsiteX0" fmla="*/ 1466850 w 6336633"/>
              <a:gd name="connsiteY0" fmla="*/ 9525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1466850 w 6336633"/>
              <a:gd name="connsiteY4" fmla="*/ 95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633" h="6857999">
                <a:moveTo>
                  <a:pt x="1466850" y="9525"/>
                </a:moveTo>
                <a:lnTo>
                  <a:pt x="6336633" y="0"/>
                </a:lnTo>
                <a:lnTo>
                  <a:pt x="6336633" y="6857999"/>
                </a:lnTo>
                <a:lnTo>
                  <a:pt x="0" y="6857999"/>
                </a:lnTo>
                <a:lnTo>
                  <a:pt x="1466850" y="9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1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944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9AD68-5AB4-C585-27AE-4B4E2032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FCF64-FD66-CCAB-C820-918C53C2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3A7E9-C48C-9A75-6464-09B47646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96261-A1F8-CD33-A0B5-A6D08762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41524-463B-28C6-6BC6-AA003C4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31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406E-29B0-E407-7063-FF9265DB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1D0E23-88C0-490F-89FD-A2B01347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1B63E-1ECC-EB3F-0339-B4A64E14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0C1914-7BF7-90B7-017D-5AB38F1B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B00826-9013-C3A8-5665-7B07FA7A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05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68529-DF93-947F-D9C7-61665E9B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D58D8-1356-D018-CC10-206AEB02F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E4FDDA-997F-F628-6D31-349C71EE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133E4E-B6F3-4169-7030-AA0B9993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A80CA-8AED-8756-0814-0739EB51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F56B4-2D61-2D96-31EB-51C4EFE3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4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E9859-1F69-5037-18B3-6CD01458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009E6-1919-3B5C-E225-52E0A265E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239929-BA66-08CE-9030-6AD94D9FE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EC45D0-7C47-882D-4360-F3FA4D788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BA375D-9AD0-1ABB-DDC6-C12D440E3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2C7BC43-0E33-C57F-746F-D7B25FD7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EA5338-510C-B108-1CCD-7131F173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182378-D4DC-0FED-E2F3-3229C05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0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B0FC-BCBC-7E98-BAF1-B7535319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5E1ED0-6C9F-67E4-39C2-071827DC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6ED244-49B9-C996-A55F-9C56756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3FBC78-DA55-3B8C-BAFD-0B36865B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C64949-7893-9AF4-4F3A-CA75D0A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023B8F-7B5F-C27F-A71B-2A755DD3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4F790B-F639-2583-D244-24081445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838F8-EE55-F154-7F47-D475C74B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1388A-2638-66E5-0769-7B238588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1495C-6409-D4A8-2C6C-017D549B7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29F52B-E028-85C2-AB66-71419462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E4ADE-FE9F-E87D-BEC7-D89F5917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750D62-317B-4233-CFA3-FD26458A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5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ED757-DFE2-07A5-2CA2-5BF2DB19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AD1EF5-5D29-C2C0-D6AE-64CF69E20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CD883A-9B11-AF51-F216-24A72D720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9FD574-5216-D29D-16B0-85BBF2E7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081DA-75BF-65FB-E4EB-4A4A678E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E4B140-7955-5F10-2087-3305945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97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D6D0A-7F7A-9654-7C9B-A8C281E4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6FAC5D-1A93-C995-B803-71362D2F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1F935-4EA8-FC4B-A7E9-C317A0160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447D2-5FB6-49F3-9933-FC5D08E157DE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B8EDA1-FC9C-461E-D499-B46125CCF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6D80F-DF56-8833-6DFC-7E6E6179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BAB08-EE04-4669-A59C-47064A16A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9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967978" y="4907110"/>
            <a:ext cx="5928121" cy="318553"/>
          </a:xfrm>
        </p:spPr>
        <p:txBody>
          <a:bodyPr/>
          <a:lstStyle/>
          <a:p>
            <a:r>
              <a:rPr lang="ru-RU" sz="2400" dirty="0"/>
              <a:t>Команда ООО «</a:t>
            </a:r>
            <a:r>
              <a:rPr lang="ru-RU" sz="2400" dirty="0" err="1"/>
              <a:t>Стартапчик</a:t>
            </a:r>
            <a:r>
              <a:rPr lang="ru-RU" sz="2400" dirty="0"/>
              <a:t>»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967979" y="5326003"/>
            <a:ext cx="3459956" cy="1531998"/>
          </a:xfrm>
        </p:spPr>
        <p:txBody>
          <a:bodyPr>
            <a:normAutofit lnSpcReduction="10000"/>
          </a:bodyPr>
          <a:lstStyle/>
          <a:p>
            <a:r>
              <a:rPr lang="ru-RU" sz="1400" dirty="0"/>
              <a:t>Леонид Башмаков</a:t>
            </a:r>
          </a:p>
          <a:p>
            <a:r>
              <a:rPr lang="ru-RU" sz="1400" dirty="0"/>
              <a:t>Виталий Усков</a:t>
            </a:r>
          </a:p>
          <a:p>
            <a:r>
              <a:rPr lang="ru-RU" sz="1400" dirty="0"/>
              <a:t>Семен Капустин</a:t>
            </a:r>
          </a:p>
          <a:p>
            <a:r>
              <a:rPr lang="ru-RU" sz="1400" dirty="0"/>
              <a:t>Иван Дорохов</a:t>
            </a:r>
          </a:p>
          <a:p>
            <a:r>
              <a:rPr lang="ru-RU" sz="1400" dirty="0"/>
              <a:t>Евгений Емельянов</a:t>
            </a:r>
          </a:p>
        </p:txBody>
      </p:sp>
      <p:pic>
        <p:nvPicPr>
          <p:cNvPr id="10" name="Рисунок 9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r="19240"/>
          <a:stretch>
            <a:fillRect/>
          </a:stretch>
        </p:blipFill>
        <p:spPr/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3600" y="1531998"/>
            <a:ext cx="7137400" cy="3085289"/>
          </a:xfrm>
        </p:spPr>
        <p:txBody>
          <a:bodyPr/>
          <a:lstStyle/>
          <a:p>
            <a:r>
              <a:rPr lang="ru-RU" dirty="0"/>
              <a:t>ИНТЕКЛАСС х СТАРТАП-СТУДИЯ УНИВЕРСИТЕТОВ ТОМСКА</a:t>
            </a:r>
            <a:br>
              <a:rPr lang="ru-RU" dirty="0"/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0D5B7-23A2-00DB-C9FA-23089A85B51D}"/>
              </a:ext>
            </a:extLst>
          </p:cNvPr>
          <p:cNvSpPr txBox="1"/>
          <p:nvPr/>
        </p:nvSpPr>
        <p:spPr>
          <a:xfrm>
            <a:off x="863600" y="366188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Создайте качественную презентацию за минуту!</a:t>
            </a:r>
          </a:p>
        </p:txBody>
      </p:sp>
    </p:spTree>
    <p:extLst>
      <p:ext uri="{BB962C8B-B14F-4D97-AF65-F5344CB8AC3E}">
        <p14:creationId xmlns:p14="http://schemas.microsoft.com/office/powerpoint/2010/main" val="146547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3B145A-9244-4F70-DD7A-67621D41E5B0}"/>
              </a:ext>
            </a:extLst>
          </p:cNvPr>
          <p:cNvSpPr txBox="1"/>
          <p:nvPr/>
        </p:nvSpPr>
        <p:spPr>
          <a:xfrm>
            <a:off x="337043" y="285883"/>
            <a:ext cx="8616951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Ключевые возможности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7BCE91B-2459-8746-982C-F282E9A9A6DA}"/>
              </a:ext>
            </a:extLst>
          </p:cNvPr>
          <p:cNvSpPr/>
          <p:nvPr/>
        </p:nvSpPr>
        <p:spPr>
          <a:xfrm>
            <a:off x="337046" y="1125538"/>
            <a:ext cx="11519991" cy="6477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tIns="144000" rIns="144000" bIns="144000" rtlCol="0" anchor="ctr"/>
          <a:lstStyle/>
          <a:p>
            <a:pPr lvl="0" fontAlgn="t">
              <a:spcBef>
                <a:spcPts val="600"/>
              </a:spcBef>
              <a:defRPr/>
            </a:pPr>
            <a:r>
              <a:rPr lang="ru-RU" sz="2000" b="1" dirty="0">
                <a:solidFill>
                  <a:schemeClr val="tx1"/>
                </a:solidFill>
              </a:rPr>
              <a:t>Интуитивная генерация:</a:t>
            </a:r>
            <a:r>
              <a:rPr lang="ru-RU" sz="2000" dirty="0">
                <a:solidFill>
                  <a:schemeClr val="tx1"/>
                </a:solidFill>
              </a:rPr>
              <a:t> Не пишите </a:t>
            </a:r>
            <a:r>
              <a:rPr lang="ru-RU" sz="2000" dirty="0" err="1">
                <a:solidFill>
                  <a:schemeClr val="tx1"/>
                </a:solidFill>
              </a:rPr>
              <a:t>промпт</a:t>
            </a:r>
            <a:r>
              <a:rPr lang="ru-RU" sz="2000" dirty="0">
                <a:solidFill>
                  <a:schemeClr val="tx1"/>
                </a:solidFill>
              </a:rPr>
              <a:t> — соберите его в нашем конструкторе (тема, стиль, язык).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B877C84-ADA9-134A-9E98-3169A15B9D7C}"/>
              </a:ext>
            </a:extLst>
          </p:cNvPr>
          <p:cNvSpPr/>
          <p:nvPr/>
        </p:nvSpPr>
        <p:spPr>
          <a:xfrm>
            <a:off x="337046" y="1917700"/>
            <a:ext cx="11519991" cy="6477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tIns="144000" rIns="144000" bIns="144000" rtlCol="0" anchor="ctr"/>
          <a:lstStyle/>
          <a:p>
            <a:pPr lvl="0" fontAlgn="t">
              <a:spcBef>
                <a:spcPts val="600"/>
              </a:spcBef>
              <a:defRPr/>
            </a:pPr>
            <a:r>
              <a:rPr lang="ru-RU" sz="2000" b="1" dirty="0">
                <a:solidFill>
                  <a:schemeClr val="tx1"/>
                </a:solidFill>
              </a:rPr>
              <a:t>Умное редактирование:</a:t>
            </a:r>
            <a:r>
              <a:rPr lang="ru-RU" sz="2000" dirty="0">
                <a:solidFill>
                  <a:schemeClr val="tx1"/>
                </a:solidFill>
              </a:rPr>
              <a:t> Меняйте готовые слайды простыми текстовыми командами.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4C57F71-D375-E64C-A1E7-701736426DDE}"/>
              </a:ext>
            </a:extLst>
          </p:cNvPr>
          <p:cNvSpPr/>
          <p:nvPr/>
        </p:nvSpPr>
        <p:spPr>
          <a:xfrm>
            <a:off x="337046" y="2709863"/>
            <a:ext cx="11519991" cy="6477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tIns="144000" rIns="144000" bIns="144000" rtlCol="0" anchor="ctr"/>
          <a:lstStyle/>
          <a:p>
            <a:pPr lvl="0" fontAlgn="t">
              <a:spcBef>
                <a:spcPts val="600"/>
              </a:spcBef>
              <a:defRPr/>
            </a:pPr>
            <a:r>
              <a:rPr lang="ru-RU" sz="2000" b="1" dirty="0">
                <a:solidFill>
                  <a:schemeClr val="tx1"/>
                </a:solidFill>
              </a:rPr>
              <a:t>Поддержка спикера:</a:t>
            </a:r>
            <a:r>
              <a:rPr lang="ru-RU" sz="2000" dirty="0">
                <a:solidFill>
                  <a:schemeClr val="tx1"/>
                </a:solidFill>
              </a:rPr>
              <a:t> Получайте автоматические заметки для выступления к каждому слайду.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FEE2B24-E579-CA47-9594-0FFC03AF5BAA}"/>
              </a:ext>
            </a:extLst>
          </p:cNvPr>
          <p:cNvSpPr/>
          <p:nvPr/>
        </p:nvSpPr>
        <p:spPr>
          <a:xfrm>
            <a:off x="337046" y="3502025"/>
            <a:ext cx="11519991" cy="6477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tIns="144000" rIns="144000" bIns="144000" rtlCol="0" anchor="ctr"/>
          <a:lstStyle/>
          <a:p>
            <a:pPr lvl="0" fontAlgn="t">
              <a:spcBef>
                <a:spcPts val="600"/>
              </a:spcBef>
              <a:defRPr/>
            </a:pPr>
            <a:r>
              <a:rPr lang="ru-RU" sz="2000" b="1" dirty="0">
                <a:solidFill>
                  <a:schemeClr val="tx1"/>
                </a:solidFill>
              </a:rPr>
              <a:t>Полная кастомизация:</a:t>
            </a:r>
            <a:r>
              <a:rPr lang="ru-RU" sz="2000" dirty="0">
                <a:solidFill>
                  <a:schemeClr val="tx1"/>
                </a:solidFill>
              </a:rPr>
              <a:t> Загружайте свои изображения и выбирайте AI-модель.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9A7D740-013A-B44C-9469-F8207B162B9B}"/>
              </a:ext>
            </a:extLst>
          </p:cNvPr>
          <p:cNvSpPr/>
          <p:nvPr/>
        </p:nvSpPr>
        <p:spPr>
          <a:xfrm>
            <a:off x="337046" y="4292600"/>
            <a:ext cx="11519991" cy="6477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tIns="144000" rIns="144000" bIns="144000" rtlCol="0" anchor="ctr"/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dirty="0">
                <a:solidFill>
                  <a:srgbClr val="000000"/>
                </a:solidFill>
                <a:ea typeface="Verdana" panose="020B0604030504040204" pitchFamily="34" charset="0"/>
              </a:rPr>
              <a:t>Интеграция</a:t>
            </a:r>
            <a:r>
              <a:rPr lang="ru-RU" sz="2000" dirty="0">
                <a:solidFill>
                  <a:srgbClr val="000000"/>
                </a:solidFill>
                <a:ea typeface="Verdana" panose="020B0604030504040204" pitchFamily="34" charset="0"/>
              </a:rPr>
              <a:t> видео в слайд.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Verdana" panose="020B0604030504040204" pitchFamily="34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8F8188D-AE81-4C4B-8172-078AA0068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46" y="2095166"/>
            <a:ext cx="288000" cy="288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ACA1024-467D-AE48-9F65-5B97E1140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46" y="1296269"/>
            <a:ext cx="288000" cy="288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6097BA3-5040-FA41-911E-0BA41CD7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46" y="2884437"/>
            <a:ext cx="288000" cy="2880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3F85586-0316-7A4C-AFEB-6C0C47E9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46" y="3668896"/>
            <a:ext cx="288000" cy="2880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4C29BC4-5814-2740-925B-FFC986F6F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146" y="4477418"/>
            <a:ext cx="288000" cy="28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A58CE9-4CF4-DF1B-DED5-8B1A62D9A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8DDE06-DF15-0A4F-A85A-4EB38848D8E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5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3B145A-9244-4F70-DD7A-67621D41E5B0}"/>
              </a:ext>
            </a:extLst>
          </p:cNvPr>
          <p:cNvSpPr txBox="1"/>
          <p:nvPr/>
        </p:nvSpPr>
        <p:spPr>
          <a:xfrm>
            <a:off x="337044" y="279380"/>
            <a:ext cx="800685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Схема взаимодействия с сервисом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694FA13-8446-D941-B9BB-F64403D2B566}"/>
              </a:ext>
            </a:extLst>
          </p:cNvPr>
          <p:cNvSpPr/>
          <p:nvPr/>
        </p:nvSpPr>
        <p:spPr>
          <a:xfrm>
            <a:off x="337045" y="1125538"/>
            <a:ext cx="3744029" cy="2232026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fontAlgn="t">
              <a:spcBef>
                <a:spcPts val="600"/>
              </a:spcBef>
              <a:defRPr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 – Регистрация</a:t>
            </a:r>
          </a:p>
          <a:p>
            <a:pPr lvl="0" fontAlgn="t">
              <a:spcBef>
                <a:spcPts val="600"/>
              </a:spcBef>
              <a:defRPr/>
            </a:pP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B720364-F526-B544-A0C3-C954F208C8C4}"/>
              </a:ext>
            </a:extLst>
          </p:cNvPr>
          <p:cNvSpPr/>
          <p:nvPr/>
        </p:nvSpPr>
        <p:spPr>
          <a:xfrm>
            <a:off x="4224338" y="1125538"/>
            <a:ext cx="3744029" cy="2232026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fontAlgn="t">
              <a:spcBef>
                <a:spcPts val="600"/>
              </a:spcBef>
              <a:defRPr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 – Покупка токенов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3E7D9952-50A0-2242-953F-3C1F98164262}"/>
              </a:ext>
            </a:extLst>
          </p:cNvPr>
          <p:cNvSpPr/>
          <p:nvPr/>
        </p:nvSpPr>
        <p:spPr>
          <a:xfrm>
            <a:off x="8113009" y="1125538"/>
            <a:ext cx="3744029" cy="2232026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fontAlgn="t">
              <a:spcBef>
                <a:spcPts val="600"/>
              </a:spcBef>
              <a:defRPr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 – Настройка желаемой презентации в конструкторе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550D04DB-2D0B-7246-BFB1-A46DED2EA262}"/>
              </a:ext>
            </a:extLst>
          </p:cNvPr>
          <p:cNvSpPr/>
          <p:nvPr/>
        </p:nvSpPr>
        <p:spPr>
          <a:xfrm>
            <a:off x="337045" y="3968749"/>
            <a:ext cx="3744029" cy="2232026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fontAlgn="t">
              <a:spcBef>
                <a:spcPts val="600"/>
              </a:spcBef>
              <a:defRPr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 – Генерация презентации</a:t>
            </a: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CAE47C26-F9B7-DD40-B018-E88FC5052961}"/>
              </a:ext>
            </a:extLst>
          </p:cNvPr>
          <p:cNvSpPr/>
          <p:nvPr/>
        </p:nvSpPr>
        <p:spPr>
          <a:xfrm>
            <a:off x="4224338" y="3968749"/>
            <a:ext cx="3744029" cy="2232026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fontAlgn="t">
              <a:spcBef>
                <a:spcPts val="600"/>
              </a:spcBef>
              <a:defRPr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– Редактирования с элементами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</a:t>
            </a: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fontAlgn="t">
              <a:spcBef>
                <a:spcPts val="600"/>
              </a:spcBef>
              <a:defRPr/>
            </a:pPr>
            <a:endParaRPr lang="ru-RU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BB7931F-DCA3-394C-B1AE-13697C2A3D61}"/>
              </a:ext>
            </a:extLst>
          </p:cNvPr>
          <p:cNvSpPr/>
          <p:nvPr/>
        </p:nvSpPr>
        <p:spPr>
          <a:xfrm>
            <a:off x="8113009" y="3968749"/>
            <a:ext cx="3744029" cy="2232026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/>
          <a:lstStyle/>
          <a:p>
            <a:pPr fontAlgn="t">
              <a:spcBef>
                <a:spcPts val="600"/>
              </a:spcBef>
              <a:defRPr/>
            </a:pPr>
            <a:r>
              <a:rPr lang="ru-RU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 – Экспорт</a:t>
            </a:r>
          </a:p>
        </p:txBody>
      </p:sp>
      <p:cxnSp>
        <p:nvCxnSpPr>
          <p:cNvPr id="4" name="Соединительная линия уступом 3">
            <a:extLst>
              <a:ext uri="{FF2B5EF4-FFF2-40B4-BE49-F238E27FC236}">
                <a16:creationId xmlns:a16="http://schemas.microsoft.com/office/drawing/2014/main" id="{5C6C2764-36D0-4542-AB22-314A529F5487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5400000">
            <a:off x="5791450" y="-224826"/>
            <a:ext cx="611185" cy="7775964"/>
          </a:xfrm>
          <a:prstGeom prst="bentConnector3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1FB3D788-0D8A-0D4D-8417-52A0C639B2B6}"/>
              </a:ext>
            </a:extLst>
          </p:cNvPr>
          <p:cNvCxnSpPr>
            <a:stCxn id="35" idx="3"/>
            <a:endCxn id="42" idx="1"/>
          </p:cNvCxnSpPr>
          <p:nvPr/>
        </p:nvCxnSpPr>
        <p:spPr>
          <a:xfrm>
            <a:off x="4081074" y="2241551"/>
            <a:ext cx="143264" cy="0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DAEB3EC-8228-674D-9392-E9AE051B480D}"/>
              </a:ext>
            </a:extLst>
          </p:cNvPr>
          <p:cNvCxnSpPr>
            <a:stCxn id="42" idx="3"/>
            <a:endCxn id="45" idx="1"/>
          </p:cNvCxnSpPr>
          <p:nvPr/>
        </p:nvCxnSpPr>
        <p:spPr>
          <a:xfrm>
            <a:off x="7968367" y="2241551"/>
            <a:ext cx="144642" cy="0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2013AEF-5A72-0A4F-912C-B5D21D3D7C92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4081074" y="5084762"/>
            <a:ext cx="143264" cy="0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FD59F95-2EBA-314B-A04A-809DA81D3E3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>
            <a:off x="7968367" y="5084762"/>
            <a:ext cx="144642" cy="0"/>
          </a:xfrm>
          <a:prstGeom prst="straightConnector1">
            <a:avLst/>
          </a:prstGeom>
          <a:ln w="12700">
            <a:solidFill>
              <a:srgbClr val="7E7E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634182-2EBC-616D-9112-87030513A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8DDE06-DF15-0A4F-A85A-4EB38848D8EB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00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7E24-6E7A-0120-174F-A05C06C0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95B310-2DB0-B28F-881E-F0345291944D}"/>
              </a:ext>
            </a:extLst>
          </p:cNvPr>
          <p:cNvSpPr txBox="1"/>
          <p:nvPr/>
        </p:nvSpPr>
        <p:spPr>
          <a:xfrm>
            <a:off x="337044" y="279380"/>
            <a:ext cx="800685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</a:rPr>
              <a:t>Концепт интерфейса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124B5-FDCA-CE9F-FAA2-16A828070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8DDE06-DF15-0A4F-A85A-4EB38848D8EB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4F7CF-7040-ADE9-2B1C-8AD4D9361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1" y="1916010"/>
            <a:ext cx="5591349" cy="31524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94D0B6-99B5-A33C-841B-ACE846829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4" y="862072"/>
            <a:ext cx="5042677" cy="284837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F53AD19-F73F-4F95-5D64-CE0316C2C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44" y="3837596"/>
            <a:ext cx="5042677" cy="282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4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121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GPN_DIN Condensed Regular</vt:lpstr>
      <vt:lpstr>Verdana</vt:lpstr>
      <vt:lpstr>Тема Office</vt:lpstr>
      <vt:lpstr>ИНТЕКЛАСС х СТАРТАП-СТУДИЯ УНИВЕРСИТЕТОВ ТОМСКА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7</cp:revision>
  <dcterms:created xsi:type="dcterms:W3CDTF">2025-09-04T10:14:18Z</dcterms:created>
  <dcterms:modified xsi:type="dcterms:W3CDTF">2025-09-04T10:46:38Z</dcterms:modified>
</cp:coreProperties>
</file>