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30" autoAdjust="0"/>
  </p:normalViewPr>
  <p:slideViewPr>
    <p:cSldViewPr snapToGrid="0" snapToObjects="1">
      <p:cViewPr varScale="1">
        <p:scale>
          <a:sx n="199" d="100"/>
          <a:sy n="199" d="100"/>
        </p:scale>
        <p:origin x="-28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4A91-AF40-8644-A49D-7A2F37424FA8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B0F7-8DD2-354A-A0A7-8D5C056E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7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4A91-AF40-8644-A49D-7A2F37424FA8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B0F7-8DD2-354A-A0A7-8D5C056E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3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4A91-AF40-8644-A49D-7A2F37424FA8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B0F7-8DD2-354A-A0A7-8D5C056E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5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4A91-AF40-8644-A49D-7A2F37424FA8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B0F7-8DD2-354A-A0A7-8D5C056E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8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4A91-AF40-8644-A49D-7A2F37424FA8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B0F7-8DD2-354A-A0A7-8D5C056E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1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4A91-AF40-8644-A49D-7A2F37424FA8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B0F7-8DD2-354A-A0A7-8D5C056E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7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4A91-AF40-8644-A49D-7A2F37424FA8}" type="datetimeFigureOut">
              <a:rPr lang="en-US" smtClean="0"/>
              <a:t>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B0F7-8DD2-354A-A0A7-8D5C056E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7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4A91-AF40-8644-A49D-7A2F37424FA8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B0F7-8DD2-354A-A0A7-8D5C056E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4A91-AF40-8644-A49D-7A2F37424FA8}" type="datetimeFigureOut">
              <a:rPr lang="en-US" smtClean="0"/>
              <a:t>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B0F7-8DD2-354A-A0A7-8D5C056E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7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4A91-AF40-8644-A49D-7A2F37424FA8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B0F7-8DD2-354A-A0A7-8D5C056E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3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4A91-AF40-8644-A49D-7A2F37424FA8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B0F7-8DD2-354A-A0A7-8D5C056E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7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54A91-AF40-8644-A49D-7A2F37424FA8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4B0F7-8DD2-354A-A0A7-8D5C056E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1395"/>
            <a:ext cx="6400800" cy="693819"/>
          </a:xfrm>
        </p:spPr>
        <p:txBody>
          <a:bodyPr/>
          <a:lstStyle/>
          <a:p>
            <a:r>
              <a:rPr lang="en-US" dirty="0" err="1" smtClean="0"/>
              <a:t>ToolBox</a:t>
            </a:r>
            <a:r>
              <a:rPr lang="en-US" dirty="0" smtClean="0"/>
              <a:t> Poll Workflow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27700" y="943515"/>
            <a:ext cx="1221619" cy="6894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Poll</a:t>
            </a:r>
          </a:p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1325939" y="1282182"/>
            <a:ext cx="2001761" cy="6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n 6"/>
          <p:cNvSpPr/>
          <p:nvPr/>
        </p:nvSpPr>
        <p:spPr>
          <a:xfrm>
            <a:off x="3886719" y="5582271"/>
            <a:ext cx="643377" cy="6289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Save</a:t>
            </a:r>
            <a:br>
              <a:rPr lang="en-US" sz="1200" dirty="0" smtClean="0"/>
            </a:br>
            <a:r>
              <a:rPr lang="en-US" sz="1200" dirty="0" smtClean="0"/>
              <a:t>Poll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786997" y="1043140"/>
            <a:ext cx="1333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Request poll question</a:t>
            </a:r>
            <a:endParaRPr lang="en-US" sz="1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99367" y="2214455"/>
            <a:ext cx="30469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46286" y="2214455"/>
            <a:ext cx="0" cy="548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Document 21"/>
          <p:cNvSpPr/>
          <p:nvPr/>
        </p:nvSpPr>
        <p:spPr>
          <a:xfrm>
            <a:off x="3593153" y="2763287"/>
            <a:ext cx="1008377" cy="1397605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Display question and options</a:t>
            </a:r>
            <a:endParaRPr 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2048665" y="2197213"/>
            <a:ext cx="1353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Q</a:t>
            </a:r>
            <a:r>
              <a:rPr lang="en-US" sz="1000" dirty="0" smtClean="0"/>
              <a:t>uestion with options</a:t>
            </a:r>
            <a:endParaRPr lang="en-US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128482" y="4019730"/>
            <a:ext cx="0" cy="548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Process 24"/>
          <p:cNvSpPr/>
          <p:nvPr/>
        </p:nvSpPr>
        <p:spPr>
          <a:xfrm>
            <a:off x="3695074" y="4568562"/>
            <a:ext cx="866815" cy="59988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User submit poll</a:t>
            </a:r>
            <a:endParaRPr lang="en-US" sz="105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235741" y="4887650"/>
            <a:ext cx="4593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47114" y="3356026"/>
            <a:ext cx="0" cy="121253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40732" y="3356026"/>
            <a:ext cx="794969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39956" y="3904314"/>
            <a:ext cx="3200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No</a:t>
            </a:r>
            <a:endParaRPr lang="en-US" sz="900" dirty="0"/>
          </a:p>
        </p:txBody>
      </p:sp>
      <p:sp>
        <p:nvSpPr>
          <p:cNvPr id="46" name="Decision 45"/>
          <p:cNvSpPr/>
          <p:nvPr/>
        </p:nvSpPr>
        <p:spPr>
          <a:xfrm>
            <a:off x="2255590" y="4562959"/>
            <a:ext cx="986533" cy="64378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answer</a:t>
            </a:r>
            <a:endParaRPr lang="en-US" sz="800" dirty="0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2747114" y="5210029"/>
            <a:ext cx="9179" cy="6987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87265" y="5399546"/>
            <a:ext cx="3434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Yes</a:t>
            </a:r>
            <a:endParaRPr lang="en-US" sz="900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756293" y="5907969"/>
            <a:ext cx="1130426" cy="561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530096" y="5907969"/>
            <a:ext cx="1086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616276" y="3485214"/>
            <a:ext cx="0" cy="24235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609894" y="3485214"/>
            <a:ext cx="6737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Document 64"/>
          <p:cNvSpPr/>
          <p:nvPr/>
        </p:nvSpPr>
        <p:spPr>
          <a:xfrm>
            <a:off x="6341055" y="2765075"/>
            <a:ext cx="1023926" cy="1446869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6394897" y="2826312"/>
            <a:ext cx="86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Display poll results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7" name="Hexagon 66"/>
          <p:cNvSpPr/>
          <p:nvPr/>
        </p:nvSpPr>
        <p:spPr>
          <a:xfrm>
            <a:off x="6516157" y="3216407"/>
            <a:ext cx="694614" cy="701978"/>
          </a:xfrm>
          <a:prstGeom prst="hexagon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an 67"/>
          <p:cNvSpPr/>
          <p:nvPr/>
        </p:nvSpPr>
        <p:spPr>
          <a:xfrm>
            <a:off x="702035" y="973753"/>
            <a:ext cx="598375" cy="6289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Poll</a:t>
            </a:r>
            <a:br>
              <a:rPr lang="en-US" sz="800" dirty="0" smtClean="0"/>
            </a:br>
            <a:r>
              <a:rPr lang="en-US" sz="800" dirty="0" smtClean="0"/>
              <a:t>Database</a:t>
            </a:r>
            <a:endParaRPr lang="en-US" sz="8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6524566" y="4157461"/>
            <a:ext cx="0" cy="730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524566" y="4887650"/>
            <a:ext cx="16509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164773" y="1288229"/>
            <a:ext cx="0" cy="35994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4601530" y="1294276"/>
            <a:ext cx="356324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999367" y="1602705"/>
            <a:ext cx="0" cy="611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Curved Right Arrow 78"/>
          <p:cNvSpPr/>
          <p:nvPr/>
        </p:nvSpPr>
        <p:spPr>
          <a:xfrm>
            <a:off x="6431391" y="3982554"/>
            <a:ext cx="169532" cy="174907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10852" y="4648943"/>
            <a:ext cx="1844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Request new poll question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331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31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Schreiner</dc:creator>
  <cp:lastModifiedBy>Rodrigo Schreiner</cp:lastModifiedBy>
  <cp:revision>5</cp:revision>
  <dcterms:created xsi:type="dcterms:W3CDTF">2019-01-14T21:26:38Z</dcterms:created>
  <dcterms:modified xsi:type="dcterms:W3CDTF">2019-01-14T22:11:30Z</dcterms:modified>
</cp:coreProperties>
</file>