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471"/>
    <a:srgbClr val="265C7C"/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6005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4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1915063"/>
            <a:ext cx="6400800" cy="1863307"/>
          </a:xfrm>
          <a:noFill/>
          <a:ln>
            <a:noFill/>
          </a:ln>
        </p:spPr>
        <p:txBody>
          <a:bodyPr lIns="0" rIns="0" anchor="b">
            <a:normAutofit/>
          </a:bodyPr>
          <a:lstStyle>
            <a:lvl1pPr algn="ctr">
              <a:defRPr sz="3600">
                <a:solidFill>
                  <a:srgbClr val="265C7C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62445"/>
            <a:ext cx="6400800" cy="3152955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Source Sans Pro" panose="020B0503030403020204" pitchFamily="34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12/19/19</a:t>
            </a:fld>
            <a:endParaRPr lang="en-US" dirty="0"/>
          </a:p>
        </p:txBody>
      </p:sp>
      <p:pic>
        <p:nvPicPr>
          <p:cNvPr id="8" name="Picture 7" descr="A picture containing kite&#10;&#10;Description automatically generated">
            <a:extLst>
              <a:ext uri="{FF2B5EF4-FFF2-40B4-BE49-F238E27FC236}">
                <a16:creationId xmlns:a16="http://schemas.microsoft.com/office/drawing/2014/main" id="{1A3CC66B-CD53-ED4E-95D1-BCFA80A7C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194970"/>
            <a:ext cx="910086" cy="910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BA408-DBEB-DC4B-A4C4-D3B9AC442C64}"/>
              </a:ext>
            </a:extLst>
          </p:cNvPr>
          <p:cNvSpPr txBox="1"/>
          <p:nvPr userDrawn="1"/>
        </p:nvSpPr>
        <p:spPr>
          <a:xfrm>
            <a:off x="1813012" y="3970924"/>
            <a:ext cx="323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76471"/>
                </a:solidFill>
                <a:latin typeface="Source Sans Pro" panose="020B0503030403020204" pitchFamily="34" charset="77"/>
              </a:rPr>
              <a:t>EPMO Project Request Approval Process </a:t>
            </a:r>
          </a:p>
        </p:txBody>
      </p:sp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199384"/>
            <a:ext cx="6391748" cy="217661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100231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1662124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10429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11053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1676800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1675376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38535" y="2075988"/>
            <a:ext cx="5931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35772" y="2447036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9000" y="2818084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1013" y="2052461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1013" y="2423509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1012" y="2790738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3372679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3339358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3393178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3346605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1876370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3244023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5938" y="3761619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083645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2454693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2825741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70001" y="2052461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70001" y="2423509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70000" y="2790738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918840" y="0"/>
            <a:ext cx="1938593" cy="184666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31168" y="6545926"/>
            <a:ext cx="3108960" cy="235285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4E350A5-74D4-844C-B3B9-C373081BD9A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8728" y="6538501"/>
            <a:ext cx="3108960" cy="2352859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8F2B8-59A7-3C4A-9B05-737BD487C329}"/>
              </a:ext>
            </a:extLst>
          </p:cNvPr>
          <p:cNvSpPr txBox="1"/>
          <p:nvPr userDrawn="1"/>
        </p:nvSpPr>
        <p:spPr>
          <a:xfrm>
            <a:off x="3568728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Investment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457A8-DE0D-FE45-88BD-CF8A739778EB}"/>
              </a:ext>
            </a:extLst>
          </p:cNvPr>
          <p:cNvSpPr txBox="1"/>
          <p:nvPr userDrawn="1"/>
        </p:nvSpPr>
        <p:spPr>
          <a:xfrm>
            <a:off x="219547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Return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15477" y="3865668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Description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31636"/>
            <a:ext cx="3771900" cy="2123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1421404"/>
            <a:ext cx="3108960" cy="302269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1165606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1421403"/>
            <a:ext cx="3108960" cy="301173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1139217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4980204"/>
            <a:ext cx="3108960" cy="227620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469989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4970411"/>
            <a:ext cx="3108960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4693411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30853-CBFC-6147-AB80-283988A04666}"/>
              </a:ext>
            </a:extLst>
          </p:cNvPr>
          <p:cNvSpPr txBox="1"/>
          <p:nvPr userDrawn="1"/>
        </p:nvSpPr>
        <p:spPr>
          <a:xfrm>
            <a:off x="228600" y="7445597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Additional Information</a:t>
            </a:r>
            <a:endParaRPr lang="en-US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3AC72-3C8C-3D4F-894B-44EBA1CFFC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28600" y="7722595"/>
            <a:ext cx="6446520" cy="120568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B4119-3388-1340-BCA2-2601EDD45097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803DF97-E6ED-6948-92F0-C719B78690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76" y="3346617"/>
            <a:ext cx="6391748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82585" y="1987742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14236" y="1953841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83278" y="2362605"/>
            <a:ext cx="10900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Business Lines: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9743" y="2329284"/>
            <a:ext cx="189664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27269" y="2383104"/>
            <a:ext cx="4863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States</a:t>
            </a:r>
            <a:r>
              <a:rPr lang="en-US" sz="1200" dirty="0"/>
              <a:t>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83447" y="2336531"/>
            <a:ext cx="2064175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38128" y="1834557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714" y="595760"/>
            <a:ext cx="5715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15267" y="2720015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38128" y="1988235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53885" y="1381800"/>
            <a:ext cx="5614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Status</a:t>
            </a:r>
            <a:r>
              <a:rPr lang="en-US" sz="1400" dirty="0"/>
              <a:t>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5946" y="1957051"/>
            <a:ext cx="20641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85945" y="1361126"/>
            <a:ext cx="2697475" cy="277812"/>
          </a:xfrm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917057" y="0"/>
            <a:ext cx="1940377" cy="150759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23198" y="6253821"/>
            <a:ext cx="6377425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04806" y="297947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Description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9B4F82-2C4C-224A-8E59-07210D87E094}"/>
              </a:ext>
            </a:extLst>
          </p:cNvPr>
          <p:cNvSpPr txBox="1"/>
          <p:nvPr userDrawn="1"/>
        </p:nvSpPr>
        <p:spPr>
          <a:xfrm>
            <a:off x="204806" y="587384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Benefits</a:t>
            </a:r>
            <a:endParaRPr lang="en-US" sz="1400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F7D7492-6146-B24B-9351-AC7D8939B66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04575" y="-2306"/>
            <a:ext cx="2064175" cy="277812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Compliance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3651AED-2517-4442-8DCE-C084F445716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04575" y="8862804"/>
            <a:ext cx="2064175" cy="277812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Compliance</a:t>
            </a:r>
          </a:p>
        </p:txBody>
      </p:sp>
      <p:pic>
        <p:nvPicPr>
          <p:cNvPr id="37" name="Picture 3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F50AC91-32B7-9049-BBB2-34937212A9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3198" y="5948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7238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51284"/>
            <a:ext cx="6400800" cy="732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600" y="3657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7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Source Sans Pro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Approvals</dc:title>
  <dc:creator>Michael Wood</dc:creator>
  <cp:lastModifiedBy>Michael Wood</cp:lastModifiedBy>
  <cp:revision>16</cp:revision>
  <dcterms:created xsi:type="dcterms:W3CDTF">2019-08-27T06:19:06Z</dcterms:created>
  <dcterms:modified xsi:type="dcterms:W3CDTF">2019-12-19T19:02:51Z</dcterms:modified>
</cp:coreProperties>
</file>