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/>
    <p:restoredTop sz="94626"/>
  </p:normalViewPr>
  <p:slideViewPr>
    <p:cSldViewPr snapToGrid="0" snapToObjects="1">
      <p:cViewPr varScale="1">
        <p:scale>
          <a:sx n="86" d="100"/>
          <a:sy n="86" d="100"/>
        </p:scale>
        <p:origin x="30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8/25/19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0410"/>
            <a:ext cx="3112129" cy="2686171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28599" y="843411"/>
            <a:ext cx="3112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2BE1-5E53-B048-9DF5-7E539A2FDCF7}"/>
              </a:ext>
            </a:extLst>
          </p:cNvPr>
          <p:cNvSpPr txBox="1"/>
          <p:nvPr userDrawn="1"/>
        </p:nvSpPr>
        <p:spPr>
          <a:xfrm>
            <a:off x="3511612" y="843410"/>
            <a:ext cx="686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Status: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242FF22-7F78-2045-8DE7-F3DF96320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4500" y="843003"/>
            <a:ext cx="2374900" cy="2778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6732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3458985" y="19018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4813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2894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4695720" y="190187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5678713" y="1901877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516267" y="2232639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513504" y="2550679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506732" y="2868719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9256" y="2201455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9256" y="2519495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9255" y="2833716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506732" y="3289355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4577" y="3242782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3506292" y="3575343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14137" y="3528770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8219B-4A02-1643-A319-814975B4BC87}"/>
              </a:ext>
            </a:extLst>
          </p:cNvPr>
          <p:cNvSpPr txBox="1"/>
          <p:nvPr userDrawn="1"/>
        </p:nvSpPr>
        <p:spPr>
          <a:xfrm>
            <a:off x="3511612" y="1179420"/>
            <a:ext cx="11996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Return Type: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0DD03C24-83B2-E04F-8738-E9DD17116B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63863" y="1177521"/>
            <a:ext cx="1860655" cy="2778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380F37-05FD-1B4B-B299-97D3EF3A8FB4}"/>
              </a:ext>
            </a:extLst>
          </p:cNvPr>
          <p:cNvCxnSpPr/>
          <p:nvPr userDrawn="1"/>
        </p:nvCxnSpPr>
        <p:spPr>
          <a:xfrm>
            <a:off x="3506292" y="1509651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/>
          <p:nvPr userDrawn="1"/>
        </p:nvCxnSpPr>
        <p:spPr>
          <a:xfrm>
            <a:off x="3506292" y="2144480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/>
          <p:nvPr userDrawn="1"/>
        </p:nvCxnSpPr>
        <p:spPr>
          <a:xfrm>
            <a:off x="3506292" y="3174899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Placeholder index:14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Placeholder index:15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Placeholder index:16 type:Text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Placeholder index:17 type:Text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Placeholder index:18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Placeholder index:19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Placeholder index:20 type:Text Placeholder 9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Placeholder index:21 type:Text Placeholder 10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Placeholder index:22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Placeholder index:23 type:Text Placeholder 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Content Placeholder 1"/>
          <p:cNvSpPr>
            <a:spLocks noGrp="1"/>
          </p:cNvSpPr>
          <p:nvPr>
            <p:ph idx="13" orient="vert" sz="quarter"/>
          </p:nvPr>
        </p:nvSpPr>
        <p:spPr/>
        <p:txBody>
          <a:bodyPr/>
          <a:lstStyle/>
          <a:p>
            <a:r>
              <a:t>Placeholder index:13 type:Vertical Content Placeholder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C3F5C9E6-2A06-D34A-A0C1-39F5C343575D}" vid="{419AB995-F841-A049-89C8-9DF7175D16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Wood</dc:creator>
  <cp:lastModifiedBy>Michael Wood</cp:lastModifiedBy>
  <cp:revision>1</cp:revision>
  <dcterms:created xsi:type="dcterms:W3CDTF">2019-08-26T02:17:04Z</dcterms:created>
  <dcterms:modified xsi:type="dcterms:W3CDTF">2019-08-26T02:17:29Z</dcterms:modified>
</cp:coreProperties>
</file>