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D1"/>
    <a:srgbClr val="008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9"/>
    <p:restoredTop sz="94626"/>
  </p:normalViewPr>
  <p:slideViewPr>
    <p:cSldViewPr snapToGrid="0" snapToObjects="1">
      <p:cViewPr varScale="1">
        <p:scale>
          <a:sx n="86" d="100"/>
          <a:sy n="86" d="100"/>
        </p:scale>
        <p:origin x="306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6EEBFF-2949-3242-A034-B899D5731515}"/>
              </a:ext>
            </a:extLst>
          </p:cNvPr>
          <p:cNvSpPr/>
          <p:nvPr userDrawn="1"/>
        </p:nvSpPr>
        <p:spPr>
          <a:xfrm>
            <a:off x="0" y="4572000"/>
            <a:ext cx="6858000" cy="4572000"/>
          </a:xfrm>
          <a:prstGeom prst="rect">
            <a:avLst/>
          </a:prstGeom>
          <a:solidFill>
            <a:srgbClr val="00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2" y="228600"/>
            <a:ext cx="6400800" cy="4114801"/>
          </a:xfrm>
          <a:noFill/>
          <a:ln>
            <a:noFill/>
          </a:ln>
        </p:spPr>
        <p:txBody>
          <a:bodyPr lIns="0" rIns="0" anchor="ctr">
            <a:normAutofit/>
          </a:bodyPr>
          <a:lstStyle>
            <a:lvl1pPr algn="l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22723"/>
            <a:ext cx="6400800" cy="4092677"/>
          </a:xfrm>
        </p:spPr>
        <p:txBody>
          <a:bodyPr lIns="0" rIns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B70E3-47D6-2842-9376-028C836601F0}" type="datetimeFigureOut">
              <a:rPr lang="en-US" smtClean="0"/>
              <a:pPr/>
              <a:t>8/25/19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47B31-1676-C74E-87BD-1FD98A3412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28602" y="228600"/>
            <a:ext cx="168656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0410"/>
            <a:ext cx="3112129" cy="2686171"/>
          </a:xfrm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6925-5147-7D44-A448-2BC4B47FC1D6}"/>
              </a:ext>
            </a:extLst>
          </p:cNvPr>
          <p:cNvSpPr txBox="1"/>
          <p:nvPr userDrawn="1"/>
        </p:nvSpPr>
        <p:spPr>
          <a:xfrm>
            <a:off x="228599" y="843411"/>
            <a:ext cx="31121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Project Proposal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82BE1-5E53-B048-9DF5-7E539A2FDCF7}"/>
              </a:ext>
            </a:extLst>
          </p:cNvPr>
          <p:cNvSpPr txBox="1"/>
          <p:nvPr userDrawn="1"/>
        </p:nvSpPr>
        <p:spPr>
          <a:xfrm>
            <a:off x="3511612" y="843410"/>
            <a:ext cx="6864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Status: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242FF22-7F78-2045-8DE7-F3DF96320C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4500" y="843003"/>
            <a:ext cx="2374900" cy="2778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E7CE278C-E923-274D-8BB4-683E33B532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06732" y="1624065"/>
            <a:ext cx="1001626" cy="277812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797A5-B3D3-5B44-9B35-69FA783DEB68}"/>
              </a:ext>
            </a:extLst>
          </p:cNvPr>
          <p:cNvSpPr txBox="1"/>
          <p:nvPr userDrawn="1"/>
        </p:nvSpPr>
        <p:spPr>
          <a:xfrm>
            <a:off x="3458985" y="1901877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Return on Investment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CAF22A7-4E79-0B47-8A6F-D0933D58CF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64813" y="1624065"/>
            <a:ext cx="1001626" cy="277812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FF71F54-59A3-014B-9669-6F401F7A3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22894" y="1624065"/>
            <a:ext cx="1001626" cy="277812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E220D3-3F9E-074C-94AB-EB11EBA30CD6}"/>
              </a:ext>
            </a:extLst>
          </p:cNvPr>
          <p:cNvSpPr txBox="1"/>
          <p:nvPr userDrawn="1"/>
        </p:nvSpPr>
        <p:spPr>
          <a:xfrm>
            <a:off x="4695720" y="1901877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 Year Return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D2F31-2B22-8043-BADC-31F4C21BFA6F}"/>
              </a:ext>
            </a:extLst>
          </p:cNvPr>
          <p:cNvSpPr txBox="1"/>
          <p:nvPr userDrawn="1"/>
        </p:nvSpPr>
        <p:spPr>
          <a:xfrm>
            <a:off x="5678713" y="1901877"/>
            <a:ext cx="889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All In Investment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EB8FD-475F-F546-856C-287B47C820A4}"/>
              </a:ext>
            </a:extLst>
          </p:cNvPr>
          <p:cNvSpPr txBox="1"/>
          <p:nvPr userDrawn="1"/>
        </p:nvSpPr>
        <p:spPr>
          <a:xfrm>
            <a:off x="3516267" y="2232639"/>
            <a:ext cx="10983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Owner: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77FF53-B934-7B45-9947-84E47B4458CF}"/>
              </a:ext>
            </a:extLst>
          </p:cNvPr>
          <p:cNvSpPr txBox="1"/>
          <p:nvPr userDrawn="1"/>
        </p:nvSpPr>
        <p:spPr>
          <a:xfrm>
            <a:off x="3513504" y="2550679"/>
            <a:ext cx="119776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Sponsor: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965D0-D0BC-1842-9828-B55851720F3C}"/>
              </a:ext>
            </a:extLst>
          </p:cNvPr>
          <p:cNvSpPr txBox="1"/>
          <p:nvPr userDrawn="1"/>
        </p:nvSpPr>
        <p:spPr>
          <a:xfrm>
            <a:off x="3506732" y="2868719"/>
            <a:ext cx="12620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Manager: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DD697E65-3CCC-A54C-84F1-BFD1AD9699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09256" y="2201455"/>
            <a:ext cx="1815263" cy="277812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81B770BE-F44C-E84D-B752-BE4FC587C8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09256" y="2519495"/>
            <a:ext cx="1815263" cy="277812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400E478C-4BCC-1D44-BE7C-FD045E36B5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09255" y="2833716"/>
            <a:ext cx="1815263" cy="277812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9922DA-7217-2141-90B9-402FC8B598D1}"/>
              </a:ext>
            </a:extLst>
          </p:cNvPr>
          <p:cNvSpPr txBox="1"/>
          <p:nvPr userDrawn="1"/>
        </p:nvSpPr>
        <p:spPr>
          <a:xfrm>
            <a:off x="3506732" y="3289355"/>
            <a:ext cx="11894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Line(s) of Business: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0F777A8B-99F0-E949-AAA0-FDF091A846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14577" y="3242782"/>
            <a:ext cx="1815263" cy="277812"/>
          </a:xfrm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515B47-A7C3-BB49-B87C-B01BB10685A5}"/>
              </a:ext>
            </a:extLst>
          </p:cNvPr>
          <p:cNvSpPr txBox="1"/>
          <p:nvPr userDrawn="1"/>
        </p:nvSpPr>
        <p:spPr>
          <a:xfrm>
            <a:off x="3506292" y="3575343"/>
            <a:ext cx="11894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Line(s) of Business: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B4A5FE30-83C1-F345-AFBD-078FAF907E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14137" y="3528770"/>
            <a:ext cx="1815263" cy="277812"/>
          </a:xfrm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C8219B-4A02-1643-A319-814975B4BC87}"/>
              </a:ext>
            </a:extLst>
          </p:cNvPr>
          <p:cNvSpPr txBox="1"/>
          <p:nvPr userDrawn="1"/>
        </p:nvSpPr>
        <p:spPr>
          <a:xfrm>
            <a:off x="3511612" y="1179420"/>
            <a:ext cx="11996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Return Type:</a:t>
            </a:r>
          </a:p>
        </p:txBody>
      </p:sp>
      <p:sp>
        <p:nvSpPr>
          <p:cNvPr id="52" name="Text Placeholder 12">
            <a:extLst>
              <a:ext uri="{FF2B5EF4-FFF2-40B4-BE49-F238E27FC236}">
                <a16:creationId xmlns:a16="http://schemas.microsoft.com/office/drawing/2014/main" id="{0DD03C24-83B2-E04F-8738-E9DD17116B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63863" y="1177521"/>
            <a:ext cx="1860655" cy="2778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E380F37-05FD-1B4B-B299-97D3EF3A8FB4}"/>
              </a:ext>
            </a:extLst>
          </p:cNvPr>
          <p:cNvCxnSpPr/>
          <p:nvPr userDrawn="1"/>
        </p:nvCxnSpPr>
        <p:spPr>
          <a:xfrm>
            <a:off x="3506292" y="1509651"/>
            <a:ext cx="311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84DC80-C453-2743-9930-A89687791E1F}"/>
              </a:ext>
            </a:extLst>
          </p:cNvPr>
          <p:cNvCxnSpPr/>
          <p:nvPr userDrawn="1"/>
        </p:nvCxnSpPr>
        <p:spPr>
          <a:xfrm>
            <a:off x="3506292" y="2144480"/>
            <a:ext cx="311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33CC63-10DC-7740-B12E-5C0EF7B7C88F}"/>
              </a:ext>
            </a:extLst>
          </p:cNvPr>
          <p:cNvCxnSpPr/>
          <p:nvPr userDrawn="1"/>
        </p:nvCxnSpPr>
        <p:spPr>
          <a:xfrm>
            <a:off x="3506292" y="3174899"/>
            <a:ext cx="311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47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6400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4800601"/>
            <a:ext cx="6400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00200" y="8681613"/>
            <a:ext cx="3657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9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6400800" cy="4572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600200"/>
            <a:ext cx="64008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597" y="4800599"/>
            <a:ext cx="6400800" cy="4572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597" y="5486398"/>
            <a:ext cx="64008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3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Content Placeholder 7">
            <a:extLst>
              <a:ext uri="{FF2B5EF4-FFF2-40B4-BE49-F238E27FC236}">
                <a16:creationId xmlns:a16="http://schemas.microsoft.com/office/drawing/2014/main" id="{C8EDE5A1-8439-274D-ACF5-239CB5923C3E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36538" y="900113"/>
            <a:ext cx="640080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599"/>
            <a:ext cx="5715000" cy="457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6400800" cy="766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8961969"/>
            <a:ext cx="1543050" cy="182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70E3-47D6-2842-9376-028C836601F0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3050" y="8657167"/>
            <a:ext cx="37719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4950" y="8961969"/>
            <a:ext cx="1543050" cy="176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508FCAE-D569-2F41-B660-62C6F072F4E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28600" y="2286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7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64" r:id="rId4"/>
    <p:sldLayoutId id="2147483665" r:id="rId5"/>
    <p:sldLayoutId id="2147483666" r:id="rId6"/>
    <p:sldLayoutId id="2147483667" r:id="rId7"/>
    <p:sldLayoutId id="2147483670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Approval Status Portrait Letter" id="{C3F5C9E6-2A06-D34A-A0C1-39F5C343575D}" vid="{419AB995-F841-A049-89C8-9DF7175D16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Letter Paper (8.5x11 in)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Wood</dc:creator>
  <cp:lastModifiedBy>Michael Wood</cp:lastModifiedBy>
  <cp:revision>1</cp:revision>
  <dcterms:created xsi:type="dcterms:W3CDTF">2019-08-26T02:17:04Z</dcterms:created>
  <dcterms:modified xsi:type="dcterms:W3CDTF">2019-08-26T02:17:29Z</dcterms:modified>
</cp:coreProperties>
</file>