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5"/>
    <p:restoredTop sz="94662"/>
  </p:normalViewPr>
  <p:slideViewPr>
    <p:cSldViewPr snapToGrid="0" snapToObjects="1">
      <p:cViewPr varScale="1">
        <p:scale>
          <a:sx n="73" d="100"/>
          <a:sy n="73" d="100"/>
        </p:scale>
        <p:origin x="2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8/28/19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311074"/>
            <a:ext cx="6391748" cy="206492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19547" y="1068799"/>
            <a:ext cx="31121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54940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2111300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55347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55971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21259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2124552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444954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816002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3187050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421427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792475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3159704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677477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644156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697976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651403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2325546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548821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4018291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452611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823659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3194707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421427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792475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3159704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26326" y="1068799"/>
            <a:ext cx="3084969" cy="370290"/>
          </a:xfrm>
          <a:ln>
            <a:noFill/>
          </a:ln>
        </p:spPr>
        <p:txBody>
          <a:bodyPr tIns="365760" bIns="365760" anchor="ctr">
            <a:no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407421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/>
              <a:t>Project Description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243702"/>
            <a:ext cx="3108960" cy="3200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95573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232737"/>
            <a:ext cx="3108960" cy="3200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959096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Approvals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 08-29-2019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Roadside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Modification of groups and user profiles in CMS to support the new Claims Organization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Claims Organizational Changes Phase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Underway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PROJECT-58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Claims Organizational Changes 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more granular data for downstream decision making and Provide a more accurate upfront estimate for Reserving, more accurtely reports reserves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 Coverage Options in CMS and Factor Default Reserves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Underway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PROJECT-53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 Coverage Options in CMS and Factor Default Reserves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Fixes core issues in system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Stabilize CMS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Underway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PROJECT-52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Stabilize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Modification of groups and user profiles in CMS to support the new Claims Organization - second phase.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Claims Organizational Changes Phase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Initial Review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PROJECT-35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Claims Organizational Changes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deeper visibility into the allocation of payments with the new BOP model.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BBP Payment Allocations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Rejected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Expense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PROJECT-20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BBP Payment Allocations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needed to comply with applicable Office of Foreign Asset Control and the Specially Designated Nationals and Blocked Persons ("SDN list") regulations.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OFAC Support for Claims Checks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PROJECT-87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OFAC Support for Claims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tighter controls over the payments being made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Authority Controls for Reserves and Expenses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Complete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Expense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PROJECT-76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Authority Controls for Reserves and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Stores the odometer for use in underwriting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Odometer Reading Ph1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Complete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Premium Generation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PROJECT-75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Odometer Reading Ph1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Automates the entry of claims related to roadside assistance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ehartwell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cmehrtens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Roadside Replacement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Claims Operations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Complete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Expense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PROJECT-74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4</cp:revision>
  <dcterms:created xsi:type="dcterms:W3CDTF">2019-08-27T06:19:06Z</dcterms:created>
  <dcterms:modified xsi:type="dcterms:W3CDTF">2019-08-28T20:35:03Z</dcterms:modified>
</cp:coreProperties>
</file>