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8/25/19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23" y="1468642"/>
            <a:ext cx="3112129" cy="2686171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33922" y="1191643"/>
            <a:ext cx="3112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2BE1-5E53-B048-9DF5-7E539A2FDCF7}"/>
              </a:ext>
            </a:extLst>
          </p:cNvPr>
          <p:cNvSpPr txBox="1"/>
          <p:nvPr userDrawn="1"/>
        </p:nvSpPr>
        <p:spPr>
          <a:xfrm>
            <a:off x="2437016" y="-5068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242FF22-7F78-2045-8DE7-F3DF96320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1295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1413" y="1474877"/>
            <a:ext cx="1001626" cy="58046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3453838" y="205136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9494" y="1474877"/>
            <a:ext cx="1001626" cy="58466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7575" y="1474877"/>
            <a:ext cx="1001626" cy="58466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4680512" y="205954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5673394" y="2051363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501600" y="2403874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98837" y="2721914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92065" y="303995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589" y="2372690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589" y="2690730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588" y="3004951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503002" y="3584732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47" y="3538159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3492065" y="3897879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10407" y="3851306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0DD03C24-83B2-E04F-8738-E9DD17116B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3990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/>
          <p:nvPr userDrawn="1"/>
        </p:nvCxnSpPr>
        <p:spPr>
          <a:xfrm>
            <a:off x="3469841" y="2266814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/>
          <p:nvPr userDrawn="1"/>
        </p:nvCxnSpPr>
        <p:spPr>
          <a:xfrm>
            <a:off x="3480043" y="3417329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23" y="576831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7" name="Picture 8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93CBE12-180E-BC43-83E6-3C438BC0D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922" y="576831"/>
            <a:ext cx="457200" cy="457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CF9F0B9-21D7-C34D-A37E-1AC9869E2DAD}"/>
              </a:ext>
            </a:extLst>
          </p:cNvPr>
          <p:cNvSpPr txBox="1"/>
          <p:nvPr userDrawn="1"/>
        </p:nvSpPr>
        <p:spPr>
          <a:xfrm>
            <a:off x="4631057" y="1982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Return Type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B53A7-8756-9B4F-A8C3-F9CBD8E326D6}"/>
              </a:ext>
            </a:extLst>
          </p:cNvPr>
          <p:cNvSpPr txBox="1"/>
          <p:nvPr userDrawn="1"/>
        </p:nvSpPr>
        <p:spPr>
          <a:xfrm>
            <a:off x="233922" y="-20017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Sponsoring Department</a:t>
            </a:r>
          </a:p>
        </p:txBody>
      </p:sp>
      <p:sp>
        <p:nvSpPr>
          <p:cNvPr id="90" name="Text Placeholder 12">
            <a:extLst>
              <a:ext uri="{FF2B5EF4-FFF2-40B4-BE49-F238E27FC236}">
                <a16:creationId xmlns:a16="http://schemas.microsoft.com/office/drawing/2014/main" id="{46FB2E09-EB9E-D040-8C24-FC516454F0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8600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4266851"/>
            <a:ext cx="640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Approvals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08-25-2019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3: Work needs to be done by the CXI Team – Due: before full go live_x000D_</a:t>
            </a:r>
          </a:p>
          <a:p>
            <a:r>
              <a:t>_x000D_</a:t>
            </a:r>
          </a:p>
          <a:p>
            <a:r>
              <a:t>Problem: administrative level agents can make changes in the AA interface; if they update email, first or last name that information is not carried to PC_x000D_</a:t>
            </a:r>
          </a:p>
          <a:p>
            <a:r>
              <a:t>The bridge to consume from the staging table is there – but no way to get those specific changes from AA to the table; options exist:_x000D_</a:t>
            </a:r>
          </a:p>
          <a:p>
            <a:r>
              <a:t>* Have a create time on the table, run SQL at EOD – might have a 24 hour delay for changes_x000D_</a:t>
            </a:r>
          </a:p>
          <a:p>
            <a:r>
              <a:t>* Service call from AA WCF layer isn’t too complex; M can give us endpoints and how it can be handled (preferred)_x000D_</a:t>
            </a:r>
          </a:p>
          <a:p>
            <a:r>
              <a:t>** AA pushes to 3 places already – this would just be adding a 4th_x000D_</a:t>
            </a:r>
          </a:p>
          <a:p>
            <a:r>
              <a:t>_x000D_</a:t>
            </a:r>
          </a:p>
          <a:p>
            <a:r>
              <a:t>Challenge: getting an AA environment set up/access to it_x000D_</a:t>
            </a:r>
          </a:p>
          <a:p>
            <a:r>
              <a:t>Short-term work around: run SQL daily to identify any updates and manually update changes in PC (not preferred but possible)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Agency Admin Replacement - Phase 3 - PE Go Live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Insurance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87225FA0-24F5-3A48-95C7-F8FB093C4267}" vid="{05D6E473-3CA2-A440-A4E7-70EB9473F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Macintosh PowerPoint</Application>
  <PresentationFormat>Letter Paper (8.5x11 in)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Approvals</vt:lpstr>
      <vt:lpstr>Agency Admin Replacement - Phase 3 - PE Go Live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1</cp:revision>
  <dcterms:created xsi:type="dcterms:W3CDTF">2019-08-26T04:41:14Z</dcterms:created>
  <dcterms:modified xsi:type="dcterms:W3CDTF">2019-08-26T05:23:31Z</dcterms:modified>
</cp:coreProperties>
</file>