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D1"/>
    <a:srgbClr val="008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9"/>
    <p:restoredTop sz="94662"/>
  </p:normalViewPr>
  <p:slideViewPr>
    <p:cSldViewPr snapToGrid="0" snapToObjects="1">
      <p:cViewPr varScale="1">
        <p:scale>
          <a:sx n="86" d="100"/>
          <a:sy n="86" d="100"/>
        </p:scale>
        <p:origin x="306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6EEBFF-2949-3242-A034-B899D5731515}"/>
              </a:ext>
            </a:extLst>
          </p:cNvPr>
          <p:cNvSpPr/>
          <p:nvPr userDrawn="1"/>
        </p:nvSpPr>
        <p:spPr>
          <a:xfrm>
            <a:off x="0" y="4572000"/>
            <a:ext cx="6858000" cy="4572000"/>
          </a:xfrm>
          <a:prstGeom prst="rect">
            <a:avLst/>
          </a:prstGeom>
          <a:solidFill>
            <a:srgbClr val="00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2" y="228600"/>
            <a:ext cx="6400800" cy="4114801"/>
          </a:xfrm>
          <a:noFill/>
          <a:ln>
            <a:noFill/>
          </a:ln>
        </p:spPr>
        <p:txBody>
          <a:bodyPr lIns="0" rIns="0" anchor="ctr">
            <a:normAutofit/>
          </a:bodyPr>
          <a:lstStyle>
            <a:lvl1pPr algn="l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22723"/>
            <a:ext cx="6400800" cy="4092677"/>
          </a:xfrm>
        </p:spPr>
        <p:txBody>
          <a:bodyPr lIns="0" rIns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B70E3-47D6-2842-9376-028C836601F0}" type="datetimeFigureOut">
              <a:rPr lang="en-US" smtClean="0"/>
              <a:pPr/>
              <a:t>8/25/19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47B31-1676-C74E-87BD-1FD98A3412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28602" y="228600"/>
            <a:ext cx="168656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23" y="1468642"/>
            <a:ext cx="3112129" cy="2686171"/>
          </a:xfrm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6925-5147-7D44-A448-2BC4B47FC1D6}"/>
              </a:ext>
            </a:extLst>
          </p:cNvPr>
          <p:cNvSpPr txBox="1"/>
          <p:nvPr userDrawn="1"/>
        </p:nvSpPr>
        <p:spPr>
          <a:xfrm>
            <a:off x="233922" y="1191643"/>
            <a:ext cx="31121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Project Proposal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82BE1-5E53-B048-9DF5-7E539A2FDCF7}"/>
              </a:ext>
            </a:extLst>
          </p:cNvPr>
          <p:cNvSpPr txBox="1"/>
          <p:nvPr userDrawn="1"/>
        </p:nvSpPr>
        <p:spPr>
          <a:xfrm>
            <a:off x="2437016" y="-5068"/>
            <a:ext cx="1828800" cy="1692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/>
              <a:t>Status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242FF22-7F78-2045-8DE7-F3DF96320C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21295" y="137160"/>
            <a:ext cx="2011680" cy="274320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lIns="91440" tIns="0" rIns="91440" bIns="0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E7CE278C-E923-274D-8BB4-683E33B532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01413" y="1474877"/>
            <a:ext cx="1001626" cy="580465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tIns="365760" bIns="36576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C797A5-B3D3-5B44-9B35-69FA783DEB68}"/>
              </a:ext>
            </a:extLst>
          </p:cNvPr>
          <p:cNvSpPr txBox="1"/>
          <p:nvPr userDrawn="1"/>
        </p:nvSpPr>
        <p:spPr>
          <a:xfrm>
            <a:off x="3453838" y="2051363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Return on Investment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CAF22A7-4E79-0B47-8A6F-D0933D58CF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9494" y="1474877"/>
            <a:ext cx="1001626" cy="58466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FF71F54-59A3-014B-9669-6F401F7A3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17575" y="1474877"/>
            <a:ext cx="1001626" cy="584665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E220D3-3F9E-074C-94AB-EB11EBA30CD6}"/>
              </a:ext>
            </a:extLst>
          </p:cNvPr>
          <p:cNvSpPr txBox="1"/>
          <p:nvPr userDrawn="1"/>
        </p:nvSpPr>
        <p:spPr>
          <a:xfrm>
            <a:off x="4680512" y="2059547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 Year Return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D2F31-2B22-8043-BADC-31F4C21BFA6F}"/>
              </a:ext>
            </a:extLst>
          </p:cNvPr>
          <p:cNvSpPr txBox="1"/>
          <p:nvPr userDrawn="1"/>
        </p:nvSpPr>
        <p:spPr>
          <a:xfrm>
            <a:off x="5673394" y="2051363"/>
            <a:ext cx="8899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All In Investment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EB8FD-475F-F546-856C-287B47C820A4}"/>
              </a:ext>
            </a:extLst>
          </p:cNvPr>
          <p:cNvSpPr txBox="1"/>
          <p:nvPr userDrawn="1"/>
        </p:nvSpPr>
        <p:spPr>
          <a:xfrm>
            <a:off x="3501600" y="2403874"/>
            <a:ext cx="10983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Owner: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77FF53-B934-7B45-9947-84E47B4458CF}"/>
              </a:ext>
            </a:extLst>
          </p:cNvPr>
          <p:cNvSpPr txBox="1"/>
          <p:nvPr userDrawn="1"/>
        </p:nvSpPr>
        <p:spPr>
          <a:xfrm>
            <a:off x="3498837" y="2721914"/>
            <a:ext cx="119776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Sponsor: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965D0-D0BC-1842-9828-B55851720F3C}"/>
              </a:ext>
            </a:extLst>
          </p:cNvPr>
          <p:cNvSpPr txBox="1"/>
          <p:nvPr userDrawn="1"/>
        </p:nvSpPr>
        <p:spPr>
          <a:xfrm>
            <a:off x="3492065" y="3039954"/>
            <a:ext cx="12620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Manager: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DD697E65-3CCC-A54C-84F1-BFD1AD9699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589" y="2372690"/>
            <a:ext cx="1815263" cy="277812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81B770BE-F44C-E84D-B752-BE4FC587C8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589" y="2690730"/>
            <a:ext cx="1815263" cy="277812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400E478C-4BCC-1D44-BE7C-FD045E36B5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94588" y="3004951"/>
            <a:ext cx="1815263" cy="277812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9922DA-7217-2141-90B9-402FC8B598D1}"/>
              </a:ext>
            </a:extLst>
          </p:cNvPr>
          <p:cNvSpPr txBox="1"/>
          <p:nvPr userDrawn="1"/>
        </p:nvSpPr>
        <p:spPr>
          <a:xfrm>
            <a:off x="3503002" y="3584732"/>
            <a:ext cx="11894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Line(s) of Business: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0F777A8B-99F0-E949-AAA0-FDF091A846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10847" y="3538159"/>
            <a:ext cx="1815263" cy="277812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515B47-A7C3-BB49-B87C-B01BB10685A5}"/>
              </a:ext>
            </a:extLst>
          </p:cNvPr>
          <p:cNvSpPr txBox="1"/>
          <p:nvPr userDrawn="1"/>
        </p:nvSpPr>
        <p:spPr>
          <a:xfrm>
            <a:off x="3492065" y="3897879"/>
            <a:ext cx="4214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States: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B4A5FE30-83C1-F345-AFBD-078FAF907E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10407" y="3851306"/>
            <a:ext cx="1815263" cy="277812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>
            <a:extLst>
              <a:ext uri="{FF2B5EF4-FFF2-40B4-BE49-F238E27FC236}">
                <a16:creationId xmlns:a16="http://schemas.microsoft.com/office/drawing/2014/main" id="{0DD03C24-83B2-E04F-8738-E9DD17116B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13990" y="137160"/>
            <a:ext cx="2011680" cy="274320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lIns="91440" tIns="0" rIns="91440" bIns="0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84DC80-C453-2743-9930-A89687791E1F}"/>
              </a:ext>
            </a:extLst>
          </p:cNvPr>
          <p:cNvCxnSpPr/>
          <p:nvPr userDrawn="1"/>
        </p:nvCxnSpPr>
        <p:spPr>
          <a:xfrm>
            <a:off x="3469841" y="2266814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33CC63-10DC-7740-B12E-5C0EF7B7C88F}"/>
              </a:ext>
            </a:extLst>
          </p:cNvPr>
          <p:cNvCxnSpPr/>
          <p:nvPr userDrawn="1"/>
        </p:nvCxnSpPr>
        <p:spPr>
          <a:xfrm>
            <a:off x="3480043" y="3417329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723" y="576831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7" name="Picture 8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193CBE12-180E-BC43-83E6-3C438BC0DA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922" y="576831"/>
            <a:ext cx="457200" cy="4572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7CF9F0B9-21D7-C34D-A37E-1AC9869E2DAD}"/>
              </a:ext>
            </a:extLst>
          </p:cNvPr>
          <p:cNvSpPr txBox="1"/>
          <p:nvPr userDrawn="1"/>
        </p:nvSpPr>
        <p:spPr>
          <a:xfrm>
            <a:off x="4631057" y="1982"/>
            <a:ext cx="1828800" cy="1692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/>
              <a:t>Return Type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5EB53A7-8756-9B4F-A8C3-F9CBD8E326D6}"/>
              </a:ext>
            </a:extLst>
          </p:cNvPr>
          <p:cNvSpPr txBox="1"/>
          <p:nvPr userDrawn="1"/>
        </p:nvSpPr>
        <p:spPr>
          <a:xfrm>
            <a:off x="233922" y="-20017"/>
            <a:ext cx="1828800" cy="1692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/>
              <a:t>Sponsoring Department</a:t>
            </a:r>
          </a:p>
        </p:txBody>
      </p:sp>
      <p:sp>
        <p:nvSpPr>
          <p:cNvPr id="90" name="Text Placeholder 12">
            <a:extLst>
              <a:ext uri="{FF2B5EF4-FFF2-40B4-BE49-F238E27FC236}">
                <a16:creationId xmlns:a16="http://schemas.microsoft.com/office/drawing/2014/main" id="{46FB2E09-EB9E-D040-8C24-FC516454F0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28600" y="137160"/>
            <a:ext cx="2011680" cy="274320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lIns="91440" tIns="0" rIns="91440" bIns="0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8E24C9-1E79-FD43-AF3C-F82BE5C9289A}"/>
              </a:ext>
            </a:extLst>
          </p:cNvPr>
          <p:cNvCxnSpPr>
            <a:cxnSpLocks/>
          </p:cNvCxnSpPr>
          <p:nvPr userDrawn="1"/>
        </p:nvCxnSpPr>
        <p:spPr>
          <a:xfrm>
            <a:off x="228600" y="4266851"/>
            <a:ext cx="6406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47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6400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4800601"/>
            <a:ext cx="6400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00200" y="8681613"/>
            <a:ext cx="3657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9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6400800" cy="4572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600200"/>
            <a:ext cx="64008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597" y="4800599"/>
            <a:ext cx="6400800" cy="4572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597" y="5486398"/>
            <a:ext cx="64008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3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Content Placeholder 7">
            <a:extLst>
              <a:ext uri="{FF2B5EF4-FFF2-40B4-BE49-F238E27FC236}">
                <a16:creationId xmlns:a16="http://schemas.microsoft.com/office/drawing/2014/main" id="{C8EDE5A1-8439-274D-ACF5-239CB5923C3E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36538" y="900113"/>
            <a:ext cx="6400800" cy="754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9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599"/>
            <a:ext cx="5715000" cy="457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6400800" cy="766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8961969"/>
            <a:ext cx="1543050" cy="182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3050" y="8657167"/>
            <a:ext cx="37719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4950" y="8961969"/>
            <a:ext cx="1543050" cy="176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508FCAE-D569-2F41-B660-62C6F072F4E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28600" y="2286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7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64" r:id="rId4"/>
    <p:sldLayoutId id="2147483665" r:id="rId5"/>
    <p:sldLayoutId id="2147483666" r:id="rId6"/>
    <p:sldLayoutId id="2147483667" r:id="rId7"/>
    <p:sldLayoutId id="2147483670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Approval Status Portrait Letter" id="{87225FA0-24F5-3A48-95C7-F8FB093C4267}" vid="{05D6E473-3CA2-A440-A4E7-70EB9473FF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Letter Paper (8.5x11 in)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Wood</dc:creator>
  <cp:lastModifiedBy>Michael Wood</cp:lastModifiedBy>
  <cp:revision>1</cp:revision>
  <dcterms:created xsi:type="dcterms:W3CDTF">2019-08-26T04:41:14Z</dcterms:created>
  <dcterms:modified xsi:type="dcterms:W3CDTF">2019-08-26T04:41:46Z</dcterms:modified>
</cp:coreProperties>
</file>