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471"/>
    <a:srgbClr val="265C7C"/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7"/>
    <p:restoredTop sz="94662"/>
  </p:normalViewPr>
  <p:slideViewPr>
    <p:cSldViewPr snapToGrid="0" snapToObjects="1">
      <p:cViewPr varScale="1">
        <p:scale>
          <a:sx n="118" d="100"/>
          <a:sy n="118" d="100"/>
        </p:scale>
        <p:origin x="21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1915063"/>
            <a:ext cx="6400800" cy="1863307"/>
          </a:xfrm>
          <a:noFill/>
          <a:ln>
            <a:noFill/>
          </a:ln>
        </p:spPr>
        <p:txBody>
          <a:bodyPr lIns="0" rIns="0" anchor="b">
            <a:normAutofit/>
          </a:bodyPr>
          <a:lstStyle>
            <a:lvl1pPr algn="ctr">
              <a:defRPr sz="3600">
                <a:solidFill>
                  <a:srgbClr val="265C7C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62445"/>
            <a:ext cx="6400800" cy="3152955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Source Sans Pro" panose="020B0503030403020204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12/4/19</a:t>
            </a:fld>
            <a:endParaRPr lang="en-US" dirty="0"/>
          </a:p>
        </p:txBody>
      </p:sp>
      <p:pic>
        <p:nvPicPr>
          <p:cNvPr id="8" name="Picture 7" descr="A picture containing kite&#10;&#10;Description automatically generated">
            <a:extLst>
              <a:ext uri="{FF2B5EF4-FFF2-40B4-BE49-F238E27FC236}">
                <a16:creationId xmlns:a16="http://schemas.microsoft.com/office/drawing/2014/main" id="{1A3CC66B-CD53-ED4E-95D1-BCFA80A7C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194970"/>
            <a:ext cx="910086" cy="910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BA408-DBEB-DC4B-A4C4-D3B9AC442C64}"/>
              </a:ext>
            </a:extLst>
          </p:cNvPr>
          <p:cNvSpPr txBox="1"/>
          <p:nvPr userDrawn="1"/>
        </p:nvSpPr>
        <p:spPr>
          <a:xfrm>
            <a:off x="1813012" y="3970924"/>
            <a:ext cx="323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76471"/>
                </a:solidFill>
                <a:latin typeface="Source Sans Pro" panose="020B0503030403020204" pitchFamily="34" charset="77"/>
              </a:rPr>
              <a:t>EPMO Project Request Approval Process </a:t>
            </a:r>
          </a:p>
        </p:txBody>
      </p:sp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199384"/>
            <a:ext cx="6391748" cy="217661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100231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1662124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10429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11053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1676800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1675376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38535" y="2075988"/>
            <a:ext cx="5931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35772" y="2447036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9000" y="2818084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1013" y="2052461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1013" y="2423509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1012" y="2790738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3372679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333935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3393178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3346605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1876370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3244023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5938" y="3761619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083645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2454693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2825741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70001" y="2052461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70001" y="2423509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70000" y="2790738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31168" y="6545926"/>
            <a:ext cx="3108960" cy="235285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E350A5-74D4-844C-B3B9-C373081BD9A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8728" y="6538501"/>
            <a:ext cx="3108960" cy="2352859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8F2B8-59A7-3C4A-9B05-737BD487C329}"/>
              </a:ext>
            </a:extLst>
          </p:cNvPr>
          <p:cNvSpPr txBox="1"/>
          <p:nvPr userDrawn="1"/>
        </p:nvSpPr>
        <p:spPr>
          <a:xfrm>
            <a:off x="3568728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Investment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457A8-DE0D-FE45-88BD-CF8A739778EB}"/>
              </a:ext>
            </a:extLst>
          </p:cNvPr>
          <p:cNvSpPr txBox="1"/>
          <p:nvPr userDrawn="1"/>
        </p:nvSpPr>
        <p:spPr>
          <a:xfrm>
            <a:off x="219547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Return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15477" y="3865668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31636"/>
            <a:ext cx="3771900" cy="2123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1421404"/>
            <a:ext cx="3108960" cy="302269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1165606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1421403"/>
            <a:ext cx="3108960" cy="301173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1139217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4980204"/>
            <a:ext cx="3108960" cy="227620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469989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4970411"/>
            <a:ext cx="3108960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4693411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30853-CBFC-6147-AB80-283988A04666}"/>
              </a:ext>
            </a:extLst>
          </p:cNvPr>
          <p:cNvSpPr txBox="1"/>
          <p:nvPr userDrawn="1"/>
        </p:nvSpPr>
        <p:spPr>
          <a:xfrm>
            <a:off x="228600" y="7445597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Additional Information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3AC72-3C8C-3D4F-894B-44EBA1CFFC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8600" y="7722595"/>
            <a:ext cx="6446520" cy="120568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B4119-3388-1340-BCA2-2601EDD45097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803DF97-E6ED-6948-92F0-C719B78690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76" y="3220497"/>
            <a:ext cx="6391748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45263" y="1190419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5412" y="1556938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7424" y="1156518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7424" y="1529592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83278" y="2131383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1123" y="2098062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27269" y="2151882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32359" y="2105309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08876" y="2002727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15267" y="2520323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18240" y="1189310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15477" y="1560358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47538" y="1158126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47538" y="1529174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23198" y="6253821"/>
            <a:ext cx="6377425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04806" y="285335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B4F82-2C4C-224A-8E59-07210D87E094}"/>
              </a:ext>
            </a:extLst>
          </p:cNvPr>
          <p:cNvSpPr txBox="1"/>
          <p:nvPr userDrawn="1"/>
        </p:nvSpPr>
        <p:spPr>
          <a:xfrm>
            <a:off x="204806" y="587384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Benefits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6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7238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51284"/>
            <a:ext cx="6400800" cy="732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600" y="3657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7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Placeholder index:15 type:Text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Placeholder index:16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Placeholder index:17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Placeholder index:18 type:Text Placeholder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Placeholder index:19 type:Text Placeholder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Placeholder index:20 type:Text Placeholder 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Placeholder index:21 type:Text Placeholder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Placeholder index:22 type:Text Placeholder 9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Placeholder index:23 type:Text Placeholder 11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Placeholder index:24 type:Text Placeholder 12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Placeholder index:25 type:Text Placeholder 13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Placeholder index:27 type:Text Placeholder 14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Placeholder index:28 type:Content Placeholder 15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Placeholder index:13 type:Content Placeholder 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Placeholder index:14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Placeholder index:15 type:Content Placeholder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Placeholder index:16 type:Content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Placeholder index:17 type:Content Placeholder 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t>Placeholder index:18 type:Content Placeholder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Placeholder index:27 type:Text Placeholder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Placeholder index:18 type:Text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Placeholder index:20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Placeholder index:21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Placeholder index:22 type:Text Placeholder 5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Placeholder index:23 type:Text Placeholder 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Placeholder index:24 type:Text Placeholder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Placeholder index:27 type:Text Placeholder 9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Placeholder index:28 type:Content Placeholder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Source Sans Pro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14</cp:revision>
  <dcterms:created xsi:type="dcterms:W3CDTF">2019-08-27T06:19:06Z</dcterms:created>
  <dcterms:modified xsi:type="dcterms:W3CDTF">2019-12-04T22:44:55Z</dcterms:modified>
</cp:coreProperties>
</file>