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471"/>
    <a:srgbClr val="265C7C"/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852"/>
    <p:restoredTop sz="94662"/>
  </p:normalViewPr>
  <p:slideViewPr>
    <p:cSldViewPr snapToGrid="0" snapToObjects="1">
      <p:cViewPr varScale="1">
        <p:scale>
          <a:sx n="119" d="100"/>
          <a:sy n="119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1915063"/>
            <a:ext cx="6400800" cy="1863307"/>
          </a:xfrm>
          <a:noFill/>
          <a:ln>
            <a:noFill/>
          </a:ln>
        </p:spPr>
        <p:txBody>
          <a:bodyPr lIns="0" rIns="0" anchor="b">
            <a:normAutofit/>
          </a:bodyPr>
          <a:lstStyle>
            <a:lvl1pPr algn="ctr">
              <a:defRPr sz="3600">
                <a:solidFill>
                  <a:srgbClr val="265C7C"/>
                </a:solidFill>
                <a:latin typeface="Source Sans Pro" panose="020B050303040302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762445"/>
            <a:ext cx="6400800" cy="3152955"/>
          </a:xfrm>
        </p:spPr>
        <p:txBody>
          <a:bodyPr lIns="0" r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Source Sans Pro" panose="020B0503030403020204" pitchFamily="34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12/4/19</a:t>
            </a:fld>
            <a:endParaRPr lang="en-US" dirty="0"/>
          </a:p>
        </p:txBody>
      </p:sp>
      <p:pic>
        <p:nvPicPr>
          <p:cNvPr id="8" name="Picture 7" descr="A picture containing kite&#10;&#10;Description automatically generated">
            <a:extLst>
              <a:ext uri="{FF2B5EF4-FFF2-40B4-BE49-F238E27FC236}">
                <a16:creationId xmlns:a16="http://schemas.microsoft.com/office/drawing/2014/main" id="{1A3CC66B-CD53-ED4E-95D1-BCFA80A7CF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1" y="194970"/>
            <a:ext cx="910086" cy="910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BA408-DBEB-DC4B-A4C4-D3B9AC442C64}"/>
              </a:ext>
            </a:extLst>
          </p:cNvPr>
          <p:cNvSpPr txBox="1"/>
          <p:nvPr userDrawn="1"/>
        </p:nvSpPr>
        <p:spPr>
          <a:xfrm>
            <a:off x="1813012" y="3970924"/>
            <a:ext cx="3231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76471"/>
                </a:solidFill>
                <a:latin typeface="Source Sans Pro" panose="020B0503030403020204" pitchFamily="34" charset="77"/>
              </a:rPr>
              <a:t>EPMO Project Request Approval Process </a:t>
            </a:r>
          </a:p>
        </p:txBody>
      </p:sp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Content Placeholder 7">
            <a:extLst>
              <a:ext uri="{FF2B5EF4-FFF2-40B4-BE49-F238E27FC236}">
                <a16:creationId xmlns:a16="http://schemas.microsoft.com/office/drawing/2014/main" id="{C8EDE5A1-8439-274D-ACF5-239CB5923C3E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36538" y="900113"/>
            <a:ext cx="640080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7" y="4199384"/>
            <a:ext cx="6391748" cy="2176612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47282"/>
            <a:ext cx="3771900" cy="1967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Proposal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796" y="1100231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tIns="365760" bIns="36576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236796" y="1662124"/>
            <a:ext cx="1828800" cy="182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4703" y="1104297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392" y="1110537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2514703" y="1676800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4772392" y="1675376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38535" y="2075988"/>
            <a:ext cx="5931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Sponsor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435772" y="2447036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29000" y="2818084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91013" y="2052461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1013" y="2423509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1012" y="2790738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93949" y="3372679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01794" y="3339358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37940" y="3393178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43030" y="3346605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>
            <a:cxnSpLocks/>
          </p:cNvCxnSpPr>
          <p:nvPr userDrawn="1"/>
        </p:nvCxnSpPr>
        <p:spPr>
          <a:xfrm>
            <a:off x="220583" y="1876370"/>
            <a:ext cx="636707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19547" y="3244023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5715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25938" y="3761619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40703" y="2083645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37940" y="2454693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D3ED4-E2FF-964D-B985-4039ECFF91FF}"/>
              </a:ext>
            </a:extLst>
          </p:cNvPr>
          <p:cNvSpPr txBox="1"/>
          <p:nvPr userDrawn="1"/>
        </p:nvSpPr>
        <p:spPr>
          <a:xfrm>
            <a:off x="231168" y="2825741"/>
            <a:ext cx="930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Return Type: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70001" y="2052461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70001" y="2423509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FA6C54C-385F-D749-B982-436AD78D89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70000" y="2790738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72465" y="0"/>
            <a:ext cx="3084969" cy="155121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138F707-89E5-E74E-85B8-6A402D79B4F6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231168" y="6545926"/>
            <a:ext cx="3108960" cy="2352858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4E350A5-74D4-844C-B3B9-C373081BD9A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68728" y="6538501"/>
            <a:ext cx="3108960" cy="2352859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C8F2B8-59A7-3C4A-9B05-737BD487C329}"/>
              </a:ext>
            </a:extLst>
          </p:cNvPr>
          <p:cNvSpPr txBox="1"/>
          <p:nvPr userDrawn="1"/>
        </p:nvSpPr>
        <p:spPr>
          <a:xfrm>
            <a:off x="3568728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Investment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4457A8-DE0D-FE45-88BD-CF8A739778EB}"/>
              </a:ext>
            </a:extLst>
          </p:cNvPr>
          <p:cNvSpPr txBox="1"/>
          <p:nvPr userDrawn="1"/>
        </p:nvSpPr>
        <p:spPr>
          <a:xfrm>
            <a:off x="219547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Return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8558E-AB96-B945-90D5-03AE9DB022D4}"/>
              </a:ext>
            </a:extLst>
          </p:cNvPr>
          <p:cNvSpPr txBox="1"/>
          <p:nvPr userDrawn="1"/>
        </p:nvSpPr>
        <p:spPr>
          <a:xfrm>
            <a:off x="215477" y="3865668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Description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31636"/>
            <a:ext cx="3771900" cy="21236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87D95BD-5A4D-8748-87D0-27B9C45768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8600" y="1421404"/>
            <a:ext cx="3108960" cy="3022697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695C7-7CFA-E643-A905-337EE18E7603}"/>
              </a:ext>
            </a:extLst>
          </p:cNvPr>
          <p:cNvSpPr txBox="1"/>
          <p:nvPr userDrawn="1"/>
        </p:nvSpPr>
        <p:spPr>
          <a:xfrm>
            <a:off x="228600" y="1165606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Scope</a:t>
            </a:r>
            <a:endParaRPr lang="en-US" sz="12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0E7EE50-B7AC-AE40-9219-7CD17F23E99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6160" y="1421403"/>
            <a:ext cx="3108960" cy="301173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1BF54F-E143-EC40-AF66-62E1FDCDBF64}"/>
              </a:ext>
            </a:extLst>
          </p:cNvPr>
          <p:cNvSpPr txBox="1"/>
          <p:nvPr userDrawn="1"/>
        </p:nvSpPr>
        <p:spPr>
          <a:xfrm>
            <a:off x="3566160" y="1139217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Scope Exclusions</a:t>
            </a:r>
            <a:endParaRPr lang="en-US" sz="12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7F84A55-2A07-8C47-B9F4-661E70B565F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28600" y="4980204"/>
            <a:ext cx="3108960" cy="2276207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8698D-AD6C-B145-88B0-98CA98861CF7}"/>
              </a:ext>
            </a:extLst>
          </p:cNvPr>
          <p:cNvSpPr txBox="1"/>
          <p:nvPr userDrawn="1"/>
        </p:nvSpPr>
        <p:spPr>
          <a:xfrm>
            <a:off x="228600" y="4699899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Business Area Impacts</a:t>
            </a:r>
            <a:endParaRPr lang="en-US" sz="12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99D0DDC-AFCE-0748-8AE4-761B47D9D56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566160" y="4970411"/>
            <a:ext cx="3108960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A317C3-F06F-8A4A-B5A3-597AEA54B8CC}"/>
              </a:ext>
            </a:extLst>
          </p:cNvPr>
          <p:cNvSpPr txBox="1"/>
          <p:nvPr userDrawn="1"/>
        </p:nvSpPr>
        <p:spPr>
          <a:xfrm>
            <a:off x="3566160" y="4693411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Systems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30853-CBFC-6147-AB80-283988A04666}"/>
              </a:ext>
            </a:extLst>
          </p:cNvPr>
          <p:cNvSpPr txBox="1"/>
          <p:nvPr userDrawn="1"/>
        </p:nvSpPr>
        <p:spPr>
          <a:xfrm>
            <a:off x="228600" y="7445597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Additional Information</a:t>
            </a:r>
            <a:endParaRPr lang="en-US" sz="1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03AC72-3C8C-3D4F-894B-44EBA1CFFC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28600" y="7722595"/>
            <a:ext cx="6446520" cy="120568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B4119-3388-1340-BCA2-2601EDD45097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Proposal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803DF97-E6ED-6948-92F0-C719B78690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72465" y="0"/>
            <a:ext cx="3084969" cy="155121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21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76" y="3220497"/>
            <a:ext cx="6391748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47282"/>
            <a:ext cx="3771900" cy="1967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-6178" y="-33907"/>
            <a:ext cx="3112129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/>
              <a:t>Project Proposal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45263" y="1190419"/>
            <a:ext cx="6412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Sponsor: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25412" y="1556938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7424" y="1156518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7424" y="1529592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83278" y="2131383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1123" y="2098062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27269" y="2151882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32359" y="2105309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08876" y="2002727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5715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15267" y="2520323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18240" y="1189310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15477" y="1560358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47538" y="1158126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47538" y="1529174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72465" y="0"/>
            <a:ext cx="3084969" cy="155121"/>
          </a:xfrm>
          <a:ln>
            <a:noFill/>
          </a:ln>
        </p:spPr>
        <p:txBody>
          <a:bodyPr lIns="0" tIns="365760" rIns="0" bIns="365760"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138F707-89E5-E74E-85B8-6A402D79B4F6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223198" y="6253821"/>
            <a:ext cx="6377425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8558E-AB96-B945-90D5-03AE9DB022D4}"/>
              </a:ext>
            </a:extLst>
          </p:cNvPr>
          <p:cNvSpPr txBox="1"/>
          <p:nvPr userDrawn="1"/>
        </p:nvSpPr>
        <p:spPr>
          <a:xfrm>
            <a:off x="204806" y="2853354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Description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9B4F82-2C4C-224A-8E59-07210D87E094}"/>
              </a:ext>
            </a:extLst>
          </p:cNvPr>
          <p:cNvSpPr txBox="1"/>
          <p:nvPr userDrawn="1"/>
        </p:nvSpPr>
        <p:spPr>
          <a:xfrm>
            <a:off x="204806" y="5873844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dirty="0"/>
              <a:t>Project Benefits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60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800601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8681613"/>
            <a:ext cx="3657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7" y="4800599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7" y="5486398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37238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51284"/>
            <a:ext cx="6400800" cy="732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28600" y="36576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2" r:id="rId4"/>
    <p:sldLayoutId id="2147483673" r:id="rId5"/>
    <p:sldLayoutId id="2147483664" r:id="rId6"/>
    <p:sldLayoutId id="2147483665" r:id="rId7"/>
    <p:sldLayoutId id="2147483666" r:id="rId8"/>
    <p:sldLayoutId id="2147483667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for Layout 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Placeholder index:1 type:Subtitle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Content Placeholder 1"/>
          <p:cNvSpPr>
            <a:spLocks noGrp="1"/>
          </p:cNvSpPr>
          <p:nvPr>
            <p:ph idx="13" orient="vert" sz="quarter"/>
          </p:nvPr>
        </p:nvSpPr>
        <p:spPr/>
        <p:txBody>
          <a:bodyPr/>
          <a:lstStyle/>
          <a:p>
            <a:r>
              <a:t>Placeholder index:13 type:Vertical Content Placeholder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Placeholder index:15 type:Text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Placeholder index:16 type:Text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Placeholder index:17 type:Text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Placeholder index:18 type:Text Placeholder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Placeholder index:19 type:Text Placeholder 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Placeholder index:20 type:Text Placeholder 7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Placeholder index:21 type:Text Placeholder 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Placeholder index:22 type:Text Placeholder 9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Placeholder index:23 type:Text Placeholder 11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Placeholder index:24 type:Text Placeholder 12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Placeholder index:25 type:Text Placeholder 13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Placeholder index:27 type:Text Placeholder 14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Placeholder index:28 type:Content Placeholder 15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t>Placeholder index:13 type:Content Placeholder 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t>Placeholder index:14 type:Content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t>Placeholder index:15 type:Content Placeholder 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t>Placeholder index:16 type:Content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t>Placeholder index:17 type:Content Placeholder 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t>Placeholder index:18 type:Content Placeholder 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Placeholder index:27 type:Text Placeholder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index:1 type:Content Placeholder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Placeholder index:18 type:Text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Placeholder index:20 type:Text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Placeholder index:21 type:Text Placeholder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Placeholder index:22 type:Text Placeholder 5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Placeholder index:23 type:Text Placeholder 7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Placeholder index:24 type:Text Placeholder 8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Placeholder index:27 type:Text Placeholder 9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t>Placeholder index:28 type:Content Placeholder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Placeholder index:1 type:Content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Placeholder index:1 type:Text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Placeholder index:2 type:Content Placeholder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Placeholder index:3 type:Text Placeholder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Placeholder index:4 type:Content Placeholder 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for Layout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957A60BC-30D0-B441-971B-8329AFB3425B}" vid="{21C49611-0B28-764E-A3C9-660385D88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Calibri Light</vt:lpstr>
      <vt:lpstr>Source Sans Pro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Approvals</dc:title>
  <dc:creator>Michael Wood</dc:creator>
  <cp:lastModifiedBy>Michael Wood</cp:lastModifiedBy>
  <cp:revision>13</cp:revision>
  <dcterms:created xsi:type="dcterms:W3CDTF">2019-08-27T06:19:06Z</dcterms:created>
  <dcterms:modified xsi:type="dcterms:W3CDTF">2019-12-04T22:24:19Z</dcterms:modified>
</cp:coreProperties>
</file>