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6471"/>
    <a:srgbClr val="265C7C"/>
    <a:srgbClr val="0093D1"/>
    <a:srgbClr val="008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7"/>
    <p:restoredTop sz="94662"/>
  </p:normalViewPr>
  <p:slideViewPr>
    <p:cSldViewPr snapToGrid="0" snapToObjects="1">
      <p:cViewPr varScale="1">
        <p:scale>
          <a:sx n="118" d="100"/>
          <a:sy n="118" d="100"/>
        </p:scale>
        <p:origin x="21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2" y="1915063"/>
            <a:ext cx="6400800" cy="1863307"/>
          </a:xfrm>
          <a:noFill/>
          <a:ln>
            <a:noFill/>
          </a:ln>
        </p:spPr>
        <p:txBody>
          <a:bodyPr lIns="0" rIns="0" anchor="b">
            <a:normAutofit/>
          </a:bodyPr>
          <a:lstStyle>
            <a:lvl1pPr algn="ctr">
              <a:defRPr sz="3600">
                <a:solidFill>
                  <a:srgbClr val="265C7C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762445"/>
            <a:ext cx="6400800" cy="3152955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Source Sans Pro" panose="020B0503030403020204" pitchFamily="34" charset="7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AB70E3-47D6-2842-9376-028C836601F0}" type="datetimeFigureOut">
              <a:rPr lang="en-US" smtClean="0"/>
              <a:pPr/>
              <a:t>12/4/19</a:t>
            </a:fld>
            <a:endParaRPr lang="en-US" dirty="0"/>
          </a:p>
        </p:txBody>
      </p:sp>
      <p:pic>
        <p:nvPicPr>
          <p:cNvPr id="8" name="Picture 7" descr="A picture containing kite&#10;&#10;Description automatically generated">
            <a:extLst>
              <a:ext uri="{FF2B5EF4-FFF2-40B4-BE49-F238E27FC236}">
                <a16:creationId xmlns:a16="http://schemas.microsoft.com/office/drawing/2014/main" id="{1A3CC66B-CD53-ED4E-95D1-BCFA80A7CF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194970"/>
            <a:ext cx="910086" cy="910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6BA408-DBEB-DC4B-A4C4-D3B9AC442C64}"/>
              </a:ext>
            </a:extLst>
          </p:cNvPr>
          <p:cNvSpPr txBox="1"/>
          <p:nvPr userDrawn="1"/>
        </p:nvSpPr>
        <p:spPr>
          <a:xfrm>
            <a:off x="1813012" y="3970924"/>
            <a:ext cx="3231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76471"/>
                </a:solidFill>
                <a:latin typeface="Source Sans Pro" panose="020B0503030403020204" pitchFamily="34" charset="77"/>
              </a:rPr>
              <a:t>EPMO Project Request Approval Process </a:t>
            </a:r>
          </a:p>
        </p:txBody>
      </p:sp>
    </p:spTree>
    <p:extLst>
      <p:ext uri="{BB962C8B-B14F-4D97-AF65-F5344CB8AC3E}">
        <p14:creationId xmlns:p14="http://schemas.microsoft.com/office/powerpoint/2010/main" val="322565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47" y="4199384"/>
            <a:ext cx="6391748" cy="2176612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/>
            </a:lvl1pPr>
            <a:lvl2pPr marL="342900" indent="0">
              <a:buNone/>
              <a:defRPr sz="1100"/>
            </a:lvl2pPr>
            <a:lvl3pPr marL="685800" indent="0">
              <a:buNone/>
              <a:defRPr sz="11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43050" y="8947282"/>
            <a:ext cx="3771900" cy="1967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A6925-5147-7D44-A448-2BC4B47FC1D6}"/>
              </a:ext>
            </a:extLst>
          </p:cNvPr>
          <p:cNvSpPr txBox="1"/>
          <p:nvPr userDrawn="1"/>
        </p:nvSpPr>
        <p:spPr>
          <a:xfrm>
            <a:off x="-6178" y="-33907"/>
            <a:ext cx="3112129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dirty="0"/>
              <a:t>Project Proposal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E7CE278C-E923-274D-8BB4-683E33B532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6796" y="1100231"/>
            <a:ext cx="1828800" cy="548640"/>
          </a:xfrm>
          <a:ln>
            <a:solidFill>
              <a:schemeClr val="bg2">
                <a:lumMod val="90000"/>
              </a:schemeClr>
            </a:solidFill>
          </a:ln>
        </p:spPr>
        <p:txBody>
          <a:bodyPr tIns="365760" bIns="365760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C797A5-B3D3-5B44-9B35-69FA783DEB68}"/>
              </a:ext>
            </a:extLst>
          </p:cNvPr>
          <p:cNvSpPr txBox="1"/>
          <p:nvPr userDrawn="1"/>
        </p:nvSpPr>
        <p:spPr>
          <a:xfrm>
            <a:off x="236796" y="1662124"/>
            <a:ext cx="1828800" cy="182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800" dirty="0"/>
              <a:t>Return on Investment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CAF22A7-4E79-0B47-8A6F-D0933D58CF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14703" y="1104297"/>
            <a:ext cx="1828800" cy="548640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BFF71F54-59A3-014B-9669-6F401F7A3B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72392" y="1110537"/>
            <a:ext cx="1828800" cy="548640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E220D3-3F9E-074C-94AB-EB11EBA30CD6}"/>
              </a:ext>
            </a:extLst>
          </p:cNvPr>
          <p:cNvSpPr txBox="1"/>
          <p:nvPr userDrawn="1"/>
        </p:nvSpPr>
        <p:spPr>
          <a:xfrm>
            <a:off x="2514703" y="1676800"/>
            <a:ext cx="1828800" cy="1828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/>
              <a:t>3 Year Return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ED2F31-2B22-8043-BADC-31F4C21BFA6F}"/>
              </a:ext>
            </a:extLst>
          </p:cNvPr>
          <p:cNvSpPr txBox="1"/>
          <p:nvPr userDrawn="1"/>
        </p:nvSpPr>
        <p:spPr>
          <a:xfrm>
            <a:off x="4772392" y="1675376"/>
            <a:ext cx="1828800" cy="1828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/>
              <a:t>All In Investment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7EB8FD-475F-F546-856C-287B47C820A4}"/>
              </a:ext>
            </a:extLst>
          </p:cNvPr>
          <p:cNvSpPr txBox="1"/>
          <p:nvPr userDrawn="1"/>
        </p:nvSpPr>
        <p:spPr>
          <a:xfrm>
            <a:off x="3438535" y="2075988"/>
            <a:ext cx="59311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Sponsor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77FF53-B934-7B45-9947-84E47B4458CF}"/>
              </a:ext>
            </a:extLst>
          </p:cNvPr>
          <p:cNvSpPr txBox="1"/>
          <p:nvPr userDrawn="1"/>
        </p:nvSpPr>
        <p:spPr>
          <a:xfrm>
            <a:off x="3435772" y="2447036"/>
            <a:ext cx="109837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Project Owner: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1965D0-D0BC-1842-9828-B55851720F3C}"/>
              </a:ext>
            </a:extLst>
          </p:cNvPr>
          <p:cNvSpPr txBox="1"/>
          <p:nvPr userDrawn="1"/>
        </p:nvSpPr>
        <p:spPr>
          <a:xfrm>
            <a:off x="3429000" y="2818084"/>
            <a:ext cx="12620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Project Manager: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DD697E65-3CCC-A54C-84F1-BFD1AD9699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91013" y="2052461"/>
            <a:ext cx="1896644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81B770BE-F44C-E84D-B752-BE4FC587C8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91013" y="2423509"/>
            <a:ext cx="1896644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400E478C-4BCC-1D44-BE7C-FD045E36B5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91012" y="2790738"/>
            <a:ext cx="1896644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9922DA-7217-2141-90B9-402FC8B598D1}"/>
              </a:ext>
            </a:extLst>
          </p:cNvPr>
          <p:cNvSpPr txBox="1"/>
          <p:nvPr userDrawn="1"/>
        </p:nvSpPr>
        <p:spPr>
          <a:xfrm>
            <a:off x="3493949" y="3372679"/>
            <a:ext cx="11894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Line(s) of Business: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0F777A8B-99F0-E949-AAA0-FDF091A846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01794" y="3339358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515B47-A7C3-BB49-B87C-B01BB10685A5}"/>
              </a:ext>
            </a:extLst>
          </p:cNvPr>
          <p:cNvSpPr txBox="1"/>
          <p:nvPr userDrawn="1"/>
        </p:nvSpPr>
        <p:spPr>
          <a:xfrm>
            <a:off x="237940" y="3393178"/>
            <a:ext cx="42146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States: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B4A5FE30-83C1-F345-AFBD-078FAF907E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543030" y="3346605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884DC80-C453-2743-9930-A89687791E1F}"/>
              </a:ext>
            </a:extLst>
          </p:cNvPr>
          <p:cNvCxnSpPr>
            <a:cxnSpLocks/>
          </p:cNvCxnSpPr>
          <p:nvPr userDrawn="1"/>
        </p:nvCxnSpPr>
        <p:spPr>
          <a:xfrm>
            <a:off x="220583" y="1876370"/>
            <a:ext cx="636707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933CC63-10DC-7740-B12E-5C0EF7B7C88F}"/>
              </a:ext>
            </a:extLst>
          </p:cNvPr>
          <p:cNvCxnSpPr>
            <a:cxnSpLocks/>
          </p:cNvCxnSpPr>
          <p:nvPr userDrawn="1"/>
        </p:nvCxnSpPr>
        <p:spPr>
          <a:xfrm>
            <a:off x="219547" y="3244023"/>
            <a:ext cx="639707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58">
            <a:extLst>
              <a:ext uri="{FF2B5EF4-FFF2-40B4-BE49-F238E27FC236}">
                <a16:creationId xmlns:a16="http://schemas.microsoft.com/office/drawing/2014/main" id="{C2DFE595-E7EE-2246-BF46-4D09947A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760"/>
            <a:ext cx="5715000" cy="457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E8E24C9-1E79-FD43-AF3C-F82BE5C9289A}"/>
              </a:ext>
            </a:extLst>
          </p:cNvPr>
          <p:cNvCxnSpPr>
            <a:cxnSpLocks/>
          </p:cNvCxnSpPr>
          <p:nvPr userDrawn="1"/>
        </p:nvCxnSpPr>
        <p:spPr>
          <a:xfrm>
            <a:off x="225938" y="3761619"/>
            <a:ext cx="640612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81321F-F001-B940-AC50-3065D182E00C}"/>
              </a:ext>
            </a:extLst>
          </p:cNvPr>
          <p:cNvSpPr txBox="1"/>
          <p:nvPr userDrawn="1"/>
        </p:nvSpPr>
        <p:spPr>
          <a:xfrm>
            <a:off x="240703" y="2083645"/>
            <a:ext cx="9392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Department: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F021C4-C7F0-4D43-888E-E2D9C5DBB382}"/>
              </a:ext>
            </a:extLst>
          </p:cNvPr>
          <p:cNvSpPr txBox="1"/>
          <p:nvPr userDrawn="1"/>
        </p:nvSpPr>
        <p:spPr>
          <a:xfrm>
            <a:off x="237940" y="2454693"/>
            <a:ext cx="4994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Status: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FD3ED4-E2FF-964D-B985-4039ECFF91FF}"/>
              </a:ext>
            </a:extLst>
          </p:cNvPr>
          <p:cNvSpPr txBox="1"/>
          <p:nvPr userDrawn="1"/>
        </p:nvSpPr>
        <p:spPr>
          <a:xfrm>
            <a:off x="231168" y="2825741"/>
            <a:ext cx="9303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Return Type: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3E0CF29-E6C0-BA48-9CE6-ECE593CB1F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70001" y="2052461"/>
            <a:ext cx="2061676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04581559-2A88-F241-9E13-536ED35AAE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70001" y="2423509"/>
            <a:ext cx="2061676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3FA6C54C-385F-D749-B982-436AD78D89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70000" y="2790738"/>
            <a:ext cx="2061676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A101ECDD-D62D-B942-AC19-FFB6521144C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772465" y="0"/>
            <a:ext cx="3084969" cy="155121"/>
          </a:xfrm>
          <a:ln>
            <a:noFill/>
          </a:ln>
        </p:spPr>
        <p:txBody>
          <a:bodyPr lIns="0" tIns="365760" rIns="0" bIns="365760" anchor="ctr">
            <a:no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2138F707-89E5-E74E-85B8-6A402D79B4F6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231168" y="6545926"/>
            <a:ext cx="3108960" cy="2352858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4E350A5-74D4-844C-B3B9-C373081BD9A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568728" y="6538501"/>
            <a:ext cx="3108960" cy="2352859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C8F2B8-59A7-3C4A-9B05-737BD487C329}"/>
              </a:ext>
            </a:extLst>
          </p:cNvPr>
          <p:cNvSpPr txBox="1"/>
          <p:nvPr userDrawn="1"/>
        </p:nvSpPr>
        <p:spPr>
          <a:xfrm>
            <a:off x="3568728" y="6375296"/>
            <a:ext cx="3108960" cy="1609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dirty="0"/>
              <a:t>Investment</a:t>
            </a:r>
            <a:endParaRPr 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4457A8-DE0D-FE45-88BD-CF8A739778EB}"/>
              </a:ext>
            </a:extLst>
          </p:cNvPr>
          <p:cNvSpPr txBox="1"/>
          <p:nvPr userDrawn="1"/>
        </p:nvSpPr>
        <p:spPr>
          <a:xfrm>
            <a:off x="219547" y="6375296"/>
            <a:ext cx="3108960" cy="1609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dirty="0"/>
              <a:t>Return</a:t>
            </a:r>
            <a:endParaRPr 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58558E-AB96-B945-90D5-03AE9DB022D4}"/>
              </a:ext>
            </a:extLst>
          </p:cNvPr>
          <p:cNvSpPr txBox="1"/>
          <p:nvPr userDrawn="1"/>
        </p:nvSpPr>
        <p:spPr>
          <a:xfrm>
            <a:off x="215477" y="3865668"/>
            <a:ext cx="3108960" cy="22966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dirty="0"/>
              <a:t>Project Description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347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43050" y="8931636"/>
            <a:ext cx="3771900" cy="21236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sp>
        <p:nvSpPr>
          <p:cNvPr id="59" name="Title 58">
            <a:extLst>
              <a:ext uri="{FF2B5EF4-FFF2-40B4-BE49-F238E27FC236}">
                <a16:creationId xmlns:a16="http://schemas.microsoft.com/office/drawing/2014/main" id="{C2DFE595-E7EE-2246-BF46-4D09947A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760"/>
            <a:ext cx="5715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287D95BD-5A4D-8748-87D0-27B9C457688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28600" y="1421404"/>
            <a:ext cx="3108960" cy="3022697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7695C7-7CFA-E643-A905-337EE18E7603}"/>
              </a:ext>
            </a:extLst>
          </p:cNvPr>
          <p:cNvSpPr txBox="1"/>
          <p:nvPr userDrawn="1"/>
        </p:nvSpPr>
        <p:spPr>
          <a:xfrm>
            <a:off x="228600" y="1165606"/>
            <a:ext cx="3108960" cy="2769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/>
              <a:t>Scope</a:t>
            </a:r>
            <a:endParaRPr lang="en-US" sz="1200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B0E7EE50-B7AC-AE40-9219-7CD17F23E99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566160" y="1421403"/>
            <a:ext cx="3108960" cy="301173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1BF54F-E143-EC40-AF66-62E1FDCDBF64}"/>
              </a:ext>
            </a:extLst>
          </p:cNvPr>
          <p:cNvSpPr txBox="1"/>
          <p:nvPr userDrawn="1"/>
        </p:nvSpPr>
        <p:spPr>
          <a:xfrm>
            <a:off x="3566160" y="1139217"/>
            <a:ext cx="3108960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800" dirty="0"/>
              <a:t>Scope Exclusions</a:t>
            </a:r>
            <a:endParaRPr lang="en-US" sz="12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57F84A55-2A07-8C47-B9F4-661E70B565F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28600" y="4980204"/>
            <a:ext cx="3108960" cy="2276207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C8698D-AD6C-B145-88B0-98CA98861CF7}"/>
              </a:ext>
            </a:extLst>
          </p:cNvPr>
          <p:cNvSpPr txBox="1"/>
          <p:nvPr userDrawn="1"/>
        </p:nvSpPr>
        <p:spPr>
          <a:xfrm>
            <a:off x="228600" y="4699899"/>
            <a:ext cx="3108960" cy="2769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/>
              <a:t>Business Area Impacts</a:t>
            </a:r>
            <a:endParaRPr lang="en-US" sz="1200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699D0DDC-AFCE-0748-8AE4-761B47D9D563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566160" y="4970411"/>
            <a:ext cx="3108960" cy="228600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A317C3-F06F-8A4A-B5A3-597AEA54B8CC}"/>
              </a:ext>
            </a:extLst>
          </p:cNvPr>
          <p:cNvSpPr txBox="1"/>
          <p:nvPr userDrawn="1"/>
        </p:nvSpPr>
        <p:spPr>
          <a:xfrm>
            <a:off x="3566160" y="4693411"/>
            <a:ext cx="3108960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800" dirty="0"/>
              <a:t>Systems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F30853-CBFC-6147-AB80-283988A04666}"/>
              </a:ext>
            </a:extLst>
          </p:cNvPr>
          <p:cNvSpPr txBox="1"/>
          <p:nvPr userDrawn="1"/>
        </p:nvSpPr>
        <p:spPr>
          <a:xfrm>
            <a:off x="228600" y="7445597"/>
            <a:ext cx="3108960" cy="2769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/>
              <a:t>Additional Information</a:t>
            </a:r>
            <a:endParaRPr lang="en-US" sz="12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E03AC72-3C8C-3D4F-894B-44EBA1CFFC6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228600" y="7722595"/>
            <a:ext cx="6446520" cy="120568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B4119-3388-1340-BCA2-2601EDD45097}"/>
              </a:ext>
            </a:extLst>
          </p:cNvPr>
          <p:cNvSpPr txBox="1"/>
          <p:nvPr userDrawn="1"/>
        </p:nvSpPr>
        <p:spPr>
          <a:xfrm>
            <a:off x="-6178" y="-33907"/>
            <a:ext cx="3112129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dirty="0"/>
              <a:t>Project Proposal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803DF97-E6ED-6948-92F0-C719B78690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772465" y="0"/>
            <a:ext cx="3084969" cy="155121"/>
          </a:xfrm>
          <a:ln>
            <a:noFill/>
          </a:ln>
        </p:spPr>
        <p:txBody>
          <a:bodyPr lIns="0" tIns="365760" rIns="0" bIns="365760" anchor="ctr">
            <a:no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213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76" y="3220497"/>
            <a:ext cx="6391748" cy="228600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/>
            </a:lvl1pPr>
            <a:lvl2pPr marL="342900" indent="0">
              <a:buNone/>
              <a:defRPr sz="1100"/>
            </a:lvl2pPr>
            <a:lvl3pPr marL="685800" indent="0">
              <a:buNone/>
              <a:defRPr sz="11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43050" y="8947282"/>
            <a:ext cx="3771900" cy="1967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A6925-5147-7D44-A448-2BC4B47FC1D6}"/>
              </a:ext>
            </a:extLst>
          </p:cNvPr>
          <p:cNvSpPr txBox="1"/>
          <p:nvPr userDrawn="1"/>
        </p:nvSpPr>
        <p:spPr>
          <a:xfrm>
            <a:off x="-6178" y="-33907"/>
            <a:ext cx="3112129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dirty="0"/>
              <a:t>Project Proposal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7EB8FD-475F-F546-856C-287B47C820A4}"/>
              </a:ext>
            </a:extLst>
          </p:cNvPr>
          <p:cNvSpPr txBox="1"/>
          <p:nvPr userDrawn="1"/>
        </p:nvSpPr>
        <p:spPr>
          <a:xfrm>
            <a:off x="3445263" y="1190419"/>
            <a:ext cx="64120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Sponsor: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1965D0-D0BC-1842-9828-B55851720F3C}"/>
              </a:ext>
            </a:extLst>
          </p:cNvPr>
          <p:cNvSpPr txBox="1"/>
          <p:nvPr userDrawn="1"/>
        </p:nvSpPr>
        <p:spPr>
          <a:xfrm>
            <a:off x="3425412" y="1556938"/>
            <a:ext cx="12620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Project Manager: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DD697E65-3CCC-A54C-84F1-BFD1AD9699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7424" y="1156518"/>
            <a:ext cx="1896644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400E478C-4BCC-1D44-BE7C-FD045E36B5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87424" y="1529592"/>
            <a:ext cx="1896644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9922DA-7217-2141-90B9-402FC8B598D1}"/>
              </a:ext>
            </a:extLst>
          </p:cNvPr>
          <p:cNvSpPr txBox="1"/>
          <p:nvPr userDrawn="1"/>
        </p:nvSpPr>
        <p:spPr>
          <a:xfrm>
            <a:off x="3483278" y="2131383"/>
            <a:ext cx="11894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Line(s) of Business: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0F777A8B-99F0-E949-AAA0-FDF091A846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1123" y="2098062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515B47-A7C3-BB49-B87C-B01BB10685A5}"/>
              </a:ext>
            </a:extLst>
          </p:cNvPr>
          <p:cNvSpPr txBox="1"/>
          <p:nvPr userDrawn="1"/>
        </p:nvSpPr>
        <p:spPr>
          <a:xfrm>
            <a:off x="227269" y="2151882"/>
            <a:ext cx="42146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States: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B4A5FE30-83C1-F345-AFBD-078FAF907E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532359" y="2105309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933CC63-10DC-7740-B12E-5C0EF7B7C88F}"/>
              </a:ext>
            </a:extLst>
          </p:cNvPr>
          <p:cNvCxnSpPr>
            <a:cxnSpLocks/>
          </p:cNvCxnSpPr>
          <p:nvPr userDrawn="1"/>
        </p:nvCxnSpPr>
        <p:spPr>
          <a:xfrm>
            <a:off x="208876" y="2002727"/>
            <a:ext cx="639707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58">
            <a:extLst>
              <a:ext uri="{FF2B5EF4-FFF2-40B4-BE49-F238E27FC236}">
                <a16:creationId xmlns:a16="http://schemas.microsoft.com/office/drawing/2014/main" id="{C2DFE595-E7EE-2246-BF46-4D09947A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760"/>
            <a:ext cx="5715000" cy="457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E8E24C9-1E79-FD43-AF3C-F82BE5C9289A}"/>
              </a:ext>
            </a:extLst>
          </p:cNvPr>
          <p:cNvCxnSpPr>
            <a:cxnSpLocks/>
          </p:cNvCxnSpPr>
          <p:nvPr userDrawn="1"/>
        </p:nvCxnSpPr>
        <p:spPr>
          <a:xfrm>
            <a:off x="215267" y="2520323"/>
            <a:ext cx="640612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81321F-F001-B940-AC50-3065D182E00C}"/>
              </a:ext>
            </a:extLst>
          </p:cNvPr>
          <p:cNvSpPr txBox="1"/>
          <p:nvPr userDrawn="1"/>
        </p:nvSpPr>
        <p:spPr>
          <a:xfrm>
            <a:off x="218240" y="1189310"/>
            <a:ext cx="9392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Department: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F021C4-C7F0-4D43-888E-E2D9C5DBB382}"/>
              </a:ext>
            </a:extLst>
          </p:cNvPr>
          <p:cNvSpPr txBox="1"/>
          <p:nvPr userDrawn="1"/>
        </p:nvSpPr>
        <p:spPr>
          <a:xfrm>
            <a:off x="215477" y="1560358"/>
            <a:ext cx="4994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Status: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3E0CF29-E6C0-BA48-9CE6-ECE593CB1F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47538" y="1158126"/>
            <a:ext cx="2061676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04581559-2A88-F241-9E13-536ED35AAE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47538" y="1529174"/>
            <a:ext cx="2061676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A101ECDD-D62D-B942-AC19-FFB6521144C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772465" y="0"/>
            <a:ext cx="3084969" cy="155121"/>
          </a:xfrm>
          <a:ln>
            <a:noFill/>
          </a:ln>
        </p:spPr>
        <p:txBody>
          <a:bodyPr lIns="0" tIns="365760" rIns="0" bIns="365760" anchor="ctr">
            <a:no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2138F707-89E5-E74E-85B8-6A402D79B4F6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223198" y="6253821"/>
            <a:ext cx="6377425" cy="228600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1100"/>
            </a:lvl2pPr>
            <a:lvl3pPr marL="685800" indent="0">
              <a:buNone/>
              <a:defRPr sz="11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58558E-AB96-B945-90D5-03AE9DB022D4}"/>
              </a:ext>
            </a:extLst>
          </p:cNvPr>
          <p:cNvSpPr txBox="1"/>
          <p:nvPr userDrawn="1"/>
        </p:nvSpPr>
        <p:spPr>
          <a:xfrm>
            <a:off x="204806" y="2853354"/>
            <a:ext cx="3108960" cy="22966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dirty="0"/>
              <a:t>Project Description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9B4F82-2C4C-224A-8E59-07210D87E094}"/>
              </a:ext>
            </a:extLst>
          </p:cNvPr>
          <p:cNvSpPr txBox="1"/>
          <p:nvPr userDrawn="1"/>
        </p:nvSpPr>
        <p:spPr>
          <a:xfrm>
            <a:off x="204806" y="5873844"/>
            <a:ext cx="3108960" cy="22966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dirty="0"/>
              <a:t>Project Benefits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60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88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372389"/>
            <a:ext cx="5715000" cy="457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51284"/>
            <a:ext cx="6400800" cy="732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8961969"/>
            <a:ext cx="1543050" cy="182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70E3-47D6-2842-9376-028C836601F0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3050" y="8657167"/>
            <a:ext cx="37719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4950" y="8961969"/>
            <a:ext cx="1543050" cy="176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A508FCAE-D569-2F41-B660-62C6F072F4E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28600" y="36576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7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72" r:id="rId3"/>
    <p:sldLayoutId id="2147483673" r:id="rId4"/>
    <p:sldLayoutId id="2147483667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 Approval Status Portrait Letter" id="{957A60BC-30D0-B441-971B-8329AFB3425B}" vid="{21C49611-0B28-764E-A3C9-660385D882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0</Words>
  <Application>Microsoft Macintosh PowerPoint</Application>
  <PresentationFormat>Letter Paper (8.5x11 in)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Calibri Light</vt:lpstr>
      <vt:lpstr>Source Sans Pro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Approvals</dc:title>
  <dc:creator>Michael Wood</dc:creator>
  <cp:lastModifiedBy>Michael Wood</cp:lastModifiedBy>
  <cp:revision>14</cp:revision>
  <dcterms:created xsi:type="dcterms:W3CDTF">2019-08-27T06:19:06Z</dcterms:created>
  <dcterms:modified xsi:type="dcterms:W3CDTF">2019-12-04T22:44:55Z</dcterms:modified>
</cp:coreProperties>
</file>