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29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8/26/19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946262"/>
            <a:ext cx="6391748" cy="358811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19547" y="1307335"/>
            <a:ext cx="31121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787943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2349836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792009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798249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2364512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2363088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79404" y="2933164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76641" y="3304212"/>
            <a:ext cx="11977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69869" y="3675260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2393" y="2901980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2393" y="3273028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72392" y="3640257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4299536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4266215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4320035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4273462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2716592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4092377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19547" y="4729862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933164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3304212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3675260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3692" y="2901980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3692" y="3273028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33691" y="3640257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26326" y="1307335"/>
            <a:ext cx="3084969" cy="370290"/>
          </a:xfrm>
          <a:ln>
            <a:noFill/>
          </a:ln>
        </p:spPr>
        <p:txBody>
          <a:bodyPr tIns="365760" bIns="365760" anchor="ctr">
            <a:no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6597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28600" y="1439597"/>
            <a:ext cx="17618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/>
              <a:t>Return Description</a:t>
            </a:r>
            <a:endParaRPr lang="en-US" sz="1200" dirty="0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B189CA7-9290-5F44-AB07-DAFF5477F9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6160" y="1716597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3EDC32-DFCE-434F-834F-87AD9D4931AD}"/>
              </a:ext>
            </a:extLst>
          </p:cNvPr>
          <p:cNvSpPr txBox="1"/>
          <p:nvPr userDrawn="1"/>
        </p:nvSpPr>
        <p:spPr>
          <a:xfrm>
            <a:off x="3566159" y="1439597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Investment Description</a:t>
            </a:r>
            <a:endParaRPr lang="en-US" sz="12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4210997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3930692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4201204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3924204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6645636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6365331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6635843"/>
            <a:ext cx="3108960" cy="201168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6358843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Wood</dc:creator>
  <cp:lastModifiedBy>Michael Wood</cp:lastModifiedBy>
  <cp:revision>1</cp:revision>
  <dcterms:created xsi:type="dcterms:W3CDTF">2019-08-27T06:19:06Z</dcterms:created>
  <dcterms:modified xsi:type="dcterms:W3CDTF">2019-08-27T06:19:36Z</dcterms:modified>
</cp:coreProperties>
</file>