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5"/>
    <p:restoredTop sz="94662"/>
  </p:normalViewPr>
  <p:slideViewPr>
    <p:cSldViewPr snapToGrid="0" snapToObjects="1">
      <p:cViewPr varScale="1">
        <p:scale>
          <a:sx n="118" d="100"/>
          <a:sy n="118" d="100"/>
        </p:scale>
        <p:origin x="1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8/28/19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311074"/>
            <a:ext cx="6391748" cy="206492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19547" y="1068799"/>
            <a:ext cx="31121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54940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2111300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553473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559713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2125976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2124552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38535" y="2444954"/>
            <a:ext cx="5931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35772" y="2816002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9000" y="3187050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1013" y="2421427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1013" y="2792475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1012" y="3159704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3677477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3644156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3697976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3651403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2325546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3548821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5938" y="4018291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452611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2823659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3194707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70001" y="2421427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70001" y="2792475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70000" y="3159704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26326" y="1068799"/>
            <a:ext cx="3084969" cy="370290"/>
          </a:xfrm>
          <a:ln>
            <a:noFill/>
          </a:ln>
        </p:spPr>
        <p:txBody>
          <a:bodyPr tIns="365760" bIns="365760" anchor="ctr">
            <a:no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31168" y="6545926"/>
            <a:ext cx="3108960" cy="235285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4E350A5-74D4-844C-B3B9-C373081BD9A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8728" y="6538501"/>
            <a:ext cx="3108960" cy="2352859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8F2B8-59A7-3C4A-9B05-737BD487C329}"/>
              </a:ext>
            </a:extLst>
          </p:cNvPr>
          <p:cNvSpPr txBox="1"/>
          <p:nvPr userDrawn="1"/>
        </p:nvSpPr>
        <p:spPr>
          <a:xfrm>
            <a:off x="3568728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Investment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457A8-DE0D-FE45-88BD-CF8A739778EB}"/>
              </a:ext>
            </a:extLst>
          </p:cNvPr>
          <p:cNvSpPr txBox="1"/>
          <p:nvPr userDrawn="1"/>
        </p:nvSpPr>
        <p:spPr>
          <a:xfrm>
            <a:off x="219547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Return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15477" y="407421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/>
              <a:t>Project Description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31636"/>
            <a:ext cx="3771900" cy="2123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1243702"/>
            <a:ext cx="3108960" cy="32004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95573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1232737"/>
            <a:ext cx="3108960" cy="32004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959096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4980204"/>
            <a:ext cx="3108960" cy="227620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469989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4970411"/>
            <a:ext cx="3108960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4693411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30853-CBFC-6147-AB80-283988A04666}"/>
              </a:ext>
            </a:extLst>
          </p:cNvPr>
          <p:cNvSpPr txBox="1"/>
          <p:nvPr userDrawn="1"/>
        </p:nvSpPr>
        <p:spPr>
          <a:xfrm>
            <a:off x="228600" y="7445597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Additional Information</a:t>
            </a:r>
            <a:endParaRPr lang="en-US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3AC72-3C8C-3D4F-894B-44EBA1CFFC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28600" y="7722595"/>
            <a:ext cx="6446520" cy="120568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Placeholder index:15 type:Text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Placeholder index:16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Placeholder index:17 type:Text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Placeholder index:18 type:Text Placeholder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Placeholder index:19 type:Text Placeholder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Placeholder index:20 type:Text Placeholder 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Placeholder index:21 type:Text Placeholder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t>Placeholder index:22 type:Text Placeholder 9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Placeholder index:23 type:Text Placeholder 11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Placeholder index:24 type:Text Placeholder 12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Placeholder index:25 type:Text Placeholder 13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Placeholder index:27 type:Text Placeholder 14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Placeholder index:28 type:Content Placeholder 15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Placeholder index:13 type:Content Placeholder 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Placeholder index:14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Placeholder index:15 type:Content Placeholder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Placeholder index:16 type:Content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Placeholder index:17 type:Content Placeholder 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t>Placeholder index:18 type:Content Placeholder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Placeholder index:3 type:Text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t>Placeholder index:4 type:Content Placeholder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Content Placeholder 1"/>
          <p:cNvSpPr>
            <a:spLocks noGrp="1"/>
          </p:cNvSpPr>
          <p:nvPr>
            <p:ph orient="vert" sz="quarter" idx="13"/>
          </p:nvPr>
        </p:nvSpPr>
        <p:spPr/>
        <p:txBody>
          <a:bodyPr/>
          <a:lstStyle/>
          <a:p>
            <a:r>
              <a:t>Placeholder index:13 type:Vertical Content Placeholder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293</Words>
  <Application>Microsoft Macintosh PowerPoint</Application>
  <PresentationFormat>Letter Paper (8.5x11 in)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 for Layout 0</vt:lpstr>
      <vt:lpstr>Title for Layout 1</vt:lpstr>
      <vt:lpstr>Title for Layout 2</vt:lpstr>
      <vt:lpstr>Title for Layout 3</vt:lpstr>
      <vt:lpstr>Title for Layout 4</vt:lpstr>
      <vt:lpstr>Title for Layout 5</vt:lpstr>
      <vt:lpstr>Title for Layout 6</vt:lpstr>
      <vt:lpstr>PowerPoint Presentation</vt:lpstr>
      <vt:lpstr>Title for Layout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Approvals</dc:title>
  <dc:creator>Michael Wood</dc:creator>
  <cp:lastModifiedBy>Michael Wood</cp:lastModifiedBy>
  <cp:revision>4</cp:revision>
  <dcterms:created xsi:type="dcterms:W3CDTF">2019-08-27T06:19:06Z</dcterms:created>
  <dcterms:modified xsi:type="dcterms:W3CDTF">2019-08-28T20:39:14Z</dcterms:modified>
</cp:coreProperties>
</file>