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4"/>
  </p:notesMasterIdLst>
  <p:handoutMasterIdLst>
    <p:handoutMasterId r:id="rId5"/>
  </p:handoutMasterIdLst>
  <p:sldIdLst>
    <p:sldId id="450" r:id="rId2"/>
    <p:sldId id="4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27" autoAdjust="0"/>
  </p:normalViewPr>
  <p:slideViewPr>
    <p:cSldViewPr snapToGrid="0" showGuides="1">
      <p:cViewPr varScale="1">
        <p:scale>
          <a:sx n="67" d="100"/>
          <a:sy n="67" d="100"/>
        </p:scale>
        <p:origin x="564" y="4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5" d="100"/>
          <a:sy n="115" d="100"/>
        </p:scale>
        <p:origin x="50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
##-AccessibilityAssistant: Skip layout check-##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
##-AccessibilityAssistant: Skip layout check-##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88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image.ku.dk/shared/hWmEPPfgximErBNWW58CxRIZfLkOMC9n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accent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https://image.ku.dk/shared/hWmEPPfgximErBNWW58CxRIZfLkOMC9n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01-12-2023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</a:t>
            </a:r>
            <a:r>
              <a:rPr lang="da-DK" dirty="0" smtClean="0"/>
              <a:t>s for NIR-</a:t>
            </a:r>
            <a:r>
              <a:rPr lang="da-DK" dirty="0" err="1" smtClean="0"/>
              <a:t>formidlingsproject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D22D-F364-4E9E-AF9D-75D698CDD634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588963" y="1775361"/>
            <a:ext cx="1863292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Experiment/ research </a:t>
            </a:r>
            <a:r>
              <a:rPr lang="da-DK" sz="1600" b="0" dirty="0" err="1" smtClean="0">
                <a:solidFill>
                  <a:schemeClr val="tx1"/>
                </a:solidFill>
                <a:latin typeface="+mn-lt"/>
              </a:rPr>
              <a:t>phase</a:t>
            </a:r>
            <a:endParaRPr lang="da-DK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7703" y="1775361"/>
            <a:ext cx="1863292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Design of School </a:t>
            </a:r>
            <a:r>
              <a:rPr lang="da-DK" sz="1600" b="0" dirty="0" err="1" smtClean="0">
                <a:solidFill>
                  <a:schemeClr val="tx1"/>
                </a:solidFill>
                <a:latin typeface="+mn-lt"/>
              </a:rPr>
              <a:t>experiment</a:t>
            </a:r>
            <a:endParaRPr lang="da-DK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1496" y="1808158"/>
            <a:ext cx="186329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Presentation </a:t>
            </a:r>
            <a:endParaRPr lang="da-DK" sz="1600" b="0" dirty="0" smtClean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88963" y="2624447"/>
            <a:ext cx="1863292" cy="2725387"/>
            <a:chOff x="588963" y="2624447"/>
            <a:chExt cx="1863292" cy="2725387"/>
          </a:xfrm>
        </p:grpSpPr>
        <p:sp>
          <p:nvSpPr>
            <p:cNvPr id="6" name="Rectangle 5"/>
            <p:cNvSpPr/>
            <p:nvPr/>
          </p:nvSpPr>
          <p:spPr>
            <a:xfrm>
              <a:off x="588963" y="2624447"/>
              <a:ext cx="1863292" cy="272538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da-DK" sz="2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3861" y="2782784"/>
              <a:ext cx="1663391" cy="1723549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b="0" dirty="0" smtClean="0">
                  <a:solidFill>
                    <a:schemeClr val="tx1"/>
                  </a:solidFill>
                </a:rPr>
                <a:t>Test of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detector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and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substrate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materials</a:t>
              </a:r>
              <a:endParaRPr lang="da-DK" sz="1400" b="0" dirty="0" smtClean="0">
                <a:solidFill>
                  <a:schemeClr val="tx1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b="0" dirty="0" err="1" smtClean="0">
                  <a:solidFill>
                    <a:schemeClr val="tx1"/>
                  </a:solidFill>
                </a:rPr>
                <a:t>What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is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doable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?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b="0" dirty="0" err="1" smtClean="0">
                  <a:solidFill>
                    <a:schemeClr val="tx1"/>
                  </a:solidFill>
                </a:rPr>
                <a:t>Scope</a:t>
              </a:r>
              <a:endParaRPr lang="da-DK" sz="1400" b="0" dirty="0" smtClean="0">
                <a:solidFill>
                  <a:schemeClr val="tx1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b="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07704" y="2624447"/>
            <a:ext cx="1863292" cy="2725387"/>
            <a:chOff x="3098615" y="2624447"/>
            <a:chExt cx="1863292" cy="2725387"/>
          </a:xfrm>
        </p:grpSpPr>
        <p:sp>
          <p:nvSpPr>
            <p:cNvPr id="9" name="Rectangle 8"/>
            <p:cNvSpPr/>
            <p:nvPr/>
          </p:nvSpPr>
          <p:spPr>
            <a:xfrm>
              <a:off x="3098615" y="2624447"/>
              <a:ext cx="1863292" cy="272538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da-DK" sz="2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8565" y="2782783"/>
              <a:ext cx="1663391" cy="23698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err="1" smtClean="0"/>
                <a:t>Investigate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target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group</a:t>
              </a:r>
              <a:r>
                <a:rPr lang="da-DK" sz="1400" dirty="0" smtClean="0"/>
                <a:t> (</a:t>
              </a:r>
              <a:r>
                <a:rPr lang="da-DK" sz="1400" dirty="0" err="1" smtClean="0"/>
                <a:t>level</a:t>
              </a:r>
              <a:r>
                <a:rPr lang="da-DK" sz="1400" dirty="0" smtClean="0"/>
                <a:t> of </a:t>
              </a:r>
              <a:r>
                <a:rPr lang="da-DK" sz="1400" dirty="0" err="1" smtClean="0"/>
                <a:t>understanding</a:t>
              </a:r>
              <a:r>
                <a:rPr lang="da-DK" sz="1400" dirty="0" smtClean="0"/>
                <a:t>, </a:t>
              </a:r>
              <a:r>
                <a:rPr lang="da-DK" sz="1400" dirty="0" err="1" smtClean="0"/>
                <a:t>what</a:t>
              </a:r>
              <a:r>
                <a:rPr lang="da-DK" sz="1400" dirty="0" smtClean="0"/>
                <a:t> do </a:t>
              </a:r>
              <a:r>
                <a:rPr lang="da-DK" sz="1400" dirty="0" err="1" smtClean="0"/>
                <a:t>they</a:t>
              </a:r>
              <a:r>
                <a:rPr lang="da-DK" sz="1400" dirty="0" smtClean="0"/>
                <a:t> know)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b="0" dirty="0">
                <a:solidFill>
                  <a:schemeClr val="tx1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err="1" smtClean="0"/>
                <a:t>Didactic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goals</a:t>
              </a:r>
              <a:endParaRPr lang="da-DK" sz="1400" dirty="0" smtClean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b="0" dirty="0">
                <a:solidFill>
                  <a:schemeClr val="tx1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smtClean="0"/>
                <a:t>‘</a:t>
              </a:r>
              <a:r>
                <a:rPr lang="da-DK" sz="1400" dirty="0" err="1" smtClean="0"/>
                <a:t>Dramaturgy</a:t>
              </a:r>
              <a:r>
                <a:rPr lang="da-DK" sz="1400" dirty="0" smtClean="0"/>
                <a:t>’ of the </a:t>
              </a:r>
              <a:r>
                <a:rPr lang="da-DK" sz="1400" dirty="0" err="1" smtClean="0"/>
                <a:t>experiment</a:t>
              </a:r>
              <a:r>
                <a:rPr lang="da-DK" sz="1400" dirty="0" smtClean="0"/>
                <a:t>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b="0" dirty="0">
                <a:solidFill>
                  <a:schemeClr val="tx1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smtClean="0"/>
                <a:t>The </a:t>
              </a:r>
              <a:r>
                <a:rPr lang="da-DK" sz="1400" dirty="0" err="1" smtClean="0"/>
                <a:t>Driving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question</a:t>
              </a:r>
              <a:endParaRPr lang="da-DK" sz="1400" b="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26445" y="2624447"/>
            <a:ext cx="1863292" cy="2725387"/>
            <a:chOff x="5608267" y="2624447"/>
            <a:chExt cx="1863292" cy="2725387"/>
          </a:xfrm>
        </p:grpSpPr>
        <p:sp>
          <p:nvSpPr>
            <p:cNvPr id="11" name="Rectangle 10"/>
            <p:cNvSpPr/>
            <p:nvPr/>
          </p:nvSpPr>
          <p:spPr>
            <a:xfrm>
              <a:off x="5608267" y="2624447"/>
              <a:ext cx="1863292" cy="272538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da-DK" sz="2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03269" y="2782782"/>
              <a:ext cx="1663391" cy="23698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smtClean="0"/>
                <a:t>Narrative and </a:t>
              </a:r>
              <a:r>
                <a:rPr lang="da-DK" sz="1400" dirty="0" err="1" smtClean="0"/>
                <a:t>storytelling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around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experiment</a:t>
              </a:r>
              <a:endParaRPr lang="da-DK" sz="1400" dirty="0" smtClean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a-DK" sz="1400" b="0" dirty="0">
                <a:solidFill>
                  <a:schemeClr val="tx1"/>
                </a:solidFill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smtClean="0"/>
                <a:t>Product </a:t>
              </a:r>
              <a:r>
                <a:rPr lang="da-DK" sz="1400" dirty="0" err="1" smtClean="0"/>
                <a:t>deliveries</a:t>
              </a:r>
              <a:r>
                <a:rPr lang="da-DK" sz="1400" dirty="0" smtClean="0"/>
                <a:t> 1: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b="0" dirty="0" smtClean="0">
                  <a:solidFill>
                    <a:schemeClr val="tx1"/>
                  </a:solidFill>
                </a:rPr>
                <a:t>- PP,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talking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points,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worksheets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for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experiment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,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worksheet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for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prep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and post-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work</a:t>
              </a:r>
              <a:r>
                <a:rPr lang="da-DK" sz="1400" b="0" dirty="0" smtClean="0">
                  <a:solidFill>
                    <a:schemeClr val="tx1"/>
                  </a:solidFill>
                </a:rPr>
                <a:t> for </a:t>
              </a:r>
              <a:r>
                <a:rPr lang="da-DK" sz="1400" b="0" dirty="0" err="1" smtClean="0">
                  <a:solidFill>
                    <a:schemeClr val="tx1"/>
                  </a:solidFill>
                </a:rPr>
                <a:t>schools</a:t>
              </a:r>
              <a:endParaRPr lang="da-DK" sz="1400" b="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035289" y="1769423"/>
            <a:ext cx="1863292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Test </a:t>
            </a:r>
            <a:endParaRPr lang="da-DK" sz="1600" b="0" dirty="0" smtClean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045185" y="2624447"/>
            <a:ext cx="1863292" cy="2725387"/>
            <a:chOff x="8113539" y="2624447"/>
            <a:chExt cx="1863292" cy="2725387"/>
          </a:xfrm>
        </p:grpSpPr>
        <p:sp>
          <p:nvSpPr>
            <p:cNvPr id="16" name="Rectangle 15"/>
            <p:cNvSpPr/>
            <p:nvPr/>
          </p:nvSpPr>
          <p:spPr>
            <a:xfrm>
              <a:off x="8113539" y="2624447"/>
              <a:ext cx="1863292" cy="272538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l"/>
              <a:endParaRPr lang="da-DK" sz="2400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13489" y="2802200"/>
              <a:ext cx="1663391" cy="646331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a-DK" sz="1400" dirty="0" smtClean="0"/>
                <a:t>Test of </a:t>
              </a:r>
              <a:r>
                <a:rPr lang="da-DK" sz="1400" dirty="0" err="1" smtClean="0"/>
                <a:t>school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experiment</a:t>
              </a:r>
              <a:r>
                <a:rPr lang="da-DK" sz="1400" dirty="0" smtClean="0"/>
                <a:t> with a </a:t>
              </a:r>
              <a:r>
                <a:rPr lang="da-DK" sz="1400" dirty="0" err="1" smtClean="0"/>
                <a:t>school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class</a:t>
              </a:r>
              <a:endParaRPr lang="da-DK" sz="1400" b="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52088" y="3644558"/>
            <a:ext cx="403761" cy="404928"/>
          </a:xfrm>
          <a:prstGeom prst="right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522851" y="3644558"/>
            <a:ext cx="403761" cy="404928"/>
          </a:xfrm>
          <a:prstGeom prst="right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365580" y="3644558"/>
            <a:ext cx="403761" cy="404928"/>
          </a:xfrm>
          <a:prstGeom prst="right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1208309" y="3644558"/>
            <a:ext cx="403761" cy="404928"/>
          </a:xfrm>
          <a:prstGeom prst="right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709887" y="1591190"/>
            <a:ext cx="17813" cy="465523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02169" y="1484313"/>
            <a:ext cx="17813" cy="465523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0995" y="6449593"/>
            <a:ext cx="118102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400" b="0" dirty="0" err="1" smtClean="0">
                <a:solidFill>
                  <a:schemeClr val="tx1"/>
                </a:solidFill>
                <a:latin typeface="+mn-lt"/>
              </a:rPr>
              <a:t>Dec</a:t>
            </a:r>
            <a:r>
              <a:rPr lang="da-DK" sz="2400" b="0" dirty="0" smtClean="0">
                <a:solidFill>
                  <a:schemeClr val="tx1"/>
                </a:solidFill>
                <a:latin typeface="+mn-lt"/>
              </a:rPr>
              <a:t> 23</a:t>
            </a:r>
            <a:endParaRPr lang="da-DK" sz="24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49380" y="6459747"/>
            <a:ext cx="118102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400" dirty="0" err="1" smtClean="0"/>
              <a:t>Feb</a:t>
            </a:r>
            <a:r>
              <a:rPr lang="da-DK" sz="2400" b="0" dirty="0" smtClean="0">
                <a:solidFill>
                  <a:schemeClr val="tx1"/>
                </a:solidFill>
                <a:latin typeface="+mn-lt"/>
              </a:rPr>
              <a:t> 24</a:t>
            </a:r>
            <a:endParaRPr lang="da-DK" sz="2400" b="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A9C-8258-4EE1-8932-58667A465944}" type="datetime1">
              <a:rPr lang="da-DK" smtClean="0"/>
              <a:t>01-12-2023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620209" y="2559133"/>
            <a:ext cx="1863292" cy="27253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209" y="1710047"/>
            <a:ext cx="1863292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Delivery of final </a:t>
            </a:r>
            <a:r>
              <a:rPr lang="da-DK" sz="1600" b="0" dirty="0" err="1" smtClean="0">
                <a:solidFill>
                  <a:schemeClr val="tx1"/>
                </a:solidFill>
                <a:latin typeface="+mn-lt"/>
              </a:rPr>
              <a:t>product</a:t>
            </a: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da-DK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9555" y="2559133"/>
            <a:ext cx="1863292" cy="27253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9555" y="1710047"/>
            <a:ext cx="1863292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600" b="0" dirty="0" err="1" smtClean="0">
                <a:solidFill>
                  <a:schemeClr val="tx1"/>
                </a:solidFill>
                <a:latin typeface="+mn-lt"/>
              </a:rPr>
              <a:t>Dissimination</a:t>
            </a: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 to </a:t>
            </a:r>
            <a:r>
              <a:rPr lang="da-DK" sz="1600" b="0" dirty="0" err="1" smtClean="0">
                <a:solidFill>
                  <a:schemeClr val="tx1"/>
                </a:solidFill>
                <a:latin typeface="+mn-lt"/>
              </a:rPr>
              <a:t>other</a:t>
            </a:r>
            <a:r>
              <a:rPr lang="da-DK" sz="1600" b="0" dirty="0" smtClean="0">
                <a:solidFill>
                  <a:schemeClr val="tx1"/>
                </a:solidFill>
                <a:latin typeface="+mn-lt"/>
              </a:rPr>
              <a:t> formidlere</a:t>
            </a:r>
            <a:endParaRPr lang="da-DK" sz="1600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134" y="2736886"/>
            <a:ext cx="1663391" cy="236988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dirty="0" smtClean="0"/>
              <a:t>Narrative and </a:t>
            </a:r>
            <a:r>
              <a:rPr lang="da-DK" sz="1400" dirty="0" err="1" smtClean="0"/>
              <a:t>storytelling</a:t>
            </a:r>
            <a:r>
              <a:rPr lang="da-DK" sz="1400" dirty="0" smtClean="0"/>
              <a:t> </a:t>
            </a:r>
            <a:r>
              <a:rPr lang="da-DK" sz="1400" dirty="0" err="1" smtClean="0"/>
              <a:t>around</a:t>
            </a:r>
            <a:r>
              <a:rPr lang="da-DK" sz="1400" dirty="0" smtClean="0"/>
              <a:t> </a:t>
            </a:r>
            <a:r>
              <a:rPr lang="da-DK" sz="1400" dirty="0" err="1" smtClean="0"/>
              <a:t>experiment</a:t>
            </a:r>
            <a:endParaRPr lang="da-DK" sz="14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1400" b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dirty="0" err="1" smtClean="0"/>
              <a:t>Finalization</a:t>
            </a:r>
            <a:r>
              <a:rPr lang="da-DK" sz="1400" dirty="0" smtClean="0"/>
              <a:t> of </a:t>
            </a:r>
            <a:r>
              <a:rPr lang="da-DK" sz="1400" dirty="0" err="1" smtClean="0"/>
              <a:t>product</a:t>
            </a:r>
            <a:r>
              <a:rPr lang="da-DK" sz="1400" dirty="0" smtClean="0"/>
              <a:t> </a:t>
            </a:r>
            <a:r>
              <a:rPr lang="da-DK" sz="1400" dirty="0" err="1" smtClean="0"/>
              <a:t>deliveries</a:t>
            </a:r>
            <a:r>
              <a:rPr lang="da-DK" sz="1400" dirty="0" smtClean="0"/>
              <a:t> 1</a:t>
            </a:r>
            <a:endParaRPr lang="da-DK" sz="1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1400" b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dirty="0" smtClean="0"/>
              <a:t>Product </a:t>
            </a:r>
            <a:r>
              <a:rPr lang="da-DK" sz="1400" dirty="0" err="1" smtClean="0"/>
              <a:t>deliveries</a:t>
            </a:r>
            <a:r>
              <a:rPr lang="da-DK" sz="1400" dirty="0" smtClean="0"/>
              <a:t> 2: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dirty="0" smtClean="0"/>
              <a:t>- </a:t>
            </a:r>
            <a:r>
              <a:rPr lang="da-DK" sz="1400" dirty="0" err="1"/>
              <a:t>M</a:t>
            </a:r>
            <a:r>
              <a:rPr lang="da-DK" sz="1400" dirty="0" err="1" smtClean="0"/>
              <a:t>aterial</a:t>
            </a:r>
            <a:r>
              <a:rPr lang="da-DK" sz="1400" dirty="0" smtClean="0"/>
              <a:t> list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400" b="0" dirty="0" smtClean="0">
                <a:solidFill>
                  <a:schemeClr val="tx1"/>
                </a:solidFill>
              </a:rPr>
              <a:t>- Shopping list</a:t>
            </a:r>
            <a:endParaRPr lang="da-DK" sz="1400" dirty="0" smtClean="0"/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da-DK" sz="1400" b="0" dirty="0" smtClean="0">
                <a:solidFill>
                  <a:schemeClr val="tx1"/>
                </a:solidFill>
              </a:rPr>
              <a:t>- Kit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9455" y="2701728"/>
            <a:ext cx="1663391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dirty="0" err="1" smtClean="0"/>
              <a:t>Example</a:t>
            </a:r>
            <a:endParaRPr lang="da-DK" sz="1400" b="0" dirty="0" smtClean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14647" y="3719362"/>
            <a:ext cx="403761" cy="404928"/>
          </a:xfrm>
          <a:prstGeom prst="rightArrow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da-DK" sz="2400" dirty="0" err="1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3194" y="6311669"/>
            <a:ext cx="1422904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400" dirty="0" smtClean="0"/>
              <a:t>March</a:t>
            </a:r>
            <a:r>
              <a:rPr lang="da-DK" sz="2400" b="0" dirty="0" smtClean="0">
                <a:solidFill>
                  <a:schemeClr val="tx1"/>
                </a:solidFill>
                <a:latin typeface="+mn-lt"/>
              </a:rPr>
              <a:t> 24</a:t>
            </a:r>
            <a:endParaRPr lang="da-DK" sz="2400" b="0" dirty="0" smtClean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4646" y="1531983"/>
            <a:ext cx="17813" cy="465523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27997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543F3BF-36F3-4963-802B-107C5B2B2BE9}" vid="{1A6B4748-6059-4D52-A034-550C0EAB7ADD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143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Microsoft New Tai Lue</vt:lpstr>
      <vt:lpstr>Open Sans Extrabold</vt:lpstr>
      <vt:lpstr>Times New Roman</vt:lpstr>
      <vt:lpstr>Wingdings</vt:lpstr>
      <vt:lpstr>Brugerdefineret design</vt:lpstr>
      <vt:lpstr>Proces for NIR-formidlingsproject </vt:lpstr>
      <vt:lpstr>PowerPoint Presentation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Sofie Brodersen Lütken</dc:creator>
  <cp:lastModifiedBy>Anne Sofie Brodersen Lütken</cp:lastModifiedBy>
  <cp:revision>3</cp:revision>
  <dcterms:created xsi:type="dcterms:W3CDTF">2023-12-01T15:14:50Z</dcterms:created>
  <dcterms:modified xsi:type="dcterms:W3CDTF">2023-12-01T15:41:16Z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