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18"/>
  </p:normalViewPr>
  <p:slideViewPr>
    <p:cSldViewPr snapToGrid="0">
      <p:cViewPr varScale="1">
        <p:scale>
          <a:sx n="117" d="100"/>
          <a:sy n="117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B5D1-7490-D8F6-3AD0-2D98E513C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10F24-1130-E124-575A-E81AFF495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EC89-5976-50A0-68CC-EAC98C49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F299-B716-F7D7-9C06-AF26D54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733E-809E-EBAE-CB2F-3C2F5E3E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1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013C-8A5C-09D7-65F2-7C082C83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A66F1-EDD4-58B4-810A-4A009307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BE3C-54FE-7687-DE76-764C326B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6B391-9006-17A3-1803-C9C4587C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AB82-13F4-3530-8557-992D7355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82EF-DF2D-34CA-513E-EE5B9E552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54D31-64E0-CB68-C06A-27F3AC96C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C86B-D1B1-3978-C6DF-9957D57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44B8-24C6-3ABC-2F59-B6F6522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387A-2AFF-49DE-9CE3-8CA20DF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4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EC0F-90E1-FF3B-3E94-7FB1AF00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6773-1C2A-78D7-ED96-8E1ACC67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2AD8-3E08-8CAD-FE1C-FBE1915B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16E1-4061-B057-C254-8E990C58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636F-AB33-498E-D3AF-1A4B66D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0F68-0155-DF95-68E1-D974BCF6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596B-0CC6-C54E-A04A-025F3F67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6D1D-39EC-15C1-BED7-81BF8A45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7DC1-65D8-2F01-3976-B08171A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9726-FD8A-1AE6-BB93-19DE24F2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7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D6D-9052-669F-5AA9-CAA39ECB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7209-2914-B7A4-3FB7-3D5B2F22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20329-DD9F-1725-BC55-9804296E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CFF5-F76F-0092-F590-E59BDB3A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E72E-DC9A-90E5-B0ED-0E7FA2AD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A139-DEA4-5E7C-CB9A-751D318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21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339-4C57-0CC2-F0A3-63451137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20D1-5139-2B3F-353F-499F45F6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B380-821C-0406-73FB-84F858F3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FA72C-EC00-C0D1-D917-9B7ADE92C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1BCFF-DC69-BE19-D7EB-82D2E1B44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B4CFB-04D1-E618-94DC-0EA819F2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1B714-E756-01A9-C131-139565EB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7D570-43DA-BE9E-9CAF-68818F6A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2F17-3E05-72DD-0232-D696ECB2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4BB5C-7A73-4580-003F-5C9ECF0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3B462-5652-C10C-97E7-5027BEEA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D346-B09B-3C71-6594-5195037A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654D5-5BD3-9DB2-7511-79102BD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A1FA9-8D7D-9569-E266-FB8C52A4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5A08C-D681-FF37-B4F5-7130F174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6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A5E-4ACC-09CF-91E4-4C2EE9E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7439-A71F-D5B7-69E8-3E273FFD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67496-701D-5627-A35B-7A90C6F6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5CA3-23D1-CC54-4384-5A8CA588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AC4-1B94-BB11-0333-99D32E29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C56C-650B-AE8A-5165-77912F39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A2E9-0D46-CD10-48DD-DA2F7A84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F23EA-13A0-2AC1-A02C-60930866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5DCC-A58B-AA75-4AED-E6FCC599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B942-C303-78BC-1CF2-88C22CCE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C1EA-DDFF-F366-73FB-755D9FF2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4CF5-5EAE-7E6E-9D50-8059B043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2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6ABE4-CFD2-013F-0460-7F417AA6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991-DFC8-8879-D3F4-82EC25AA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0CC3-817A-E5D6-F9AC-E2C60D99C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5F0D-F200-F043-B1BE-C522FD099F7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7426-04FD-9AB3-B3EC-93ACAF178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9A70-3F14-79BA-D969-1232D0D5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1B61-DE38-A14B-AC74-4C535F9F0E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234BB2-1A2C-9151-2B5F-D53DD760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64" y="3816262"/>
            <a:ext cx="2793636" cy="19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0F850EB-6B84-7280-B475-628E06B0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61" y="1825625"/>
            <a:ext cx="2240295" cy="17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C4F76-24B2-0D15-55CE-1F544D048046}"/>
              </a:ext>
            </a:extLst>
          </p:cNvPr>
          <p:cNvSpPr txBox="1"/>
          <p:nvPr/>
        </p:nvSpPr>
        <p:spPr>
          <a:xfrm>
            <a:off x="9617043" y="5941836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Feel it – Tinker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16826-E055-8759-0D73-709347BA12FD}"/>
              </a:ext>
            </a:extLst>
          </p:cNvPr>
          <p:cNvSpPr txBox="1"/>
          <p:nvPr/>
        </p:nvSpPr>
        <p:spPr>
          <a:xfrm>
            <a:off x="9059902" y="3562986"/>
            <a:ext cx="22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Arduino, What is that?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77616C3-7DD5-61B9-E7E2-217605D7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832"/>
            <a:ext cx="10515600" cy="1143856"/>
          </a:xfrm>
        </p:spPr>
        <p:txBody>
          <a:bodyPr/>
          <a:lstStyle/>
          <a:p>
            <a:r>
              <a:rPr lang="en-GB" b="1" dirty="0"/>
              <a:t>Mini Hackathon – Interactive Toys 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298A20-6DD3-EB16-26D3-4FD91C77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5072" cy="1552992"/>
          </a:xfrm>
        </p:spPr>
        <p:txBody>
          <a:bodyPr/>
          <a:lstStyle/>
          <a:p>
            <a:r>
              <a:rPr lang="en-GB" dirty="0"/>
              <a:t>Explore the world of physical computing</a:t>
            </a:r>
          </a:p>
          <a:p>
            <a:r>
              <a:rPr lang="en-GB" dirty="0"/>
              <a:t>A playful hackathon with Arduino</a:t>
            </a:r>
          </a:p>
          <a:p>
            <a:r>
              <a:rPr lang="en-GB" dirty="0"/>
              <a:t>Meet people and microcontrollers</a:t>
            </a:r>
          </a:p>
        </p:txBody>
      </p:sp>
      <p:pic>
        <p:nvPicPr>
          <p:cNvPr id="14" name="Picture 1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1873AD9-186D-27CC-1607-4A1C0ED3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998" y="3437742"/>
            <a:ext cx="2253489" cy="3004652"/>
          </a:xfrm>
          <a:prstGeom prst="rect">
            <a:avLst/>
          </a:prstGeom>
        </p:spPr>
      </p:pic>
      <p:pic>
        <p:nvPicPr>
          <p:cNvPr id="16" name="Picture 15" descr="A picture containing text, paper, envelope&#10;&#10;Description automatically generated">
            <a:extLst>
              <a:ext uri="{FF2B5EF4-FFF2-40B4-BE49-F238E27FC236}">
                <a16:creationId xmlns:a16="http://schemas.microsoft.com/office/drawing/2014/main" id="{AC7B2C31-EC60-5906-31CE-8DF2645C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53" y="3429001"/>
            <a:ext cx="2260045" cy="3013393"/>
          </a:xfrm>
          <a:prstGeom prst="rect">
            <a:avLst/>
          </a:prstGeom>
        </p:spPr>
      </p:pic>
      <p:pic>
        <p:nvPicPr>
          <p:cNvPr id="18" name="Picture 17" descr="A person wearing a garment&#10;&#10;Description automatically generated with low confidence">
            <a:extLst>
              <a:ext uri="{FF2B5EF4-FFF2-40B4-BE49-F238E27FC236}">
                <a16:creationId xmlns:a16="http://schemas.microsoft.com/office/drawing/2014/main" id="{F850B865-CB7C-660E-A51B-5854A368F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481" y="3446930"/>
            <a:ext cx="2260045" cy="30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1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Mini Hackathon – Interactive Toys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Physical World with Arduino</dc:title>
  <dc:creator>Daniel Spikol</dc:creator>
  <cp:lastModifiedBy>Daniel Spikol</cp:lastModifiedBy>
  <cp:revision>2</cp:revision>
  <dcterms:created xsi:type="dcterms:W3CDTF">2022-08-17T11:04:28Z</dcterms:created>
  <dcterms:modified xsi:type="dcterms:W3CDTF">2023-08-28T06:03:34Z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2022-08-17T11:04:30Z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96c15178-9ef8-4ede-8cdb-22abb321f444</vt:lpwstr>
  </property>
  <property fmtid="{D5CDD505-2E9C-101B-9397-08002B2CF9AE}" pid="8" name="MSIP_Label_6a2630e2-1ac5-455e-8217-0156b1936a76_ContentBits">
    <vt:lpwstr>0</vt:lpwstr>
  </property>
</Properties>
</file>