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8" r:id="rId5"/>
    <p:sldId id="266" r:id="rId6"/>
    <p:sldId id="267" r:id="rId8"/>
    <p:sldId id="272" r:id="rId9"/>
    <p:sldId id="27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16430" y="1463040"/>
            <a:ext cx="835914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Emergence of Grounded Compositional Language in Multi-Agent Populations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to Communicate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115" y="1633220"/>
            <a:ext cx="10515600" cy="4351338"/>
          </a:xfrm>
        </p:spPr>
        <p:txBody>
          <a:bodyPr>
            <a:normAutofit lnSpcReduction="20000"/>
          </a:bodyPr>
          <a:p>
            <a:pPr marL="0" indent="0" algn="l">
              <a:buNone/>
            </a:pP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How does human language come about 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Training agents to invent a language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investigate if, and how, grounded compositional language can emerge as a means to achieve goals in multi-agent populations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3691890"/>
            <a:ext cx="5503545" cy="1687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55" y="1430655"/>
            <a:ext cx="5525770" cy="1496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" y="1361440"/>
            <a:ext cx="447167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Formulation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1619885"/>
            <a:ext cx="10515600" cy="4351338"/>
          </a:xfrm>
        </p:spPr>
        <p:txBody>
          <a:bodyPr/>
          <a:p>
            <a:r>
              <a:rPr lang="zh-CN" altLang="en-US" sz="2400"/>
              <a:t>a set of actions</a:t>
            </a:r>
            <a:r>
              <a:rPr lang="en-US" altLang="zh-CN" sz="2400"/>
              <a:t>:                   </a:t>
            </a:r>
            <a:r>
              <a:rPr lang="zh-CN" altLang="en-US" sz="2400"/>
              <a:t>、</a:t>
            </a:r>
            <a:r>
              <a:rPr lang="en-US" altLang="zh-CN" sz="2400"/>
              <a:t>a set of observations:</a:t>
            </a:r>
            <a:endParaRPr lang="en-US" altLang="zh-CN" sz="2400"/>
          </a:p>
          <a:p>
            <a:r>
              <a:rPr lang="en-US" altLang="zh-CN" sz="2400"/>
              <a:t>Initial states are determined by a distribution</a:t>
            </a:r>
            <a:endParaRPr lang="en-US" altLang="zh-CN" sz="2400"/>
          </a:p>
          <a:p>
            <a:r>
              <a:rPr lang="en-US" altLang="zh-CN" sz="2400"/>
              <a:t>State transitions : </a:t>
            </a:r>
            <a:endParaRPr lang="en-US" altLang="zh-CN" sz="2400"/>
          </a:p>
          <a:p>
            <a:r>
              <a:rPr lang="en-US" altLang="zh-CN" sz="2400"/>
              <a:t>rewards:</a:t>
            </a:r>
            <a:endParaRPr lang="en-US" altLang="zh-CN" sz="2400"/>
          </a:p>
          <a:p>
            <a:r>
              <a:rPr lang="en-US" altLang="zh-CN" sz="2400"/>
              <a:t>observations:</a:t>
            </a:r>
            <a:endParaRPr lang="en-US" altLang="zh-CN" sz="2400"/>
          </a:p>
          <a:p>
            <a:r>
              <a:rPr lang="en-US" altLang="zh-CN" sz="2400"/>
              <a:t>stochastic policy: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1025" y="1691005"/>
            <a:ext cx="1192530" cy="327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15" y="1662430"/>
            <a:ext cx="1270000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40" y="2114550"/>
            <a:ext cx="454660" cy="340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835" y="2159000"/>
            <a:ext cx="1146810" cy="2965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490" y="2601595"/>
            <a:ext cx="3145790" cy="329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5" y="3010535"/>
            <a:ext cx="1925320" cy="345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5125" y="3481070"/>
            <a:ext cx="1624965" cy="35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5175" y="3950335"/>
            <a:ext cx="2647315" cy="3841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88670" y="4629785"/>
            <a:ext cx="6353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discrete communication actions (messages formed of separate, word-like symbols) sent over a differentiable communication channel.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Grounded Communication Environment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05" y="1691005"/>
            <a:ext cx="3817620" cy="3258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7685" y="1691005"/>
            <a:ext cx="60458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N agents and M landmarks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a physical location、descriptive     </a:t>
            </a:r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p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hysical characteristics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607685" y="2380615"/>
            <a:ext cx="356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x: </a:t>
            </a:r>
            <a:r>
              <a:rPr lang="zh-CN" altLang="en-US"/>
              <a:t>physical state of an entity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607685" y="2888615"/>
            <a:ext cx="61125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 c: </a:t>
            </a:r>
            <a:r>
              <a:rPr lang="zh-CN" altLang="en-US"/>
              <a:t> verbal communication symbols c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 discrete elements of an </a:t>
            </a:r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a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bstract symbol vocabulary C of size K. one-hot vector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at training time to assign meaning to these symbols.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 cost to making an utterance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607685" y="4766310"/>
            <a:ext cx="61131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6. </a:t>
            </a:r>
            <a:r>
              <a:rPr lang="zh-CN" altLang="en-US">
                <a:sym typeface="+mn-ea"/>
              </a:rPr>
              <a:t>goals</a:t>
            </a:r>
            <a:r>
              <a:rPr lang="en-US" altLang="zh-CN">
                <a:sym typeface="+mn-ea"/>
              </a:rPr>
              <a:t>: </a:t>
            </a:r>
            <a:r>
              <a:rPr lang="zh-CN" altLang="en-US"/>
              <a:t>vector g、 private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 m: recurrent memory bank,private recurrent neural network.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8. action: u</a:t>
            </a:r>
            <a:r>
              <a:rPr lang="zh-CN" altLang="en-US"/>
              <a:t>、</a:t>
            </a:r>
            <a:r>
              <a:rPr lang="en-US" altLang="zh-CN"/>
              <a:t>c.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5160010"/>
            <a:ext cx="4537710" cy="4622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5688330"/>
            <a:ext cx="3662680" cy="443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Policy Architecture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090" y="1474470"/>
            <a:ext cx="4892040" cy="3794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5325"/>
            <a:ext cx="1580515" cy="339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80" y="5772150"/>
            <a:ext cx="1268095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40" y="5734685"/>
            <a:ext cx="3093085" cy="420370"/>
          </a:xfrm>
          <a:prstGeom prst="rect">
            <a:avLst/>
          </a:prstGeom>
        </p:spPr>
      </p:pic>
      <p:pic>
        <p:nvPicPr>
          <p:cNvPr id="31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532255"/>
            <a:ext cx="444373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Policy Learning with Backpropagation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3445" y="1781810"/>
            <a:ext cx="4133850" cy="878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45" y="2816860"/>
            <a:ext cx="3947795" cy="543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80" y="3632200"/>
            <a:ext cx="1529715" cy="459105"/>
          </a:xfrm>
          <a:prstGeom prst="rect">
            <a:avLst/>
          </a:prstGeom>
        </p:spPr>
      </p:pic>
      <p:pic>
        <p:nvPicPr>
          <p:cNvPr id="30" name="内容占位符 3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3265" y="1691005"/>
            <a:ext cx="4954905" cy="43516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0" y="3505200"/>
            <a:ext cx="2596515" cy="7131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840" y="4519930"/>
            <a:ext cx="2987040" cy="7137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680" y="5233670"/>
            <a:ext cx="2218690" cy="669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叶雪梅</cp:lastModifiedBy>
  <cp:revision>27</cp:revision>
  <dcterms:created xsi:type="dcterms:W3CDTF">2017-11-23T17:41:28Z</dcterms:created>
  <dcterms:modified xsi:type="dcterms:W3CDTF">2017-11-24T07:34:36Z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