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C77507-2641-42F8-94F2-147A737C8A63}">
  <a:tblStyle styleId="{9BC77507-2641-42F8-94F2-147A737C8A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B9D7E7-F2D4-46AF-AC27-B988DC1D747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062fe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062fe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062fef6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062fef6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d062fef6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d062fef6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062fef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062fef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8761c8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f8761c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062fef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062fef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062fef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062fef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062fef6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062fef6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062fef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062fef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062fef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062fef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062fef6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062fef6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안드로이드 정상, 악성앱 분류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814700" y="3981850"/>
            <a:ext cx="1329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이종민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2"/>
          <p:cNvGraphicFramePr/>
          <p:nvPr/>
        </p:nvGraphicFramePr>
        <p:xfrm>
          <a:off x="822075" y="14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{9BC77507-2641-42F8-94F2-147A737C8A63}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AMD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Drebin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Google, Amazon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49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Apks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20,823(100%)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5,549(100%)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34,779(100%)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Dexdump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20,093(96%)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5,068(91%)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30,816(88%)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Androguard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20,373(97%)</a:t>
                      </a:r>
                      <a:r>
                        <a:rPr lang="ko" sz="12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5,437(97%)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31,236(89%)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2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3. code_item 이미지화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4</a:t>
            </a:r>
            <a:r>
              <a:rPr lang="ko" sz="2800"/>
              <a:t>. 학습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824075"/>
            <a:ext cx="66484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825" y="1519425"/>
            <a:ext cx="56483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24"/>
          <p:cNvGraphicFramePr/>
          <p:nvPr/>
        </p:nvGraphicFramePr>
        <p:xfrm>
          <a:off x="1644013" y="1916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{79B9D7E7-F2D4-46AF-AC27-B988DC1D7471}</a:tableStyleId>
              </a:tblPr>
              <a:tblGrid>
                <a:gridCol w="1169125"/>
                <a:gridCol w="1377875"/>
                <a:gridCol w="1555325"/>
                <a:gridCol w="1753650"/>
              </a:tblGrid>
              <a:tr h="3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Dex</a:t>
                      </a:r>
                      <a:endParaRPr b="1" sz="12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section</a:t>
                      </a:r>
                      <a:endParaRPr b="1" sz="12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Code items</a:t>
                      </a:r>
                      <a:endParaRPr b="1" sz="12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Acc.(Linear)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94.14%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96.21%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0.0%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5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Acc.(Square)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95.11%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96.53%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95.48%</a:t>
                      </a:r>
                      <a:endParaRPr b="1"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4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5. 결과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목차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ko" sz="2400">
                <a:solidFill>
                  <a:srgbClr val="000000"/>
                </a:solidFill>
              </a:rPr>
              <a:t>안드로이드 APK 구조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ko" sz="2400">
                <a:solidFill>
                  <a:srgbClr val="000000"/>
                </a:solidFill>
              </a:rPr>
              <a:t>code_item 추출 방법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ko" sz="2400">
                <a:solidFill>
                  <a:srgbClr val="000000"/>
                </a:solidFill>
              </a:rPr>
              <a:t>code_item 이미지화 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ko" sz="2400">
                <a:solidFill>
                  <a:srgbClr val="000000"/>
                </a:solidFill>
              </a:rPr>
              <a:t>학습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ko" sz="2400">
                <a:solidFill>
                  <a:srgbClr val="000000"/>
                </a:solidFill>
              </a:rPr>
              <a:t>결과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63" y="2275094"/>
            <a:ext cx="895350" cy="97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124" y="2012512"/>
            <a:ext cx="1853425" cy="188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799" y="990600"/>
            <a:ext cx="3930038" cy="35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0"/>
            <a:ext cx="3516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 sz="2800"/>
              <a:t>APK 구조</a:t>
            </a:r>
            <a:endParaRPr sz="2800"/>
          </a:p>
        </p:txBody>
      </p:sp>
      <p:cxnSp>
        <p:nvCxnSpPr>
          <p:cNvPr id="70" name="Google Shape;70;p15"/>
          <p:cNvCxnSpPr>
            <a:stCxn id="66" idx="3"/>
          </p:cNvCxnSpPr>
          <p:nvPr/>
        </p:nvCxnSpPr>
        <p:spPr>
          <a:xfrm>
            <a:off x="1114513" y="2760200"/>
            <a:ext cx="1123200" cy="73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2275113" y="3392953"/>
            <a:ext cx="1123200" cy="23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>
            <a:stCxn id="71" idx="3"/>
          </p:cNvCxnSpPr>
          <p:nvPr/>
        </p:nvCxnSpPr>
        <p:spPr>
          <a:xfrm>
            <a:off x="3398313" y="3511603"/>
            <a:ext cx="1628700" cy="9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5169888" y="3493343"/>
            <a:ext cx="1341900" cy="23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423300" y="3571875"/>
            <a:ext cx="1372800" cy="23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3" idx="3"/>
            <a:endCxn id="74" idx="1"/>
          </p:cNvCxnSpPr>
          <p:nvPr/>
        </p:nvCxnSpPr>
        <p:spPr>
          <a:xfrm>
            <a:off x="6511788" y="3611993"/>
            <a:ext cx="911400" cy="7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00" y="990600"/>
            <a:ext cx="57340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00" y="4201500"/>
            <a:ext cx="86772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2. code_item 추출 방법</a:t>
            </a:r>
            <a:endParaRPr sz="2800"/>
          </a:p>
        </p:txBody>
      </p:sp>
      <p:sp>
        <p:nvSpPr>
          <p:cNvPr id="83" name="Google Shape;83;p16"/>
          <p:cNvSpPr txBox="1"/>
          <p:nvPr/>
        </p:nvSpPr>
        <p:spPr>
          <a:xfrm>
            <a:off x="260925" y="652250"/>
            <a:ext cx="3578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2-1 Androguard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04400" y="3834988"/>
            <a:ext cx="3578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2-2 Dexdump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25" y="708300"/>
            <a:ext cx="7682450" cy="43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2. code_item 추출 방법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2. code_item 추출 방법</a:t>
            </a:r>
            <a:endParaRPr sz="2800"/>
          </a:p>
        </p:txBody>
      </p:sp>
      <p:sp>
        <p:nvSpPr>
          <p:cNvPr id="96" name="Google Shape;96;p18"/>
          <p:cNvSpPr/>
          <p:nvPr/>
        </p:nvSpPr>
        <p:spPr>
          <a:xfrm>
            <a:off x="1379050" y="1652375"/>
            <a:ext cx="3311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50" y="613600"/>
            <a:ext cx="8052350" cy="112090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99050" y="61360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99050" y="138720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699050" y="216080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99050" y="293440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9050" y="375610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99050" y="4518850"/>
            <a:ext cx="7979100" cy="142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75" y="1040700"/>
            <a:ext cx="8839199" cy="376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3</a:t>
            </a:r>
            <a:r>
              <a:rPr lang="ko" sz="2800"/>
              <a:t>. code_item 이미지화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51" y="510150"/>
            <a:ext cx="5646699" cy="46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3. code_item 이미지화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87" y="686113"/>
            <a:ext cx="6603626" cy="3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0" y="0"/>
            <a:ext cx="5180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3. code_item 이미지화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