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17411" name="Picture 3" descr="ARTBANNA"/>
            <p:cNvPicPr>
              <a:picLocks noChangeAspect="1" noChangeArrowheads="1"/>
            </p:cNvPicPr>
            <p:nvPr userDrawn="1"/>
          </p:nvPicPr>
          <p:blipFill>
            <a:blip r:embed="rId2"/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</p:spPr>
        </p:pic>
        <p:pic>
          <p:nvPicPr>
            <p:cNvPr id="17412" name="Picture 4" descr="Arthsepa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17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B5BD03-C6FC-4E62-94F2-23D53034C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8BE46-41BA-48DA-8B84-9A8895C5D3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89CE-2676-4978-A099-02CECB5F1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3D4F9-73E2-4B6F-AA0C-E990FEE035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C59BC-72B0-40ED-A12D-56312372B9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A64DB-9880-485B-897F-0D3AC1130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A118-74C1-44EA-A63D-565B45128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AADBE-7E58-4173-AE59-46AAAD83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769-6F77-43F5-801C-B724B7F90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FD079-6C80-463A-8339-5386249AA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947C4-D99C-4FEB-A5BB-FAFA6750A9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6387" name="Picture 3" descr="ARTHSEPA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</p:spPr>
        </p:pic>
        <p:pic>
          <p:nvPicPr>
            <p:cNvPr id="16388" name="Picture 4" descr="Arthsepa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</p:spPr>
        </p:pic>
      </p:grp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9C54DEE6-B189-4B88-B22F-8D19DF09A2E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Creativity and Innovation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Discussion Session #20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 The 4-step Creative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4000"/>
              <a:t>Preparation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/>
              <a:t>Incubation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/>
              <a:t>Inspiration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4000"/>
              <a:t>Verification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Gather data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Subject-specific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Divergent</a:t>
            </a:r>
          </a:p>
          <a:p>
            <a:pPr marL="990600" lvl="1" indent="-5334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Incubation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 to achieve “alpha state”</a:t>
            </a:r>
          </a:p>
          <a:p>
            <a:pPr lvl="1"/>
            <a:r>
              <a:rPr lang="en-US"/>
              <a:t>Close your eyes</a:t>
            </a:r>
          </a:p>
          <a:p>
            <a:pPr lvl="1"/>
            <a:r>
              <a:rPr lang="en-US"/>
              <a:t>Slow, deep breaths</a:t>
            </a:r>
          </a:p>
          <a:p>
            <a:pPr lvl="1"/>
            <a:r>
              <a:rPr lang="en-US"/>
              <a:t>Focus on a single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prepared to act</a:t>
            </a:r>
          </a:p>
          <a:p>
            <a:r>
              <a:rPr lang="en-US"/>
              <a:t>Don’t waste a good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Ideas are common…..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algn="r">
              <a:buFont typeface="Wingdings" pitchFamily="2" charset="2"/>
              <a:buNone/>
            </a:pPr>
            <a:r>
              <a:rPr lang="en-US"/>
              <a:t>…it takes more than merely a good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Questions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Use: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1600"/>
              <a:t>Strongly agree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1600"/>
              <a:t>Agree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1600"/>
              <a:t>Disagree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1600"/>
              <a:t>Strongly disagree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1600"/>
              <a:t>Don’t know</a:t>
            </a:r>
          </a:p>
          <a:p>
            <a:pPr marL="533400" indent="-533400">
              <a:lnSpc>
                <a:spcPct val="90000"/>
              </a:lnSpc>
            </a:pPr>
            <a:endParaRPr lang="en-US" sz="1600"/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I found the presentation of material easy to understand.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This Advantage session increased my knowledge on the subject presented.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I will be able to use some of the information from this Advantage session in the future.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The presenter was well prepared for this Advantage session.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This presentation should be repeated in future semesters.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endParaRPr lang="en-US" sz="20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To strive and thrive you need creative ideas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….downsizing tends to make us timid when we need to be bold</a:t>
            </a:r>
          </a:p>
          <a:p>
            <a:r>
              <a:rPr lang="en-US"/>
              <a:t>….the creative employees are the ones that will survive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…..is anything but orderly</a:t>
            </a:r>
          </a:p>
          <a:p>
            <a:pPr>
              <a:buFont typeface="Wingdings" pitchFamily="2" charset="2"/>
              <a:buNone/>
            </a:pPr>
            <a:r>
              <a:rPr lang="en-US"/>
              <a:t>…..has no respect for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1.  The environment that supports creativity….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size of the team is critical</a:t>
            </a:r>
          </a:p>
          <a:p>
            <a:r>
              <a:rPr lang="en-US"/>
              <a:t>Think about where you come up with your more creative ideas</a:t>
            </a:r>
          </a:p>
          <a:p>
            <a:r>
              <a:rPr lang="en-US"/>
              <a:t>A passion for what they were doing, a genuine respect for others’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 Traits of creative people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Simply believing you’re creative</a:t>
            </a:r>
          </a:p>
          <a:p>
            <a:pPr lvl="1"/>
            <a:r>
              <a:rPr lang="en-US"/>
              <a:t>Curiosity</a:t>
            </a:r>
          </a:p>
          <a:p>
            <a:pPr lvl="1"/>
            <a:r>
              <a:rPr lang="en-US"/>
              <a:t>Confidence</a:t>
            </a:r>
          </a:p>
          <a:p>
            <a:pPr lvl="1"/>
            <a:r>
              <a:rPr lang="en-US"/>
              <a:t>Courage </a:t>
            </a:r>
          </a:p>
          <a:p>
            <a:pPr lvl="1"/>
            <a:r>
              <a:rPr lang="en-US"/>
              <a:t>Constancy</a:t>
            </a:r>
          </a:p>
          <a:p>
            <a:r>
              <a:rPr lang="en-US"/>
              <a:t>They understand the creative process itself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Creative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The work environment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Traits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>
                <a:solidFill>
                  <a:schemeClr val="tx2"/>
                </a:solidFill>
              </a:rPr>
              <a:t>The four step creative process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Brainstorming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Divergent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14</TotalTime>
  <Words>302</Words>
  <Application>Microsoft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Arial</vt:lpstr>
      <vt:lpstr>Wingdings</vt:lpstr>
      <vt:lpstr>Artsy</vt:lpstr>
      <vt:lpstr>Creativity and Innovation</vt:lpstr>
      <vt:lpstr>To strive and thrive you need creative ideas</vt:lpstr>
      <vt:lpstr>The Creative Process</vt:lpstr>
      <vt:lpstr>The Creative Process</vt:lpstr>
      <vt:lpstr>The Creative Process</vt:lpstr>
      <vt:lpstr>1.  The environment that supports creativity….</vt:lpstr>
      <vt:lpstr>The Creative Process</vt:lpstr>
      <vt:lpstr>2.  Traits of creative people</vt:lpstr>
      <vt:lpstr>The Creative Process</vt:lpstr>
      <vt:lpstr>3.  The 4-step Creative Process</vt:lpstr>
      <vt:lpstr>Preparation</vt:lpstr>
      <vt:lpstr>Incubation</vt:lpstr>
      <vt:lpstr>Inspiration</vt:lpstr>
      <vt:lpstr>Verification</vt:lpstr>
      <vt:lpstr>Evaluation Questions</vt:lpstr>
    </vt:vector>
  </TitlesOfParts>
  <Company>InterArt,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Innovation</dc:title>
  <dc:creator>InterArt, Inc.</dc:creator>
  <cp:lastModifiedBy>Dr Shivakumar</cp:lastModifiedBy>
  <cp:revision>3</cp:revision>
  <dcterms:created xsi:type="dcterms:W3CDTF">2003-10-12T19:47:20Z</dcterms:created>
  <dcterms:modified xsi:type="dcterms:W3CDTF">2017-09-25T05:26:57Z</dcterms:modified>
</cp:coreProperties>
</file>