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76" r:id="rId4"/>
    <p:sldId id="278" r:id="rId5"/>
    <p:sldId id="279" r:id="rId6"/>
    <p:sldId id="263" r:id="rId7"/>
    <p:sldId id="280" r:id="rId8"/>
    <p:sldId id="281" r:id="rId9"/>
    <p:sldId id="275" r:id="rId10"/>
    <p:sldId id="268" r:id="rId11"/>
    <p:sldId id="282" r:id="rId12"/>
    <p:sldId id="265" r:id="rId13"/>
    <p:sldId id="266" r:id="rId14"/>
    <p:sldId id="283" r:id="rId15"/>
    <p:sldId id="267" r:id="rId16"/>
    <p:sldId id="284" r:id="rId17"/>
    <p:sldId id="285" r:id="rId18"/>
    <p:sldId id="269" r:id="rId19"/>
    <p:sldId id="286" r:id="rId20"/>
    <p:sldId id="270" r:id="rId21"/>
    <p:sldId id="287" r:id="rId22"/>
    <p:sldId id="288" r:id="rId23"/>
    <p:sldId id="271" r:id="rId24"/>
    <p:sldId id="289" r:id="rId25"/>
    <p:sldId id="290" r:id="rId26"/>
    <p:sldId id="298" r:id="rId27"/>
    <p:sldId id="303" r:id="rId28"/>
    <p:sldId id="299" r:id="rId29"/>
    <p:sldId id="300" r:id="rId30"/>
    <p:sldId id="301" r:id="rId31"/>
    <p:sldId id="302" r:id="rId32"/>
    <p:sldId id="304" r:id="rId33"/>
    <p:sldId id="305" r:id="rId34"/>
    <p:sldId id="307" r:id="rId35"/>
    <p:sldId id="308" r:id="rId36"/>
    <p:sldId id="309" r:id="rId37"/>
    <p:sldId id="313" r:id="rId38"/>
    <p:sldId id="310" r:id="rId39"/>
    <p:sldId id="311" r:id="rId40"/>
    <p:sldId id="312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88A0"/>
    <a:srgbClr val="344529"/>
    <a:srgbClr val="2B3922"/>
    <a:srgbClr val="2E3722"/>
    <a:srgbClr val="FCF7F1"/>
    <a:srgbClr val="B8D233"/>
    <a:srgbClr val="5CC6D6"/>
    <a:srgbClr val="F8D22F"/>
    <a:srgbClr val="F03F2B"/>
    <a:srgbClr val="5790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-7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07/01/2022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07/01/2022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07/01/2022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07/01/2022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07/01/2022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07/01/2022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07/01/2022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07/01/2022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07/01/2022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07/01/2022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07/01/2022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07/01/2022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UDP -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Dr. </a:t>
            </a:r>
            <a:r>
              <a:rPr lang="en-US" dirty="0" err="1">
                <a:solidFill>
                  <a:schemeClr val="tx1"/>
                </a:solidFill>
              </a:rPr>
              <a:t>S.F.Rodd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Professor, Dept. of CSE, GIT</a:t>
            </a:r>
          </a:p>
        </p:txBody>
      </p:sp>
    </p:spTree>
    <p:extLst>
      <p:ext uri="{BB962C8B-B14F-4D97-AF65-F5344CB8AC3E}">
        <p14:creationId xmlns:p14="http://schemas.microsoft.com/office/powerpoint/2010/main" xmlns="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91079"/>
            <a:ext cx="75627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Verifying received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03E453-F517-4F7A-92AC-3B181A42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676" y="0"/>
            <a:ext cx="11256647" cy="63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558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91079"/>
            <a:ext cx="75627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Verifying received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4ED01B-D076-4645-87DD-6E601759F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997" y="176449"/>
            <a:ext cx="10250374" cy="6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14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9" y="591079"/>
            <a:ext cx="4509752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Server Not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6CA113-A465-4967-B76D-DCCE0FFA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285" y="188686"/>
            <a:ext cx="10777676" cy="68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706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 Function with UDP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F5C7DD-8C79-42E9-B56D-16A22E06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9" y="-76201"/>
            <a:ext cx="11163122" cy="65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411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 Function with UDP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213AC49-DE83-43E6-B3AD-D60788DB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1333" y="354013"/>
            <a:ext cx="10329334" cy="681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984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9" y="591079"/>
            <a:ext cx="4509752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Lack of flow control with UDP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54B171-7306-4BC7-B209-2375148D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39" y="-74714"/>
            <a:ext cx="11198590" cy="66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050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9" y="591079"/>
            <a:ext cx="4509752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Lack of flow control with UDP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58EA1F33-D6A2-43FB-8A12-5FBEED7D0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4343" y="-119743"/>
            <a:ext cx="10211618" cy="66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592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9" y="591079"/>
            <a:ext cx="4509752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Lack of flow control with UDP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03A59F95-C5F7-403C-93E1-9B460963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828" y="176580"/>
            <a:ext cx="10392229" cy="63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143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Determining outgoing interface with UDP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A711947B-4C4E-478C-84CC-0BCF1B22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438" y="-239487"/>
            <a:ext cx="11271161" cy="69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69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Determining outgoing interface with UDP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98CB1EE-CA74-4690-997E-56AAA954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-444500"/>
            <a:ext cx="10746228" cy="73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Sendto</a:t>
            </a:r>
            <a:r>
              <a:rPr lang="en-US" dirty="0"/>
              <a:t> and </a:t>
            </a:r>
            <a:r>
              <a:rPr lang="en-US" dirty="0" err="1"/>
              <a:t>Recivefrom</a:t>
            </a:r>
            <a:r>
              <a:rPr lang="en-US" dirty="0"/>
              <a:t> function used in UDP</a:t>
            </a:r>
          </a:p>
        </p:txBody>
      </p:sp>
      <p:pic>
        <p:nvPicPr>
          <p:cNvPr id="1026" name="Picture 2" descr="Datagram Sockets - Oracle® Solaris 11.4 Programming Interfaces Guide">
            <a:extLst>
              <a:ext uri="{FF2B5EF4-FFF2-40B4-BE49-F238E27FC236}">
                <a16:creationId xmlns:a16="http://schemas.microsoft.com/office/drawing/2014/main" xmlns="" id="{6F1C19F4-4548-46C2-BCFD-BDC4B05D5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9410" y="1161142"/>
            <a:ext cx="5629275" cy="53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TCP and UDP Echo server with select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23582C51-A752-4AF1-BDE4-91794420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2113" y="-293915"/>
            <a:ext cx="10406743" cy="747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882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TCP and UDP Echo server with select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25B0FD7A-F9AE-4E67-83DE-CD313B6C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371" y="-123372"/>
            <a:ext cx="10334171" cy="69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094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TCP and UDP Echo server with select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4E9D3FB8-8975-4B75-98B5-6D0085996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704" y="354013"/>
            <a:ext cx="10459963" cy="64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453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E0149606-7D30-42B1-B797-4B95BCE2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5657" y="421822"/>
            <a:ext cx="9869714" cy="643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406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.4 str_cli Function (Revisited) | Unix Network Programming, Volume 1: The  Sockets Networking API (3rd Edition)">
            <a:extLst>
              <a:ext uri="{FF2B5EF4-FFF2-40B4-BE49-F238E27FC236}">
                <a16:creationId xmlns:a16="http://schemas.microsoft.com/office/drawing/2014/main" xmlns="" id="{AF3F0727-CF4F-46D5-A0A0-ACDB95C9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564" y="1226524"/>
            <a:ext cx="7135318" cy="468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903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4F2949-8617-459C-8523-6EC14C45B70D}"/>
              </a:ext>
            </a:extLst>
          </p:cNvPr>
          <p:cNvSpPr txBox="1"/>
          <p:nvPr/>
        </p:nvSpPr>
        <p:spPr>
          <a:xfrm>
            <a:off x="3312826" y="1154243"/>
            <a:ext cx="6246810" cy="4031873"/>
          </a:xfrm>
          <a:prstGeom prst="rect">
            <a:avLst/>
          </a:prstGeom>
          <a:noFill/>
          <a:ln w="25400"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Server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       </a:t>
            </a:r>
            <a:r>
              <a:rPr lang="en-US" sz="3200" b="1" dirty="0">
                <a:solidFill>
                  <a:srgbClr val="FF0000"/>
                </a:solidFill>
              </a:rPr>
              <a:t>UDP Socket    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TCP Socket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xmlns="" id="{B2E371E1-0602-41F8-B550-8D0112FB1149}"/>
              </a:ext>
            </a:extLst>
          </p:cNvPr>
          <p:cNvSpPr/>
          <p:nvPr/>
        </p:nvSpPr>
        <p:spPr>
          <a:xfrm rot="16200000">
            <a:off x="7191309" y="5285895"/>
            <a:ext cx="1101436" cy="768928"/>
          </a:xfrm>
          <a:prstGeom prst="stripedRightArrow">
            <a:avLst/>
          </a:prstGeom>
          <a:gradFill>
            <a:gsLst>
              <a:gs pos="0">
                <a:schemeClr val="accent4">
                  <a:satMod val="100000"/>
                  <a:lumMod val="100000"/>
                </a:schemeClr>
              </a:gs>
              <a:gs pos="17000">
                <a:schemeClr val="accent4">
                  <a:shade val="99000"/>
                  <a:satMod val="105000"/>
                  <a:lumMod val="10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xmlns="" id="{D1B92E2A-6B5F-4DC5-97EC-F2936EE08B75}"/>
              </a:ext>
            </a:extLst>
          </p:cNvPr>
          <p:cNvSpPr/>
          <p:nvPr/>
        </p:nvSpPr>
        <p:spPr>
          <a:xfrm rot="16200000">
            <a:off x="4751031" y="5321592"/>
            <a:ext cx="1101436" cy="768928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5FFFD6-B64D-4DF3-BF7B-280FCB7DC3C0}"/>
              </a:ext>
            </a:extLst>
          </p:cNvPr>
          <p:cNvSpPr txBox="1"/>
          <p:nvPr/>
        </p:nvSpPr>
        <p:spPr>
          <a:xfrm>
            <a:off x="3312826" y="2923958"/>
            <a:ext cx="6246810" cy="692078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5CF4E6B-401D-4259-BA48-495B1DB5DD03}"/>
              </a:ext>
            </a:extLst>
          </p:cNvPr>
          <p:cNvCxnSpPr>
            <a:cxnSpLocks/>
          </p:cNvCxnSpPr>
          <p:nvPr/>
        </p:nvCxnSpPr>
        <p:spPr>
          <a:xfrm>
            <a:off x="4384964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8A720F1-B496-43E1-A8AF-C7191A2630E1}"/>
              </a:ext>
            </a:extLst>
          </p:cNvPr>
          <p:cNvCxnSpPr>
            <a:cxnSpLocks/>
          </p:cNvCxnSpPr>
          <p:nvPr/>
        </p:nvCxnSpPr>
        <p:spPr>
          <a:xfrm>
            <a:off x="5399809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2A0653C-E3B1-40B1-8FEA-DAF977EEB9F4}"/>
              </a:ext>
            </a:extLst>
          </p:cNvPr>
          <p:cNvCxnSpPr>
            <a:cxnSpLocks/>
          </p:cNvCxnSpPr>
          <p:nvPr/>
        </p:nvCxnSpPr>
        <p:spPr>
          <a:xfrm>
            <a:off x="6401595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0CEA741-80CB-4A63-B976-DEBEFE0A026A}"/>
              </a:ext>
            </a:extLst>
          </p:cNvPr>
          <p:cNvCxnSpPr>
            <a:cxnSpLocks/>
          </p:cNvCxnSpPr>
          <p:nvPr/>
        </p:nvCxnSpPr>
        <p:spPr>
          <a:xfrm>
            <a:off x="7439891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27957D6-EA60-4E0F-B0C2-AD67AFCD483D}"/>
              </a:ext>
            </a:extLst>
          </p:cNvPr>
          <p:cNvCxnSpPr>
            <a:cxnSpLocks/>
          </p:cNvCxnSpPr>
          <p:nvPr/>
        </p:nvCxnSpPr>
        <p:spPr>
          <a:xfrm>
            <a:off x="8444346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912F91-EB66-4773-9B15-6E8ABCC85E90}"/>
              </a:ext>
            </a:extLst>
          </p:cNvPr>
          <p:cNvSpPr txBox="1"/>
          <p:nvPr/>
        </p:nvSpPr>
        <p:spPr>
          <a:xfrm>
            <a:off x="401242" y="3059668"/>
            <a:ext cx="241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FD_SET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96AE16C-1D4D-4BC1-BB74-F72F189914BD}"/>
              </a:ext>
            </a:extLst>
          </p:cNvPr>
          <p:cNvCxnSpPr>
            <a:endCxn id="5" idx="1"/>
          </p:cNvCxnSpPr>
          <p:nvPr/>
        </p:nvCxnSpPr>
        <p:spPr>
          <a:xfrm>
            <a:off x="2036618" y="3269997"/>
            <a:ext cx="127620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145D31B-53C7-4C02-8C28-3738F96287CD}"/>
              </a:ext>
            </a:extLst>
          </p:cNvPr>
          <p:cNvSpPr txBox="1"/>
          <p:nvPr/>
        </p:nvSpPr>
        <p:spPr>
          <a:xfrm>
            <a:off x="4384963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E523F87-F4E4-4320-869C-1E3AC41016B1}"/>
              </a:ext>
            </a:extLst>
          </p:cNvPr>
          <p:cNvSpPr txBox="1"/>
          <p:nvPr/>
        </p:nvSpPr>
        <p:spPr>
          <a:xfrm>
            <a:off x="7357563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B83752-6971-4CBB-AA09-842453317966}"/>
              </a:ext>
            </a:extLst>
          </p:cNvPr>
          <p:cNvSpPr txBox="1"/>
          <p:nvPr/>
        </p:nvSpPr>
        <p:spPr>
          <a:xfrm>
            <a:off x="3312825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CE2C3A6-910B-4D4E-B9B0-B049E8C967FE}"/>
              </a:ext>
            </a:extLst>
          </p:cNvPr>
          <p:cNvSpPr txBox="1"/>
          <p:nvPr/>
        </p:nvSpPr>
        <p:spPr>
          <a:xfrm>
            <a:off x="5437369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83D7129-FA0F-4E93-8E16-750EA2AF8FAB}"/>
              </a:ext>
            </a:extLst>
          </p:cNvPr>
          <p:cNvSpPr txBox="1"/>
          <p:nvPr/>
        </p:nvSpPr>
        <p:spPr>
          <a:xfrm>
            <a:off x="6497897" y="3085331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2D3E7B-57A2-4E00-8C7E-BFFC9243EAA8}"/>
              </a:ext>
            </a:extLst>
          </p:cNvPr>
          <p:cNvSpPr txBox="1"/>
          <p:nvPr/>
        </p:nvSpPr>
        <p:spPr>
          <a:xfrm>
            <a:off x="8581299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017B070-B506-4EC1-B274-BDFC7F0B23B3}"/>
              </a:ext>
            </a:extLst>
          </p:cNvPr>
          <p:cNvSpPr txBox="1"/>
          <p:nvPr/>
        </p:nvSpPr>
        <p:spPr>
          <a:xfrm>
            <a:off x="5441430" y="2036325"/>
            <a:ext cx="2112934" cy="461665"/>
          </a:xfrm>
          <a:prstGeom prst="rect">
            <a:avLst/>
          </a:prstGeom>
          <a:noFill/>
          <a:ln cmpd="dbl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SELECT    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D97660D-61CE-459F-8CB7-B5D5D74E6930}"/>
              </a:ext>
            </a:extLst>
          </p:cNvPr>
          <p:cNvCxnSpPr>
            <a:cxnSpLocks/>
          </p:cNvCxnSpPr>
          <p:nvPr/>
        </p:nvCxnSpPr>
        <p:spPr>
          <a:xfrm flipV="1">
            <a:off x="4874131" y="2497990"/>
            <a:ext cx="1221869" cy="42596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26B6A68-6B13-465F-AAD5-FCCBB28CDFAF}"/>
              </a:ext>
            </a:extLst>
          </p:cNvPr>
          <p:cNvCxnSpPr>
            <a:cxnSpLocks/>
          </p:cNvCxnSpPr>
          <p:nvPr/>
        </p:nvCxnSpPr>
        <p:spPr>
          <a:xfrm flipH="1" flipV="1">
            <a:off x="6785395" y="2514598"/>
            <a:ext cx="1155260" cy="38369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xmlns="" id="{59578982-46B0-4661-BA3A-93055CEE4484}"/>
              </a:ext>
            </a:extLst>
          </p:cNvPr>
          <p:cNvSpPr/>
          <p:nvPr/>
        </p:nvSpPr>
        <p:spPr>
          <a:xfrm>
            <a:off x="2199021" y="3923093"/>
            <a:ext cx="1101436" cy="768928"/>
          </a:xfrm>
          <a:prstGeom prst="stripedRightArrow">
            <a:avLst/>
          </a:prstGeom>
          <a:gradFill>
            <a:gsLst>
              <a:gs pos="0">
                <a:srgbClr val="3488A0"/>
              </a:gs>
              <a:gs pos="75000">
                <a:schemeClr val="accent5">
                  <a:lumMod val="60000"/>
                  <a:lumOff val="40000"/>
                </a:schemeClr>
              </a:gs>
              <a:gs pos="100000">
                <a:schemeClr val="accent4">
                  <a:shade val="98000"/>
                  <a:satMod val="105000"/>
                  <a:lumMod val="10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382BF07-1637-40F8-BDC6-266531D8C8BF}"/>
              </a:ext>
            </a:extLst>
          </p:cNvPr>
          <p:cNvSpPr txBox="1"/>
          <p:nvPr/>
        </p:nvSpPr>
        <p:spPr>
          <a:xfrm rot="16200000">
            <a:off x="3269927" y="4076725"/>
            <a:ext cx="105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STDIN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639B9B8F-CCC1-4421-85CB-3BEBDD95729E}"/>
              </a:ext>
            </a:extLst>
          </p:cNvPr>
          <p:cNvCxnSpPr>
            <a:cxnSpLocks/>
          </p:cNvCxnSpPr>
          <p:nvPr/>
        </p:nvCxnSpPr>
        <p:spPr>
          <a:xfrm flipV="1">
            <a:off x="3680226" y="2267157"/>
            <a:ext cx="1719583" cy="63113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5F9A82BC-5221-47E7-AD97-231B98831B56}"/>
              </a:ext>
            </a:extLst>
          </p:cNvPr>
          <p:cNvCxnSpPr/>
          <p:nvPr/>
        </p:nvCxnSpPr>
        <p:spPr>
          <a:xfrm flipV="1">
            <a:off x="6415705" y="1738360"/>
            <a:ext cx="0" cy="2979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291C97E-59C0-4DDD-9B04-B042ACF5D3C9}"/>
              </a:ext>
            </a:extLst>
          </p:cNvPr>
          <p:cNvSpPr txBox="1"/>
          <p:nvPr/>
        </p:nvSpPr>
        <p:spPr>
          <a:xfrm>
            <a:off x="5441435" y="1326798"/>
            <a:ext cx="211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    </a:t>
            </a:r>
            <a:r>
              <a:rPr lang="en-US" sz="2000" dirty="0" err="1">
                <a:highlight>
                  <a:srgbClr val="FFFF00"/>
                </a:highlight>
              </a:rPr>
              <a:t>readfrom</a:t>
            </a:r>
            <a:r>
              <a:rPr lang="en-US" sz="2000" dirty="0">
                <a:highlight>
                  <a:srgbClr val="FFFF00"/>
                </a:highlight>
              </a:rPr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xmlns="" val="4230031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9D7CBB2C-0E22-48CD-A5E9-AF4946EF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583" y="181841"/>
            <a:ext cx="10494818" cy="656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329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ADEC6EDE-8338-41D9-9A56-B34EDBC6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491" y="290945"/>
            <a:ext cx="10536382" cy="64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9087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1D772612-E266-43DD-BD08-AAA1D549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746" y="290945"/>
            <a:ext cx="10224654" cy="63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8665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CAE08BD3-4ACF-418E-B25C-6F6D18098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9091" y="244186"/>
            <a:ext cx="10224653" cy="6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155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Sendto</a:t>
            </a:r>
            <a:r>
              <a:rPr lang="en-US" dirty="0"/>
              <a:t> and </a:t>
            </a:r>
            <a:r>
              <a:rPr lang="en-US" dirty="0" err="1"/>
              <a:t>Recivefrom</a:t>
            </a:r>
            <a:r>
              <a:rPr lang="en-US" dirty="0"/>
              <a:t> function used in UDP</a:t>
            </a:r>
          </a:p>
        </p:txBody>
      </p:sp>
      <p:pic>
        <p:nvPicPr>
          <p:cNvPr id="2050" name="Picture 2" descr="5. Sockets I.pptx">
            <a:extLst>
              <a:ext uri="{FF2B5EF4-FFF2-40B4-BE49-F238E27FC236}">
                <a16:creationId xmlns:a16="http://schemas.microsoft.com/office/drawing/2014/main" xmlns="" id="{DB347805-1119-4312-9AC9-76055231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199" y="1277257"/>
            <a:ext cx="4064117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558 Sylabus">
            <a:extLst>
              <a:ext uri="{FF2B5EF4-FFF2-40B4-BE49-F238E27FC236}">
                <a16:creationId xmlns:a16="http://schemas.microsoft.com/office/drawing/2014/main" xmlns="" id="{1FA95666-8766-4D2A-9236-4286F831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848" y="1706109"/>
            <a:ext cx="6243981" cy="250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013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DD095E99-D330-4A6A-9406-D65BB6BC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0363" y="259773"/>
            <a:ext cx="8478981" cy="63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97191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DAF43D70-54BF-4520-89E1-4EED2B6FD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0655" y="181841"/>
            <a:ext cx="9746672" cy="63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8223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xmlns="" id="{9D51F529-5079-4739-99A3-5D61F789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0655" y="322118"/>
            <a:ext cx="9975272" cy="616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93985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6F4C2CEE-F3ED-4B33-99D4-50BD5F83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5375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7AD4B753-FE9B-4F27-968F-61347C3C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807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xmlns="" id="{FE84D78E-5DE6-4FEB-AA77-58694B2F1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1453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xmlns="" id="{7B274171-9342-430A-A7B1-7E546440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7617" y="540327"/>
            <a:ext cx="7703127" cy="57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8858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>
            <a:extLst>
              <a:ext uri="{FF2B5EF4-FFF2-40B4-BE49-F238E27FC236}">
                <a16:creationId xmlns:a16="http://schemas.microsoft.com/office/drawing/2014/main" xmlns="" id="{BCE37161-5E3B-459D-901C-A5F64CED9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8801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>
            <a:extLst>
              <a:ext uri="{FF2B5EF4-FFF2-40B4-BE49-F238E27FC236}">
                <a16:creationId xmlns:a16="http://schemas.microsoft.com/office/drawing/2014/main" xmlns="" id="{E409C081-D1A5-4CA3-B34E-C88D02AD3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6247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xmlns="" id="{316E8440-FE99-4299-8B09-98C254C2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448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Sendto</a:t>
            </a:r>
            <a:r>
              <a:rPr lang="en-US" dirty="0"/>
              <a:t> and </a:t>
            </a:r>
            <a:r>
              <a:rPr lang="en-US" dirty="0" err="1"/>
              <a:t>Recivefrom</a:t>
            </a:r>
            <a:r>
              <a:rPr lang="en-US" dirty="0"/>
              <a:t> function used in UDP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6CEF26-8C5D-4F7A-8DAD-DD03F036F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314" y="522514"/>
            <a:ext cx="11299371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5560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>
            <a:extLst>
              <a:ext uri="{FF2B5EF4-FFF2-40B4-BE49-F238E27FC236}">
                <a16:creationId xmlns:a16="http://schemas.microsoft.com/office/drawing/2014/main" xmlns="" id="{07DCEF0F-5715-4200-B701-86CBF3C3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6789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6FFD8E5-4CC3-4D19-B89F-A86937FB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431221"/>
            <a:ext cx="9601200" cy="6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9311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2B39D1-EEF4-4FBC-9DE1-56BC17786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88323"/>
            <a:ext cx="11118273" cy="64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8918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328200-1661-462E-AEB6-B35FA314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6" y="275359"/>
            <a:ext cx="11305308" cy="64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5114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27A1FD2-274A-4F87-A2E3-720F892A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81841"/>
            <a:ext cx="11097491" cy="64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2245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13D2C4B-B984-4D12-A079-BBBC5ECF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073" y="306531"/>
            <a:ext cx="11596254" cy="621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121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62051"/>
            <a:ext cx="82231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 Echo… Server, Client main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8FE3F2-394E-4014-A16B-5A90A9983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230" y="588755"/>
            <a:ext cx="10551884" cy="57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31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75" y="393326"/>
            <a:ext cx="6048267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 Echo Server</a:t>
            </a:r>
          </a:p>
        </p:txBody>
      </p:sp>
      <p:pic>
        <p:nvPicPr>
          <p:cNvPr id="4098" name="Picture 2" descr="Chapter 8 Elementary UDP Socket. Contents u recvfrom and sendto Function u  UDP Echo Server( main, de_echo Function) u UDP Echo Client( main, de_cli  Function) - ppt download">
            <a:extLst>
              <a:ext uri="{FF2B5EF4-FFF2-40B4-BE49-F238E27FC236}">
                <a16:creationId xmlns:a16="http://schemas.microsoft.com/office/drawing/2014/main" xmlns="" id="{464DE19B-5916-45F9-9FFF-FA92A755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086" y="393326"/>
            <a:ext cx="10247084" cy="60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84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62051"/>
            <a:ext cx="82231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 Echo…  Client main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DD9929-E64A-40B5-9DB4-08A6A2984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038" y="170542"/>
            <a:ext cx="10530932" cy="65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721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62051"/>
            <a:ext cx="82231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 Echo…  </a:t>
            </a:r>
            <a:r>
              <a:rPr lang="en-US" dirty="0" err="1"/>
              <a:t>dg_Cli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85A921-162D-4AE7-A6EA-51BB90D4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43" y="348342"/>
            <a:ext cx="11306628" cy="62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09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9" y="591079"/>
            <a:ext cx="4509752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Lost - Datagrams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EAD361-D732-4DB8-A3A0-D6D2B2981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86" y="116115"/>
            <a:ext cx="11480799" cy="76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1597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147</Words>
  <Application>Microsoft Office PowerPoint</Application>
  <PresentationFormat>Custom</PresentationFormat>
  <Paragraphs>42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SavonVTI</vt:lpstr>
      <vt:lpstr>UDP - Sockets</vt:lpstr>
      <vt:lpstr>Sendto and Recivefrom function used in UDP</vt:lpstr>
      <vt:lpstr>Sendto and Recivefrom function used in UDP</vt:lpstr>
      <vt:lpstr>Sendto and Recivefrom function used in UDP</vt:lpstr>
      <vt:lpstr>UDP Echo… Server, Client main </vt:lpstr>
      <vt:lpstr>UDP Echo Server</vt:lpstr>
      <vt:lpstr>UDP Echo…  Client main </vt:lpstr>
      <vt:lpstr>UDP Echo…  dg_Cli</vt:lpstr>
      <vt:lpstr>Lost - Datagrams</vt:lpstr>
      <vt:lpstr>Verifying received responses</vt:lpstr>
      <vt:lpstr>Verifying received responses</vt:lpstr>
      <vt:lpstr>Server Not Running</vt:lpstr>
      <vt:lpstr>Connect Function with UDP</vt:lpstr>
      <vt:lpstr>Connect Function with UDP</vt:lpstr>
      <vt:lpstr>Lack of flow control with UDP</vt:lpstr>
      <vt:lpstr>Lack of flow control with UDP</vt:lpstr>
      <vt:lpstr>Lack of flow control with UDP</vt:lpstr>
      <vt:lpstr>Determining outgoing interface with UDP</vt:lpstr>
      <vt:lpstr>Determining outgoing interface with UDP</vt:lpstr>
      <vt:lpstr>TCP and UDP Echo server with select</vt:lpstr>
      <vt:lpstr>TCP and UDP Echo server with select</vt:lpstr>
      <vt:lpstr>TCP and UDP Echo server with select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2021-11-02T08:44:00Z</dcterms:created>
  <dcterms:modified xsi:type="dcterms:W3CDTF">2022-01-07T07:56:01Z</dcterms:modified>
</cp:coreProperties>
</file>