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76" r:id="rId4"/>
    <p:sldId id="278" r:id="rId5"/>
    <p:sldId id="279" r:id="rId6"/>
    <p:sldId id="263" r:id="rId7"/>
    <p:sldId id="337" r:id="rId8"/>
    <p:sldId id="338" r:id="rId9"/>
    <p:sldId id="339" r:id="rId10"/>
    <p:sldId id="280" r:id="rId11"/>
    <p:sldId id="281" r:id="rId12"/>
    <p:sldId id="275" r:id="rId13"/>
    <p:sldId id="335" r:id="rId14"/>
    <p:sldId id="336" r:id="rId15"/>
    <p:sldId id="340" r:id="rId16"/>
    <p:sldId id="284" r:id="rId17"/>
    <p:sldId id="341" r:id="rId18"/>
    <p:sldId id="283" r:id="rId19"/>
    <p:sldId id="348" r:id="rId20"/>
    <p:sldId id="346" r:id="rId21"/>
    <p:sldId id="343" r:id="rId22"/>
    <p:sldId id="344" r:id="rId23"/>
    <p:sldId id="345" r:id="rId24"/>
    <p:sldId id="266" r:id="rId25"/>
    <p:sldId id="342" r:id="rId26"/>
    <p:sldId id="265" r:id="rId27"/>
    <p:sldId id="268" r:id="rId28"/>
    <p:sldId id="347" r:id="rId29"/>
    <p:sldId id="334" r:id="rId30"/>
    <p:sldId id="349" r:id="rId31"/>
    <p:sldId id="285" r:id="rId32"/>
    <p:sldId id="269" r:id="rId33"/>
    <p:sldId id="286" r:id="rId34"/>
    <p:sldId id="270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3488A0"/>
    <a:srgbClr val="344529"/>
    <a:srgbClr val="2B3922"/>
    <a:srgbClr val="2E3722"/>
    <a:srgbClr val="FCF7F1"/>
    <a:srgbClr val="B8D233"/>
    <a:srgbClr val="5CC6D6"/>
    <a:srgbClr val="F8D22F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Broad-casting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Dr. </a:t>
            </a:r>
            <a:r>
              <a:rPr lang="en-US" dirty="0" err="1">
                <a:solidFill>
                  <a:schemeClr val="tx1"/>
                </a:solidFill>
              </a:rPr>
              <a:t>S.F.Rodd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Professor, Dept. of CSE, GIT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848" y="225449"/>
            <a:ext cx="82231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Uni-cast V/s Broadcast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CA1D-3776-4B8A-B734-0C13BF45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1" y="1015893"/>
            <a:ext cx="8839199" cy="59823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84961" y="2073310"/>
            <a:ext cx="1615440" cy="527135"/>
            <a:chOff x="685801" y="2414066"/>
            <a:chExt cx="1615440" cy="527135"/>
          </a:xfrm>
        </p:grpSpPr>
        <p:sp>
          <p:nvSpPr>
            <p:cNvPr id="4" name="Frame 3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1" y="2474907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192.168.42.3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31313" y="5628446"/>
            <a:ext cx="1615440" cy="527135"/>
            <a:chOff x="685801" y="2414066"/>
            <a:chExt cx="1615440" cy="527135"/>
          </a:xfrm>
        </p:grpSpPr>
        <p:sp>
          <p:nvSpPr>
            <p:cNvPr id="10" name="Frame 9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801" y="2474907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2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3 0.00347 L 0.00403 0.26088 C 0.00403 0.37616 0.13515 0.51829 0.24166 0.51829 L 0.47955 0.5182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76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00078 -0.5215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62051"/>
            <a:ext cx="82231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 Echo…  </a:t>
            </a:r>
            <a:r>
              <a:rPr lang="en-US" dirty="0" err="1"/>
              <a:t>dg_Cli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00592-ACB9-4C8B-8094-79B3C289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" y="396367"/>
            <a:ext cx="10276114" cy="589958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62527" y="1332312"/>
            <a:ext cx="2150162" cy="527135"/>
            <a:chOff x="685801" y="2414066"/>
            <a:chExt cx="1838906" cy="527135"/>
          </a:xfrm>
        </p:grpSpPr>
        <p:sp>
          <p:nvSpPr>
            <p:cNvPr id="5" name="Frame 4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5801" y="2474907"/>
              <a:ext cx="183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192.168.42.255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43" y="1355899"/>
            <a:ext cx="2156346" cy="527135"/>
            <a:chOff x="685800" y="2414066"/>
            <a:chExt cx="1855746" cy="527135"/>
          </a:xfrm>
        </p:grpSpPr>
        <p:sp>
          <p:nvSpPr>
            <p:cNvPr id="8" name="Frame 7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" y="2474907"/>
              <a:ext cx="185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192.168.42.255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58615" y="4957999"/>
            <a:ext cx="1935581" cy="707172"/>
            <a:chOff x="685801" y="2414066"/>
            <a:chExt cx="1615440" cy="707172"/>
          </a:xfrm>
        </p:grpSpPr>
        <p:sp>
          <p:nvSpPr>
            <p:cNvPr id="11" name="Frame 10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1" y="2474907"/>
              <a:ext cx="1615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192.168.42.255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43363" y="4929449"/>
            <a:ext cx="1946151" cy="527135"/>
            <a:chOff x="685801" y="2414066"/>
            <a:chExt cx="1615440" cy="527135"/>
          </a:xfrm>
        </p:grpSpPr>
        <p:sp>
          <p:nvSpPr>
            <p:cNvPr id="14" name="Frame 13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1" y="2474907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192.168.42.255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9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4.16667E-6 0.25741 C -4.16667E-6 0.37268 0.06615 0.51505 0.11993 0.51505 L 0.24024 0.5150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26343 C -3.75E-6 0.38125 0.15534 0.52708 0.28164 0.52708 L 0.56394 0.52708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9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00078 -0.521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-0.00949 L -0.02057 -0.4206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11245174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Address Space-IPV6 – Multi-cast address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63066-404A-4D42-9E35-4880D28A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2" y="1276537"/>
            <a:ext cx="10880747" cy="46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9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Address Space-IPV6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F7D9F-B932-4E6B-AFE6-26063E8A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68" y="1276537"/>
            <a:ext cx="10383864" cy="50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0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Address Space-IPV6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4400-5D86-42CE-9038-ABF74A99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5" y="1281787"/>
            <a:ext cx="10791192" cy="49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8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Address Space-IPV4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17" y="1276537"/>
            <a:ext cx="9319098" cy="45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4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1" y="238457"/>
            <a:ext cx="4509752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Multi-cast on LAN</a:t>
            </a:r>
          </a:p>
        </p:txBody>
      </p:sp>
      <p:pic>
        <p:nvPicPr>
          <p:cNvPr id="1026" name="Picture 2" descr="Multicast - Understand How IP Multicast Works">
            <a:extLst>
              <a:ext uri="{FF2B5EF4-FFF2-40B4-BE49-F238E27FC236}">
                <a16:creationId xmlns:a16="http://schemas.microsoft.com/office/drawing/2014/main" id="{27E36D4D-9BDC-41C3-86B1-D4C4A7052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15" y="1327278"/>
            <a:ext cx="8836891" cy="47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26EE728E-5BE9-440D-AB5B-73EC425D379E}"/>
              </a:ext>
            </a:extLst>
          </p:cNvPr>
          <p:cNvSpPr/>
          <p:nvPr/>
        </p:nvSpPr>
        <p:spPr>
          <a:xfrm>
            <a:off x="3285641" y="3564610"/>
            <a:ext cx="371959" cy="263471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55CF3B5-FC77-4761-9CDA-E8223DC4F67F}"/>
              </a:ext>
            </a:extLst>
          </p:cNvPr>
          <p:cNvSpPr/>
          <p:nvPr/>
        </p:nvSpPr>
        <p:spPr>
          <a:xfrm>
            <a:off x="3285641" y="3593023"/>
            <a:ext cx="402956" cy="266055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33BEF4C2-69A0-44AB-9435-B54B17B1C749}"/>
              </a:ext>
            </a:extLst>
          </p:cNvPr>
          <p:cNvSpPr/>
          <p:nvPr/>
        </p:nvSpPr>
        <p:spPr>
          <a:xfrm>
            <a:off x="717296" y="2298506"/>
            <a:ext cx="371959" cy="263471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B9FEF5-FD30-4033-A799-7725DC48D524}"/>
              </a:ext>
            </a:extLst>
          </p:cNvPr>
          <p:cNvCxnSpPr>
            <a:cxnSpLocks/>
          </p:cNvCxnSpPr>
          <p:nvPr/>
        </p:nvCxnSpPr>
        <p:spPr>
          <a:xfrm>
            <a:off x="897775" y="2443942"/>
            <a:ext cx="1978429" cy="11490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21067 0.18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5572 1.11111E-6 C 0.08046 1.11111E-6 0.11145 -0.04908 0.11145 -0.08866 L 0.11145 -0.1773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22578 2.96296E-6 C 0.32656 2.96296E-6 0.45299 0.04629 0.45299 0.08472 L 0.45299 0.1694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3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Address Space-IPV4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0" y="1276538"/>
            <a:ext cx="10584744" cy="48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Multi-cast Addresses – IPV 4</a:t>
            </a:r>
          </a:p>
        </p:txBody>
      </p:sp>
      <p:pic>
        <p:nvPicPr>
          <p:cNvPr id="2050" name="Picture 2" descr="Current Multicast Technology">
            <a:extLst>
              <a:ext uri="{FF2B5EF4-FFF2-40B4-BE49-F238E27FC236}">
                <a16:creationId xmlns:a16="http://schemas.microsoft.com/office/drawing/2014/main" id="{A832C639-7B02-4E2C-AC25-C61B9FC2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93" y="1411429"/>
            <a:ext cx="10441538" cy="46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4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6776653" cy="105741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Mult</a:t>
            </a:r>
            <a:r>
              <a:rPr lang="en-US" dirty="0"/>
              <a:t>-casting on WAN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181101"/>
            <a:ext cx="9486900" cy="5059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200" y="1276537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31900" y="2730500"/>
            <a:ext cx="2844800" cy="127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31900" y="4711700"/>
            <a:ext cx="2844800" cy="127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72300" y="4724400"/>
            <a:ext cx="2844800" cy="127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/>
          <p:cNvSpPr/>
          <p:nvPr/>
        </p:nvSpPr>
        <p:spPr>
          <a:xfrm>
            <a:off x="1206500" y="1741305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581400" y="3985954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921500" y="4032201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3229576" y="2405309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509662" y="2405309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581400" y="3985954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2252362" y="4525891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7395862" y="4525891"/>
            <a:ext cx="495300" cy="422418"/>
          </a:xfrm>
          <a:prstGeom prst="frame">
            <a:avLst>
              <a:gd name="adj1" fmla="val 24526"/>
            </a:avLst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9 -0.01273 L -0.00859 0.0419 C -0.00859 0.06621 0.03946 0.09676 0.07865 0.09676 L 0.16589 0.0967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0183 -0.096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00586 0.230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0.05764 C -2.5E-6 0.08333 -0.05416 0.11527 -0.09817 0.11527 L -0.19635 0.11527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7396 0.006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8" presetID="3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022E-16 L -8.33333E-7 0.05764 C -8.33333E-7 0.08333 0.05378 0.11528 0.09766 0.11528 L 0.19531 0.11528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003 0.1148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574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4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00299 0.1148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Broad-casting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C84B1-1B52-4410-8B99-59C456150AB3}"/>
              </a:ext>
            </a:extLst>
          </p:cNvPr>
          <p:cNvSpPr txBox="1"/>
          <p:nvPr/>
        </p:nvSpPr>
        <p:spPr>
          <a:xfrm>
            <a:off x="584616" y="1888762"/>
            <a:ext cx="1150070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Broadcasting in computer network is a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group communication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where a </a:t>
            </a:r>
            <a:r>
              <a:rPr lang="en-US" sz="32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sender sends data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receivers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1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simultaneously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is an 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all − to − all communication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model where each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ending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device transmits data to all other devices in the network 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domain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8171234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 of Multi-cast Addresses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35" y="1119435"/>
            <a:ext cx="8955365" cy="53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0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8171234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 of Multi-cast Addresses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46" y="1124137"/>
            <a:ext cx="10268354" cy="52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7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8171234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 of Multi-cast Addresses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4" y="1276537"/>
            <a:ext cx="9805481" cy="51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20"/>
            <a:ext cx="8171234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Scope of Multi-cast Addresses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6" y="219121"/>
            <a:ext cx="11514307" cy="63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8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4"/>
            <a:ext cx="3694704" cy="6039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Multicasting</a:t>
            </a:r>
          </a:p>
        </p:txBody>
      </p:sp>
      <p:pic>
        <p:nvPicPr>
          <p:cNvPr id="1028" name="Picture 4" descr="Difference Between Broadcast and Multicast (with Comparison Chart) - Tech  Differences">
            <a:extLst>
              <a:ext uri="{FF2B5EF4-FFF2-40B4-BE49-F238E27FC236}">
                <a16:creationId xmlns:a16="http://schemas.microsoft.com/office/drawing/2014/main" id="{B7A939C3-5FD4-4791-8AE9-C1F81384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43" y="1340944"/>
            <a:ext cx="9609236" cy="463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9091718" y="2324100"/>
            <a:ext cx="2242004" cy="2146300"/>
          </a:xfrm>
          <a:custGeom>
            <a:avLst/>
            <a:gdLst>
              <a:gd name="connsiteX0" fmla="*/ 407882 w 2242004"/>
              <a:gd name="connsiteY0" fmla="*/ 0 h 2146300"/>
              <a:gd name="connsiteX1" fmla="*/ 344382 w 2242004"/>
              <a:gd name="connsiteY1" fmla="*/ 25400 h 2146300"/>
              <a:gd name="connsiteX2" fmla="*/ 306282 w 2242004"/>
              <a:gd name="connsiteY2" fmla="*/ 63500 h 2146300"/>
              <a:gd name="connsiteX3" fmla="*/ 217382 w 2242004"/>
              <a:gd name="connsiteY3" fmla="*/ 114300 h 2146300"/>
              <a:gd name="connsiteX4" fmla="*/ 191982 w 2242004"/>
              <a:gd name="connsiteY4" fmla="*/ 152400 h 2146300"/>
              <a:gd name="connsiteX5" fmla="*/ 153882 w 2242004"/>
              <a:gd name="connsiteY5" fmla="*/ 177800 h 2146300"/>
              <a:gd name="connsiteX6" fmla="*/ 115782 w 2242004"/>
              <a:gd name="connsiteY6" fmla="*/ 368300 h 2146300"/>
              <a:gd name="connsiteX7" fmla="*/ 103082 w 2242004"/>
              <a:gd name="connsiteY7" fmla="*/ 419100 h 2146300"/>
              <a:gd name="connsiteX8" fmla="*/ 77682 w 2242004"/>
              <a:gd name="connsiteY8" fmla="*/ 495300 h 2146300"/>
              <a:gd name="connsiteX9" fmla="*/ 52282 w 2242004"/>
              <a:gd name="connsiteY9" fmla="*/ 596900 h 2146300"/>
              <a:gd name="connsiteX10" fmla="*/ 26882 w 2242004"/>
              <a:gd name="connsiteY10" fmla="*/ 635000 h 2146300"/>
              <a:gd name="connsiteX11" fmla="*/ 14182 w 2242004"/>
              <a:gd name="connsiteY11" fmla="*/ 787400 h 2146300"/>
              <a:gd name="connsiteX12" fmla="*/ 26882 w 2242004"/>
              <a:gd name="connsiteY12" fmla="*/ 1054100 h 2146300"/>
              <a:gd name="connsiteX13" fmla="*/ 64982 w 2242004"/>
              <a:gd name="connsiteY13" fmla="*/ 1092200 h 2146300"/>
              <a:gd name="connsiteX14" fmla="*/ 77682 w 2242004"/>
              <a:gd name="connsiteY14" fmla="*/ 1130300 h 2146300"/>
              <a:gd name="connsiteX15" fmla="*/ 153882 w 2242004"/>
              <a:gd name="connsiteY15" fmla="*/ 1219200 h 2146300"/>
              <a:gd name="connsiteX16" fmla="*/ 191982 w 2242004"/>
              <a:gd name="connsiteY16" fmla="*/ 1231900 h 2146300"/>
              <a:gd name="connsiteX17" fmla="*/ 217382 w 2242004"/>
              <a:gd name="connsiteY17" fmla="*/ 1308100 h 2146300"/>
              <a:gd name="connsiteX18" fmla="*/ 306282 w 2242004"/>
              <a:gd name="connsiteY18" fmla="*/ 1371600 h 2146300"/>
              <a:gd name="connsiteX19" fmla="*/ 344382 w 2242004"/>
              <a:gd name="connsiteY19" fmla="*/ 1397000 h 2146300"/>
              <a:gd name="connsiteX20" fmla="*/ 382482 w 2242004"/>
              <a:gd name="connsiteY20" fmla="*/ 1409700 h 2146300"/>
              <a:gd name="connsiteX21" fmla="*/ 458682 w 2242004"/>
              <a:gd name="connsiteY21" fmla="*/ 1473200 h 2146300"/>
              <a:gd name="connsiteX22" fmla="*/ 496782 w 2242004"/>
              <a:gd name="connsiteY22" fmla="*/ 1485900 h 2146300"/>
              <a:gd name="connsiteX23" fmla="*/ 534882 w 2242004"/>
              <a:gd name="connsiteY23" fmla="*/ 1511300 h 2146300"/>
              <a:gd name="connsiteX24" fmla="*/ 572982 w 2242004"/>
              <a:gd name="connsiteY24" fmla="*/ 1524000 h 2146300"/>
              <a:gd name="connsiteX25" fmla="*/ 649182 w 2242004"/>
              <a:gd name="connsiteY25" fmla="*/ 1574800 h 2146300"/>
              <a:gd name="connsiteX26" fmla="*/ 687282 w 2242004"/>
              <a:gd name="connsiteY26" fmla="*/ 1600200 h 2146300"/>
              <a:gd name="connsiteX27" fmla="*/ 763482 w 2242004"/>
              <a:gd name="connsiteY27" fmla="*/ 1638300 h 2146300"/>
              <a:gd name="connsiteX28" fmla="*/ 814282 w 2242004"/>
              <a:gd name="connsiteY28" fmla="*/ 1714500 h 2146300"/>
              <a:gd name="connsiteX29" fmla="*/ 826982 w 2242004"/>
              <a:gd name="connsiteY29" fmla="*/ 1752600 h 2146300"/>
              <a:gd name="connsiteX30" fmla="*/ 865082 w 2242004"/>
              <a:gd name="connsiteY30" fmla="*/ 1790700 h 2146300"/>
              <a:gd name="connsiteX31" fmla="*/ 915882 w 2242004"/>
              <a:gd name="connsiteY31" fmla="*/ 1866900 h 2146300"/>
              <a:gd name="connsiteX32" fmla="*/ 941282 w 2242004"/>
              <a:gd name="connsiteY32" fmla="*/ 1905000 h 2146300"/>
              <a:gd name="connsiteX33" fmla="*/ 1017482 w 2242004"/>
              <a:gd name="connsiteY33" fmla="*/ 1981200 h 2146300"/>
              <a:gd name="connsiteX34" fmla="*/ 1119082 w 2242004"/>
              <a:gd name="connsiteY34" fmla="*/ 2070100 h 2146300"/>
              <a:gd name="connsiteX35" fmla="*/ 1157182 w 2242004"/>
              <a:gd name="connsiteY35" fmla="*/ 2108200 h 2146300"/>
              <a:gd name="connsiteX36" fmla="*/ 1284182 w 2242004"/>
              <a:gd name="connsiteY36" fmla="*/ 2146300 h 2146300"/>
              <a:gd name="connsiteX37" fmla="*/ 1563582 w 2242004"/>
              <a:gd name="connsiteY37" fmla="*/ 2133600 h 2146300"/>
              <a:gd name="connsiteX38" fmla="*/ 1639782 w 2242004"/>
              <a:gd name="connsiteY38" fmla="*/ 2082800 h 2146300"/>
              <a:gd name="connsiteX39" fmla="*/ 1703282 w 2242004"/>
              <a:gd name="connsiteY39" fmla="*/ 2006600 h 2146300"/>
              <a:gd name="connsiteX40" fmla="*/ 1741382 w 2242004"/>
              <a:gd name="connsiteY40" fmla="*/ 1930400 h 2146300"/>
              <a:gd name="connsiteX41" fmla="*/ 1741382 w 2242004"/>
              <a:gd name="connsiteY41" fmla="*/ 1651000 h 2146300"/>
              <a:gd name="connsiteX42" fmla="*/ 1817582 w 2242004"/>
              <a:gd name="connsiteY42" fmla="*/ 1587500 h 2146300"/>
              <a:gd name="connsiteX43" fmla="*/ 2109682 w 2242004"/>
              <a:gd name="connsiteY43" fmla="*/ 1587500 h 2146300"/>
              <a:gd name="connsiteX44" fmla="*/ 2147782 w 2242004"/>
              <a:gd name="connsiteY44" fmla="*/ 1574800 h 2146300"/>
              <a:gd name="connsiteX45" fmla="*/ 2160482 w 2242004"/>
              <a:gd name="connsiteY45" fmla="*/ 1536700 h 2146300"/>
              <a:gd name="connsiteX46" fmla="*/ 2198582 w 2242004"/>
              <a:gd name="connsiteY46" fmla="*/ 1485900 h 2146300"/>
              <a:gd name="connsiteX47" fmla="*/ 2223982 w 2242004"/>
              <a:gd name="connsiteY47" fmla="*/ 1447800 h 2146300"/>
              <a:gd name="connsiteX48" fmla="*/ 2223982 w 2242004"/>
              <a:gd name="connsiteY48" fmla="*/ 1079500 h 2146300"/>
              <a:gd name="connsiteX49" fmla="*/ 2211282 w 2242004"/>
              <a:gd name="connsiteY49" fmla="*/ 1041400 h 2146300"/>
              <a:gd name="connsiteX50" fmla="*/ 2173182 w 2242004"/>
              <a:gd name="connsiteY50" fmla="*/ 939800 h 2146300"/>
              <a:gd name="connsiteX51" fmla="*/ 2160482 w 2242004"/>
              <a:gd name="connsiteY51" fmla="*/ 901700 h 2146300"/>
              <a:gd name="connsiteX52" fmla="*/ 2122382 w 2242004"/>
              <a:gd name="connsiteY52" fmla="*/ 876300 h 2146300"/>
              <a:gd name="connsiteX53" fmla="*/ 2046182 w 2242004"/>
              <a:gd name="connsiteY53" fmla="*/ 850900 h 2146300"/>
              <a:gd name="connsiteX54" fmla="*/ 2008082 w 2242004"/>
              <a:gd name="connsiteY54" fmla="*/ 838200 h 2146300"/>
              <a:gd name="connsiteX55" fmla="*/ 1931882 w 2242004"/>
              <a:gd name="connsiteY55" fmla="*/ 800100 h 2146300"/>
              <a:gd name="connsiteX56" fmla="*/ 1588982 w 2242004"/>
              <a:gd name="connsiteY56" fmla="*/ 812800 h 2146300"/>
              <a:gd name="connsiteX57" fmla="*/ 1550882 w 2242004"/>
              <a:gd name="connsiteY57" fmla="*/ 825500 h 2146300"/>
              <a:gd name="connsiteX58" fmla="*/ 1512782 w 2242004"/>
              <a:gd name="connsiteY58" fmla="*/ 850900 h 2146300"/>
              <a:gd name="connsiteX59" fmla="*/ 1449282 w 2242004"/>
              <a:gd name="connsiteY59" fmla="*/ 901700 h 2146300"/>
              <a:gd name="connsiteX60" fmla="*/ 1373082 w 2242004"/>
              <a:gd name="connsiteY60" fmla="*/ 952500 h 2146300"/>
              <a:gd name="connsiteX61" fmla="*/ 1347682 w 2242004"/>
              <a:gd name="connsiteY61" fmla="*/ 990600 h 2146300"/>
              <a:gd name="connsiteX62" fmla="*/ 1296882 w 2242004"/>
              <a:gd name="connsiteY62" fmla="*/ 1003300 h 2146300"/>
              <a:gd name="connsiteX63" fmla="*/ 1220682 w 2242004"/>
              <a:gd name="connsiteY63" fmla="*/ 1028700 h 2146300"/>
              <a:gd name="connsiteX64" fmla="*/ 1182582 w 2242004"/>
              <a:gd name="connsiteY64" fmla="*/ 1041400 h 2146300"/>
              <a:gd name="connsiteX65" fmla="*/ 1144482 w 2242004"/>
              <a:gd name="connsiteY65" fmla="*/ 1054100 h 2146300"/>
              <a:gd name="connsiteX66" fmla="*/ 928582 w 2242004"/>
              <a:gd name="connsiteY66" fmla="*/ 1041400 h 2146300"/>
              <a:gd name="connsiteX67" fmla="*/ 890482 w 2242004"/>
              <a:gd name="connsiteY67" fmla="*/ 1016000 h 2146300"/>
              <a:gd name="connsiteX68" fmla="*/ 852382 w 2242004"/>
              <a:gd name="connsiteY68" fmla="*/ 1003300 h 2146300"/>
              <a:gd name="connsiteX69" fmla="*/ 776182 w 2242004"/>
              <a:gd name="connsiteY69" fmla="*/ 952500 h 2146300"/>
              <a:gd name="connsiteX70" fmla="*/ 738082 w 2242004"/>
              <a:gd name="connsiteY70" fmla="*/ 876300 h 2146300"/>
              <a:gd name="connsiteX71" fmla="*/ 725382 w 2242004"/>
              <a:gd name="connsiteY71" fmla="*/ 838200 h 2146300"/>
              <a:gd name="connsiteX72" fmla="*/ 712682 w 2242004"/>
              <a:gd name="connsiteY72" fmla="*/ 266700 h 2146300"/>
              <a:gd name="connsiteX73" fmla="*/ 661882 w 2242004"/>
              <a:gd name="connsiteY73" fmla="*/ 190500 h 2146300"/>
              <a:gd name="connsiteX74" fmla="*/ 623782 w 2242004"/>
              <a:gd name="connsiteY74" fmla="*/ 165100 h 2146300"/>
              <a:gd name="connsiteX75" fmla="*/ 560282 w 2242004"/>
              <a:gd name="connsiteY75" fmla="*/ 114300 h 2146300"/>
              <a:gd name="connsiteX76" fmla="*/ 534882 w 2242004"/>
              <a:gd name="connsiteY76" fmla="*/ 76200 h 2146300"/>
              <a:gd name="connsiteX77" fmla="*/ 433282 w 2242004"/>
              <a:gd name="connsiteY77" fmla="*/ 50800 h 2146300"/>
              <a:gd name="connsiteX78" fmla="*/ 395182 w 2242004"/>
              <a:gd name="connsiteY78" fmla="*/ 38100 h 2146300"/>
              <a:gd name="connsiteX79" fmla="*/ 331682 w 2242004"/>
              <a:gd name="connsiteY79" fmla="*/ 381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242004" h="2146300">
                <a:moveTo>
                  <a:pt x="407882" y="0"/>
                </a:moveTo>
                <a:cubicBezTo>
                  <a:pt x="386715" y="8467"/>
                  <a:pt x="363714" y="13318"/>
                  <a:pt x="344382" y="25400"/>
                </a:cubicBezTo>
                <a:cubicBezTo>
                  <a:pt x="329152" y="34919"/>
                  <a:pt x="320080" y="52002"/>
                  <a:pt x="306282" y="63500"/>
                </a:cubicBezTo>
                <a:cubicBezTo>
                  <a:pt x="279356" y="85939"/>
                  <a:pt x="248436" y="98773"/>
                  <a:pt x="217382" y="114300"/>
                </a:cubicBezTo>
                <a:cubicBezTo>
                  <a:pt x="208915" y="127000"/>
                  <a:pt x="202775" y="141607"/>
                  <a:pt x="191982" y="152400"/>
                </a:cubicBezTo>
                <a:cubicBezTo>
                  <a:pt x="181189" y="163193"/>
                  <a:pt x="158075" y="163124"/>
                  <a:pt x="153882" y="177800"/>
                </a:cubicBezTo>
                <a:cubicBezTo>
                  <a:pt x="80552" y="434454"/>
                  <a:pt x="187233" y="261124"/>
                  <a:pt x="115782" y="368300"/>
                </a:cubicBezTo>
                <a:cubicBezTo>
                  <a:pt x="111549" y="385233"/>
                  <a:pt x="108098" y="402382"/>
                  <a:pt x="103082" y="419100"/>
                </a:cubicBezTo>
                <a:cubicBezTo>
                  <a:pt x="95389" y="444745"/>
                  <a:pt x="82933" y="469046"/>
                  <a:pt x="77682" y="495300"/>
                </a:cubicBezTo>
                <a:cubicBezTo>
                  <a:pt x="72852" y="519452"/>
                  <a:pt x="65299" y="570865"/>
                  <a:pt x="52282" y="596900"/>
                </a:cubicBezTo>
                <a:cubicBezTo>
                  <a:pt x="45456" y="610552"/>
                  <a:pt x="35349" y="622300"/>
                  <a:pt x="26882" y="635000"/>
                </a:cubicBezTo>
                <a:cubicBezTo>
                  <a:pt x="22649" y="685800"/>
                  <a:pt x="17948" y="736563"/>
                  <a:pt x="14182" y="787400"/>
                </a:cubicBezTo>
                <a:cubicBezTo>
                  <a:pt x="13129" y="801619"/>
                  <a:pt x="-24292" y="1002926"/>
                  <a:pt x="26882" y="1054100"/>
                </a:cubicBezTo>
                <a:lnTo>
                  <a:pt x="64982" y="1092200"/>
                </a:lnTo>
                <a:cubicBezTo>
                  <a:pt x="69215" y="1104900"/>
                  <a:pt x="71040" y="1118677"/>
                  <a:pt x="77682" y="1130300"/>
                </a:cubicBezTo>
                <a:cubicBezTo>
                  <a:pt x="88517" y="1149261"/>
                  <a:pt x="133094" y="1205342"/>
                  <a:pt x="153882" y="1219200"/>
                </a:cubicBezTo>
                <a:cubicBezTo>
                  <a:pt x="165021" y="1226626"/>
                  <a:pt x="179282" y="1227667"/>
                  <a:pt x="191982" y="1231900"/>
                </a:cubicBezTo>
                <a:cubicBezTo>
                  <a:pt x="200449" y="1257300"/>
                  <a:pt x="195105" y="1293248"/>
                  <a:pt x="217382" y="1308100"/>
                </a:cubicBezTo>
                <a:cubicBezTo>
                  <a:pt x="307172" y="1367960"/>
                  <a:pt x="196013" y="1292836"/>
                  <a:pt x="306282" y="1371600"/>
                </a:cubicBezTo>
                <a:cubicBezTo>
                  <a:pt x="318702" y="1380472"/>
                  <a:pt x="330730" y="1390174"/>
                  <a:pt x="344382" y="1397000"/>
                </a:cubicBezTo>
                <a:cubicBezTo>
                  <a:pt x="356356" y="1402987"/>
                  <a:pt x="369782" y="1405467"/>
                  <a:pt x="382482" y="1409700"/>
                </a:cubicBezTo>
                <a:cubicBezTo>
                  <a:pt x="410569" y="1437787"/>
                  <a:pt x="423319" y="1455519"/>
                  <a:pt x="458682" y="1473200"/>
                </a:cubicBezTo>
                <a:cubicBezTo>
                  <a:pt x="470656" y="1479187"/>
                  <a:pt x="484808" y="1479913"/>
                  <a:pt x="496782" y="1485900"/>
                </a:cubicBezTo>
                <a:cubicBezTo>
                  <a:pt x="510434" y="1492726"/>
                  <a:pt x="521230" y="1504474"/>
                  <a:pt x="534882" y="1511300"/>
                </a:cubicBezTo>
                <a:cubicBezTo>
                  <a:pt x="546856" y="1517287"/>
                  <a:pt x="561280" y="1517499"/>
                  <a:pt x="572982" y="1524000"/>
                </a:cubicBezTo>
                <a:cubicBezTo>
                  <a:pt x="599667" y="1538825"/>
                  <a:pt x="623782" y="1557867"/>
                  <a:pt x="649182" y="1574800"/>
                </a:cubicBezTo>
                <a:cubicBezTo>
                  <a:pt x="661882" y="1583267"/>
                  <a:pt x="672802" y="1595373"/>
                  <a:pt x="687282" y="1600200"/>
                </a:cubicBezTo>
                <a:cubicBezTo>
                  <a:pt x="739862" y="1617727"/>
                  <a:pt x="714243" y="1605474"/>
                  <a:pt x="763482" y="1638300"/>
                </a:cubicBezTo>
                <a:cubicBezTo>
                  <a:pt x="780415" y="1663700"/>
                  <a:pt x="804629" y="1685540"/>
                  <a:pt x="814282" y="1714500"/>
                </a:cubicBezTo>
                <a:cubicBezTo>
                  <a:pt x="818515" y="1727200"/>
                  <a:pt x="819556" y="1741461"/>
                  <a:pt x="826982" y="1752600"/>
                </a:cubicBezTo>
                <a:cubicBezTo>
                  <a:pt x="836945" y="1767544"/>
                  <a:pt x="852382" y="1778000"/>
                  <a:pt x="865082" y="1790700"/>
                </a:cubicBezTo>
                <a:cubicBezTo>
                  <a:pt x="887401" y="1857657"/>
                  <a:pt x="863031" y="1803479"/>
                  <a:pt x="915882" y="1866900"/>
                </a:cubicBezTo>
                <a:cubicBezTo>
                  <a:pt x="925653" y="1878626"/>
                  <a:pt x="931141" y="1893592"/>
                  <a:pt x="941282" y="1905000"/>
                </a:cubicBezTo>
                <a:cubicBezTo>
                  <a:pt x="965147" y="1931848"/>
                  <a:pt x="997557" y="1951312"/>
                  <a:pt x="1017482" y="1981200"/>
                </a:cubicBezTo>
                <a:cubicBezTo>
                  <a:pt x="1089449" y="2089150"/>
                  <a:pt x="970915" y="1921933"/>
                  <a:pt x="1119082" y="2070100"/>
                </a:cubicBezTo>
                <a:cubicBezTo>
                  <a:pt x="1131782" y="2082800"/>
                  <a:pt x="1141482" y="2099478"/>
                  <a:pt x="1157182" y="2108200"/>
                </a:cubicBezTo>
                <a:cubicBezTo>
                  <a:pt x="1182480" y="2122254"/>
                  <a:pt x="1251387" y="2138101"/>
                  <a:pt x="1284182" y="2146300"/>
                </a:cubicBezTo>
                <a:cubicBezTo>
                  <a:pt x="1377315" y="2142067"/>
                  <a:pt x="1471804" y="2149989"/>
                  <a:pt x="1563582" y="2133600"/>
                </a:cubicBezTo>
                <a:cubicBezTo>
                  <a:pt x="1593634" y="2128234"/>
                  <a:pt x="1618196" y="2104386"/>
                  <a:pt x="1639782" y="2082800"/>
                </a:cubicBezTo>
                <a:cubicBezTo>
                  <a:pt x="1667869" y="2054713"/>
                  <a:pt x="1685601" y="2041963"/>
                  <a:pt x="1703282" y="2006600"/>
                </a:cubicBezTo>
                <a:cubicBezTo>
                  <a:pt x="1755862" y="1901440"/>
                  <a:pt x="1668589" y="2039589"/>
                  <a:pt x="1741382" y="1930400"/>
                </a:cubicBezTo>
                <a:cubicBezTo>
                  <a:pt x="1733207" y="1840478"/>
                  <a:pt x="1715690" y="1740922"/>
                  <a:pt x="1741382" y="1651000"/>
                </a:cubicBezTo>
                <a:cubicBezTo>
                  <a:pt x="1747134" y="1630868"/>
                  <a:pt x="1801201" y="1598421"/>
                  <a:pt x="1817582" y="1587500"/>
                </a:cubicBezTo>
                <a:cubicBezTo>
                  <a:pt x="1967349" y="1601115"/>
                  <a:pt x="1955056" y="1608117"/>
                  <a:pt x="2109682" y="1587500"/>
                </a:cubicBezTo>
                <a:cubicBezTo>
                  <a:pt x="2122952" y="1585731"/>
                  <a:pt x="2135082" y="1579033"/>
                  <a:pt x="2147782" y="1574800"/>
                </a:cubicBezTo>
                <a:cubicBezTo>
                  <a:pt x="2152015" y="1562100"/>
                  <a:pt x="2153840" y="1548323"/>
                  <a:pt x="2160482" y="1536700"/>
                </a:cubicBezTo>
                <a:cubicBezTo>
                  <a:pt x="2170984" y="1518322"/>
                  <a:pt x="2186279" y="1503124"/>
                  <a:pt x="2198582" y="1485900"/>
                </a:cubicBezTo>
                <a:cubicBezTo>
                  <a:pt x="2207454" y="1473480"/>
                  <a:pt x="2215515" y="1460500"/>
                  <a:pt x="2223982" y="1447800"/>
                </a:cubicBezTo>
                <a:cubicBezTo>
                  <a:pt x="2250782" y="1286997"/>
                  <a:pt x="2245073" y="1353689"/>
                  <a:pt x="2223982" y="1079500"/>
                </a:cubicBezTo>
                <a:cubicBezTo>
                  <a:pt x="2222955" y="1066152"/>
                  <a:pt x="2214529" y="1054387"/>
                  <a:pt x="2211282" y="1041400"/>
                </a:cubicBezTo>
                <a:cubicBezTo>
                  <a:pt x="2174528" y="894385"/>
                  <a:pt x="2225448" y="1044331"/>
                  <a:pt x="2173182" y="939800"/>
                </a:cubicBezTo>
                <a:cubicBezTo>
                  <a:pt x="2167195" y="927826"/>
                  <a:pt x="2168845" y="912153"/>
                  <a:pt x="2160482" y="901700"/>
                </a:cubicBezTo>
                <a:cubicBezTo>
                  <a:pt x="2150947" y="889781"/>
                  <a:pt x="2136330" y="882499"/>
                  <a:pt x="2122382" y="876300"/>
                </a:cubicBezTo>
                <a:cubicBezTo>
                  <a:pt x="2097916" y="865426"/>
                  <a:pt x="2071582" y="859367"/>
                  <a:pt x="2046182" y="850900"/>
                </a:cubicBezTo>
                <a:cubicBezTo>
                  <a:pt x="2033482" y="846667"/>
                  <a:pt x="2019221" y="845626"/>
                  <a:pt x="2008082" y="838200"/>
                </a:cubicBezTo>
                <a:cubicBezTo>
                  <a:pt x="1958843" y="805374"/>
                  <a:pt x="1984462" y="817627"/>
                  <a:pt x="1931882" y="800100"/>
                </a:cubicBezTo>
                <a:cubicBezTo>
                  <a:pt x="1817582" y="804333"/>
                  <a:pt x="1703107" y="805192"/>
                  <a:pt x="1588982" y="812800"/>
                </a:cubicBezTo>
                <a:cubicBezTo>
                  <a:pt x="1575625" y="813690"/>
                  <a:pt x="1562856" y="819513"/>
                  <a:pt x="1550882" y="825500"/>
                </a:cubicBezTo>
                <a:cubicBezTo>
                  <a:pt x="1537230" y="832326"/>
                  <a:pt x="1525482" y="842433"/>
                  <a:pt x="1512782" y="850900"/>
                </a:cubicBezTo>
                <a:cubicBezTo>
                  <a:pt x="1455976" y="936109"/>
                  <a:pt x="1522894" y="852625"/>
                  <a:pt x="1449282" y="901700"/>
                </a:cubicBezTo>
                <a:cubicBezTo>
                  <a:pt x="1354150" y="965121"/>
                  <a:pt x="1463674" y="922303"/>
                  <a:pt x="1373082" y="952500"/>
                </a:cubicBezTo>
                <a:cubicBezTo>
                  <a:pt x="1364615" y="965200"/>
                  <a:pt x="1360382" y="982133"/>
                  <a:pt x="1347682" y="990600"/>
                </a:cubicBezTo>
                <a:cubicBezTo>
                  <a:pt x="1333159" y="1000282"/>
                  <a:pt x="1313600" y="998284"/>
                  <a:pt x="1296882" y="1003300"/>
                </a:cubicBezTo>
                <a:cubicBezTo>
                  <a:pt x="1271237" y="1010993"/>
                  <a:pt x="1246082" y="1020233"/>
                  <a:pt x="1220682" y="1028700"/>
                </a:cubicBezTo>
                <a:lnTo>
                  <a:pt x="1182582" y="1041400"/>
                </a:lnTo>
                <a:lnTo>
                  <a:pt x="1144482" y="1054100"/>
                </a:lnTo>
                <a:cubicBezTo>
                  <a:pt x="1072515" y="1049867"/>
                  <a:pt x="999875" y="1052094"/>
                  <a:pt x="928582" y="1041400"/>
                </a:cubicBezTo>
                <a:cubicBezTo>
                  <a:pt x="913487" y="1039136"/>
                  <a:pt x="904134" y="1022826"/>
                  <a:pt x="890482" y="1016000"/>
                </a:cubicBezTo>
                <a:cubicBezTo>
                  <a:pt x="878508" y="1010013"/>
                  <a:pt x="864084" y="1009801"/>
                  <a:pt x="852382" y="1003300"/>
                </a:cubicBezTo>
                <a:cubicBezTo>
                  <a:pt x="825697" y="988475"/>
                  <a:pt x="776182" y="952500"/>
                  <a:pt x="776182" y="952500"/>
                </a:cubicBezTo>
                <a:cubicBezTo>
                  <a:pt x="744260" y="856735"/>
                  <a:pt x="787321" y="974777"/>
                  <a:pt x="738082" y="876300"/>
                </a:cubicBezTo>
                <a:cubicBezTo>
                  <a:pt x="732095" y="864326"/>
                  <a:pt x="729615" y="850900"/>
                  <a:pt x="725382" y="838200"/>
                </a:cubicBezTo>
                <a:cubicBezTo>
                  <a:pt x="721149" y="647700"/>
                  <a:pt x="731274" y="456338"/>
                  <a:pt x="712682" y="266700"/>
                </a:cubicBezTo>
                <a:cubicBezTo>
                  <a:pt x="709703" y="236319"/>
                  <a:pt x="687282" y="207433"/>
                  <a:pt x="661882" y="190500"/>
                </a:cubicBezTo>
                <a:lnTo>
                  <a:pt x="623782" y="165100"/>
                </a:lnTo>
                <a:cubicBezTo>
                  <a:pt x="550989" y="55911"/>
                  <a:pt x="647916" y="184407"/>
                  <a:pt x="560282" y="114300"/>
                </a:cubicBezTo>
                <a:cubicBezTo>
                  <a:pt x="548363" y="104765"/>
                  <a:pt x="548534" y="83026"/>
                  <a:pt x="534882" y="76200"/>
                </a:cubicBezTo>
                <a:cubicBezTo>
                  <a:pt x="503658" y="60588"/>
                  <a:pt x="466400" y="61839"/>
                  <a:pt x="433282" y="50800"/>
                </a:cubicBezTo>
                <a:cubicBezTo>
                  <a:pt x="420582" y="46567"/>
                  <a:pt x="408466" y="39760"/>
                  <a:pt x="395182" y="38100"/>
                </a:cubicBezTo>
                <a:cubicBezTo>
                  <a:pt x="374179" y="35475"/>
                  <a:pt x="352849" y="38100"/>
                  <a:pt x="331682" y="38100"/>
                </a:cubicBezTo>
              </a:path>
            </a:pathLst>
          </a:custGeom>
          <a:noFill/>
          <a:ln w="38100">
            <a:solidFill>
              <a:srgbClr val="F03F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6600" y="1463190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Multi-cast Group</a:t>
            </a:r>
          </a:p>
        </p:txBody>
      </p:sp>
    </p:spTree>
    <p:extLst>
      <p:ext uri="{BB962C8B-B14F-4D97-AF65-F5344CB8AC3E}">
        <p14:creationId xmlns:p14="http://schemas.microsoft.com/office/powerpoint/2010/main" val="359411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3" y="442908"/>
            <a:ext cx="11087518" cy="58995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1202" y="1508488"/>
            <a:ext cx="2409937" cy="527135"/>
            <a:chOff x="685801" y="2414066"/>
            <a:chExt cx="2073986" cy="527135"/>
          </a:xfrm>
        </p:grpSpPr>
        <p:sp>
          <p:nvSpPr>
            <p:cNvPr id="8" name="Frame 7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4041" y="2492967"/>
              <a:ext cx="1855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224.0.1.1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03363" y="5055276"/>
            <a:ext cx="1643751" cy="527135"/>
            <a:chOff x="685801" y="2414066"/>
            <a:chExt cx="1615440" cy="527135"/>
          </a:xfrm>
        </p:grpSpPr>
        <p:sp>
          <p:nvSpPr>
            <p:cNvPr id="11" name="Frame 10"/>
            <p:cNvSpPr/>
            <p:nvPr/>
          </p:nvSpPr>
          <p:spPr>
            <a:xfrm>
              <a:off x="685801" y="2414066"/>
              <a:ext cx="1615440" cy="527135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801" y="2474907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224.0.1.1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5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3.54167E-6 0.25648 C 3.54167E-6 0.37106 0.15755 0.51319 0.28554 0.51319 L 0.57226 0.513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07" y="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00195 -0.582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2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258"/>
            <a:ext cx="915053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Race condition in Broadcasting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5B8E6-BA83-4873-8C0F-60549262E137}"/>
              </a:ext>
            </a:extLst>
          </p:cNvPr>
          <p:cNvSpPr txBox="1"/>
          <p:nvPr/>
        </p:nvSpPr>
        <p:spPr>
          <a:xfrm>
            <a:off x="628739" y="1951245"/>
            <a:ext cx="106180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networking, a race condition occurs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two or more try to access the same channel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673452"/>
            <a:ext cx="5740400" cy="24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64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1048" y="237983"/>
            <a:ext cx="7562761" cy="105741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Race condition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673030"/>
            <a:ext cx="7378700" cy="42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8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1048" y="237983"/>
            <a:ext cx="7562761" cy="105741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Race condition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673030"/>
            <a:ext cx="7378700" cy="42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92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876" y="0"/>
            <a:ext cx="4509752" cy="1057417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Multi-cast v/s Broadcast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6E422F-1499-47F1-94F3-E01BFE11F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1" y="913891"/>
            <a:ext cx="1014548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receiving application on the rightmost host starts and creates a UDP socket, binds port 123 to the socket, and then joins the multicast group 224.0.1.1.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"join" operation is done by calling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90029"/>
                </a:solidFill>
                <a:effectLst/>
                <a:latin typeface="Andale Mono"/>
              </a:rPr>
              <a:t>setsockopt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When this happens, the IPv4 layer saves the information internally and then tells the appropriate datalink to receive Ethernet frames.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next step is for the sending application on the leftmost host to create a UDP socket and send a datagram to 224.0.1.1, port 123. Nothing special is required to send a multicast datagram: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application does not have to join the multicast group. The sending host converts the IP address into the corresponding Ethernet destination address and the frame is sent.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84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Broadcasting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2C5B48-1FCC-408A-A3AA-DEB84A2C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1204686"/>
            <a:ext cx="8432800" cy="52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3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8" y="23084"/>
            <a:ext cx="5344511" cy="105741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Any Source  Multi-cast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C7C8A-A1C3-46CC-BF56-C82B93C6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38" y="890410"/>
            <a:ext cx="8497614" cy="5074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7F017-90A7-479E-82CF-A2E1314621D3}"/>
              </a:ext>
            </a:extLst>
          </p:cNvPr>
          <p:cNvSpPr txBox="1"/>
          <p:nvPr/>
        </p:nvSpPr>
        <p:spPr>
          <a:xfrm>
            <a:off x="7693573" y="5234152"/>
            <a:ext cx="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(*, 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8E991-138D-4876-908E-34C46EDC5962}"/>
              </a:ext>
            </a:extLst>
          </p:cNvPr>
          <p:cNvSpPr txBox="1"/>
          <p:nvPr/>
        </p:nvSpPr>
        <p:spPr>
          <a:xfrm>
            <a:off x="2514600" y="3338032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(S, 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87AFB-E62F-45F4-AE5A-966CA5F9AF6D}"/>
              </a:ext>
            </a:extLst>
          </p:cNvPr>
          <p:cNvSpPr txBox="1"/>
          <p:nvPr/>
        </p:nvSpPr>
        <p:spPr>
          <a:xfrm>
            <a:off x="5054600" y="30607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S 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EE64E5ED-6B7F-401F-9F76-90CBAD23C609}"/>
              </a:ext>
            </a:extLst>
          </p:cNvPr>
          <p:cNvSpPr/>
          <p:nvPr/>
        </p:nvSpPr>
        <p:spPr>
          <a:xfrm>
            <a:off x="8639504" y="5049486"/>
            <a:ext cx="622300" cy="369332"/>
          </a:xfrm>
          <a:prstGeom prst="frame">
            <a:avLst>
              <a:gd name="adj1" fmla="val 33132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0856 L 0.00364 0.00856 C 0.0177 0.00416 0.0194 0.00301 0.03593 0.00301 C 0.04283 0.00301 0.04974 0.00416 0.05677 0.00486 C 0.06458 0.00949 0.0608 0.00764 0.06823 0.01041 C 0.07057 0.01227 0.07291 0.01435 0.07552 0.01597 C 0.08359 0.02106 0.08086 0.01828 0.08802 0.02153 C 0.08906 0.02199 0.0901 0.02268 0.09114 0.02338 C 0.09661 0.02268 0.10221 0.02291 0.10781 0.02153 C 0.11041 0.0206 0.11276 0.01597 0.1151 0.01412 C 0.11601 0.01319 0.11718 0.01296 0.11823 0.01227 C 0.11927 0.01111 0.12018 0.00949 0.12135 0.00856 C 0.12382 0.00625 0.12591 0.00648 0.12864 0.00486 C 0.13724 -0.00093 0.12773 0.00231 0.13906 -0.00255 C 0.14036 -0.00324 0.14179 -0.00394 0.14323 -0.0044 C 0.15507 -0.00926 0.14231 -0.00371 0.1526 -0.0081 C 0.16419 -0.0206 0.15052 -0.00718 0.1651 -0.01736 C 0.16614 -0.01829 0.16705 -0.02014 0.16823 -0.02107 C 0.17083 -0.02385 0.17656 -0.02847 0.17656 -0.02847 L 0.1776 -0.02847 " pathEditMode="relative" ptsTypes="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2894 L 0.00417 -0.02894 C 0.0013 -0.04329 -0.00039 -0.05811 -0.00416 -0.07153 C -0.01068 -0.09468 -0.00846 -0.08357 -0.01146 -0.10486 C -0.01185 -0.11227 -0.01185 -0.11991 -0.0125 -0.12709 C -0.01289 -0.13102 -0.0125 -0.13727 -0.01458 -0.1382 L -0.01875 -0.14005 C -0.01979 -0.14144 -0.02083 -0.14283 -0.02187 -0.14375 C -0.02291 -0.14468 -0.02435 -0.14422 -0.025 -0.14561 C -0.0293 -0.15486 -0.03229 -0.16598 -0.03646 -0.17524 C -0.03789 -0.17848 -0.03906 -0.18172 -0.04062 -0.18449 C -0.04153 -0.18611 -0.04271 -0.18704 -0.04375 -0.1882 C -0.04453 -0.19005 -0.04492 -0.19236 -0.04583 -0.19375 C -0.04674 -0.19514 -0.04805 -0.19468 -0.04896 -0.19561 C -0.05052 -0.19723 -0.05195 -0.19908 -0.05312 -0.20116 C -0.05989 -0.2132 -0.0543 -0.2088 -0.06041 -0.21227 C -0.06146 -0.21412 -0.0625 -0.21621 -0.06354 -0.21783 C -0.06849 -0.225 -0.06523 -0.21783 -0.06979 -0.22709 C -0.07096 -0.22963 -0.07148 -0.23287 -0.07291 -0.23449 C -0.07487 -0.23681 -0.07916 -0.2382 -0.07916 -0.2382 C -0.08177 -0.24699 -0.08125 -0.24653 -0.08541 -0.25486 C -0.08776 -0.25949 -0.09127 -0.26667 -0.09479 -0.26968 C -0.10013 -0.27431 -0.09922 -0.27269 -0.10416 -0.27524 C -0.11458 -0.28079 -0.10625 -0.27801 -0.11771 -0.28079 C -0.11914 -0.28218 -0.12057 -0.28311 -0.12187 -0.28449 C -0.12305 -0.28565 -0.12383 -0.2875 -0.125 -0.2882 C -0.12669 -0.28936 -0.12851 -0.28936 -0.13021 -0.29005 C -0.13138 -0.29051 -0.13229 -0.29144 -0.13333 -0.2919 C -0.1414 -0.29144 -0.14935 -0.29005 -0.15729 -0.29005 C -0.175 -0.29005 -0.17799 -0.29121 -0.19166 -0.29375 C -0.20703 -0.3007 -0.1914 -0.29422 -0.22916 -0.29746 C -0.25534 -0.29977 -0.22578 -0.29931 -0.24479 -0.29931 L -0.24583 -0.29931 L -0.24583 -0.29931 " pathEditMode="relative" ptsTypes="AAAAAAAAAAAAAAAAAAAAAAA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463 L -0.00417 -0.00463 C 0.00091 -0.00162 0.00625 0.00092 0.01133 0.00463 C 0.01771 0.00903 0.02357 0.01597 0.03008 0.01944 L 0.03737 0.02315 C 0.03854 0.02361 0.03958 0.02407 0.04049 0.025 C 0.04167 0.02592 0.04258 0.02731 0.04362 0.0287 C 0.0513 0.02801 0.05898 0.02801 0.06654 0.02685 C 0.07018 0.02616 0.07695 0.02315 0.07695 0.02315 C 0.0888 0.02361 0.10065 0.02384 0.11237 0.025 C 0.1138 0.025 0.11536 0.02523 0.11654 0.02685 C 0.11758 0.02801 0.11771 0.03079 0.11862 0.03241 C 0.11992 0.03403 0.12161 0.03449 0.12279 0.03611 C 0.12409 0.0375 0.12474 0.04004 0.12591 0.04166 C 0.12695 0.04259 0.12813 0.04259 0.12904 0.04352 C 0.13164 0.0456 0.13411 0.04768 0.13633 0.05092 C 0.14896 0.06805 0.13724 0.05532 0.14674 0.07129 C 0.15013 0.07662 0.15404 0.08032 0.15716 0.08611 C 0.1582 0.08796 0.15938 0.08958 0.16029 0.09166 C 0.1612 0.09329 0.16159 0.0956 0.16237 0.09722 C 0.16328 0.09861 0.16445 0.09954 0.16549 0.10092 C 0.16628 0.10278 0.1668 0.10486 0.16758 0.10648 C 0.16836 0.10764 0.17357 0.11412 0.17487 0.11574 C 0.1763 0.1169 0.17786 0.11782 0.17904 0.11944 C 0.18138 0.12199 0.1832 0.12569 0.18529 0.1287 C 0.18802 0.13241 0.19089 0.13611 0.19362 0.13981 L 0.19779 0.14537 C 0.19857 0.14768 0.19909 0.15046 0.19987 0.15278 C 0.20078 0.15486 0.20234 0.15602 0.20299 0.15833 C 0.20378 0.16041 0.20352 0.16319 0.20404 0.16574 C 0.20599 0.17291 0.21224 0.18981 0.21445 0.19537 C 0.2168 0.20092 0.21862 0.20764 0.22174 0.21204 C 0.22318 0.21389 0.22487 0.21504 0.22591 0.21759 C 0.23164 0.22916 0.23307 0.23819 0.23945 0.24722 C 0.24076 0.24884 0.24232 0.2493 0.24362 0.25092 C 0.24518 0.25254 0.24635 0.25463 0.24779 0.25648 C 0.24922 0.25787 0.25065 0.25879 0.25195 0.26018 C 0.25313 0.26111 0.25404 0.26273 0.25508 0.26389 C 0.25612 0.26458 0.25729 0.26481 0.2582 0.26574 C 0.26185 0.26898 0.2651 0.27361 0.26862 0.27685 L 0.27695 0.28426 C 0.27813 0.29028 0.27799 0.28773 0.27799 0.29166 L 0.27799 0.29166 L 0.27799 0.29166 " pathEditMode="relative" ptsTypes="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0763 L -0.00703 -0.00763 C -0.0095 -0.01875 -0.01132 -0.03055 -0.01432 -0.04097 C -0.01614 -0.04722 -0.01888 -0.05277 -0.02161 -0.05763 C -0.02734 -0.06782 -0.0332 -0.07546 -0.03932 -0.08356 C -0.04244 -0.09444 -0.04244 -0.09513 -0.04765 -0.10763 C -0.04856 -0.10995 -0.0496 -0.1118 -0.05078 -0.11319 C -0.05182 -0.11435 -0.05286 -0.11458 -0.0539 -0.11504 C -0.05572 -0.11759 -0.05768 -0.11967 -0.05911 -0.12245 C -0.05989 -0.12407 -0.0595 -0.12685 -0.06015 -0.128 C -0.06197 -0.13125 -0.06445 -0.13287 -0.0664 -0.13541 C -0.06783 -0.13726 -0.06914 -0.13935 -0.07057 -0.14097 C -0.07265 -0.14328 -0.07552 -0.1456 -0.07786 -0.14652 C -0.07968 -0.14745 -0.08138 -0.14768 -0.08307 -0.14838 C -0.09557 -0.15509 -0.07929 -0.15046 -0.09765 -0.15393 C -0.10052 -0.15578 -0.10312 -0.15833 -0.10598 -0.15949 C -0.11406 -0.16342 -0.12187 -0.16041 -0.12994 -0.15949 C -0.13203 -0.15902 -0.13424 -0.15879 -0.13619 -0.15763 C -0.13802 -0.15694 -0.13971 -0.15509 -0.1414 -0.15393 C -0.14348 -0.15277 -0.1457 -0.15162 -0.14765 -0.15023 C -0.15 -0.14884 -0.15442 -0.1449 -0.15703 -0.14467 C -0.17096 -0.14375 -0.18489 -0.14351 -0.19869 -0.14282 C -0.21497 -0.13726 -0.18502 -0.14745 -0.22161 -0.13912 C -0.22421 -0.13865 -0.22656 -0.13657 -0.2289 -0.13541 C -0.23072 -0.13472 -0.23242 -0.13425 -0.23411 -0.13356 C -0.23593 -0.13425 -0.23763 -0.13472 -0.23932 -0.13541 C -0.24114 -0.13657 -0.24283 -0.13819 -0.24453 -0.13912 C -0.24804 -0.1412 -0.25156 -0.14305 -0.25494 -0.14467 C -0.25924 -0.14675 -0.26432 -0.14745 -0.26848 -0.14838 C -0.27721 -0.14791 -0.28593 -0.14768 -0.29453 -0.14652 C -0.2957 -0.14652 -0.29661 -0.14537 -0.29765 -0.14467 C -0.30052 -0.14351 -0.30325 -0.14189 -0.30598 -0.14097 C -0.31015 -0.14004 -0.31445 -0.14004 -0.31848 -0.13912 C -0.32096 -0.13888 -0.32343 -0.13796 -0.32578 -0.13726 C -0.32825 -0.13796 -0.33072 -0.13888 -0.33307 -0.13912 C -0.33906 -0.14004 -0.34531 -0.1375 -0.35078 -0.14097 C -0.35286 -0.14236 -0.35221 -0.14838 -0.35286 -0.15208 C -0.35325 -0.15648 -0.35338 -0.16088 -0.3539 -0.16504 C -0.35442 -0.16782 -0.35546 -0.17013 -0.35598 -0.17245 C -0.35651 -0.1743 -0.35677 -0.17615 -0.35703 -0.178 C -0.35677 -0.18125 -0.35677 -0.18449 -0.35598 -0.18726 C -0.35507 -0.19143 -0.35312 -0.19467 -0.35182 -0.19838 C -0.34843 -0.20879 -0.35143 -0.2037 -0.34661 -0.21319 C -0.34335 -0.22013 -0.33945 -0.22638 -0.33619 -0.23356 C -0.33138 -0.2449 -0.32734 -0.25717 -0.32265 -0.26875 C -0.32174 -0.27129 -0.32018 -0.27338 -0.31953 -0.27615 C -0.31888 -0.27939 -0.31835 -0.28263 -0.31744 -0.28541 C -0.31341 -0.3 -0.31705 -0.28263 -0.31432 -0.29652 C -0.31471 -0.30463 -0.31432 -0.31296 -0.31536 -0.3206 C -0.31575 -0.32314 -0.3177 -0.32407 -0.31848 -0.32615 C -0.32265 -0.33657 -0.31822 -0.33125 -0.32369 -0.34097 C -0.325 -0.34328 -0.32669 -0.34444 -0.32786 -0.34652 C -0.32877 -0.34814 -0.32916 -0.35069 -0.32994 -0.35208 C -0.33085 -0.3537 -0.33216 -0.35439 -0.33307 -0.35578 C -0.33528 -0.35949 -0.3371 -0.36365 -0.33932 -0.36689 C -0.34166 -0.37037 -0.3444 -0.37268 -0.34661 -0.37615 C -0.3496 -0.38078 -0.3526 -0.38541 -0.35494 -0.39097 C -0.35885 -0.40023 -0.35664 -0.39675 -0.36119 -0.40208 C -0.36328 -0.40763 -0.36341 -0.40879 -0.3664 -0.41319 C -0.36744 -0.41481 -0.36848 -0.41597 -0.36953 -0.41689 C -0.37434 -0.42129 -0.37591 -0.42199 -0.37994 -0.4243 C -0.3845 -0.42013 -0.38945 -0.41689 -0.39348 -0.41134 C -0.39479 -0.40972 -0.39466 -0.40625 -0.39557 -0.40393 C -0.39648 -0.40231 -0.39765 -0.40162 -0.39869 -0.40023 C -0.40481 -0.3787 -0.39518 -0.41296 -0.40494 -0.37986 C -0.40651 -0.375 -0.40755 -0.3699 -0.40911 -0.36504 C -0.41158 -0.35833 -0.41848 -0.34351 -0.42161 -0.33726 C -0.42695 -0.32754 -0.43046 -0.32129 -0.43619 -0.31319 C -0.43723 -0.31203 -0.43841 -0.31111 -0.43932 -0.30949 C -0.44088 -0.3074 -0.44205 -0.30439 -0.44348 -0.30208 C -0.44453 -0.30069 -0.4457 -0.3 -0.44661 -0.29838 C -0.44778 -0.29675 -0.44869 -0.29467 -0.44973 -0.29282 C -0.45846 -0.28009 -0.44687 -0.3 -0.45598 -0.28356 C -0.46263 -0.28425 -0.46927 -0.28425 -0.47578 -0.28541 C -0.49114 -0.28819 -0.48867 -0.29305 -0.50703 -0.29838 L -0.51328 -0.30023 L -0.54765 -0.29838 C -0.57265 -0.29629 -0.5457 -0.29652 -0.56015 -0.29652 L -0.56015 -0.29467 " pathEditMode="relative" ptsTypes="AAAAAAAAAAAA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8" y="23084"/>
            <a:ext cx="5344511" cy="105741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Source Specific Multi-cast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5363A-4CC6-404D-A342-0103A821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83" y="683053"/>
            <a:ext cx="7551354" cy="5491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6B762-ADB2-4E8C-A238-535CEFC3EAD7}"/>
              </a:ext>
            </a:extLst>
          </p:cNvPr>
          <p:cNvSpPr txBox="1"/>
          <p:nvPr/>
        </p:nvSpPr>
        <p:spPr>
          <a:xfrm>
            <a:off x="6743700" y="52070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03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S,G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6C688-DC95-42C7-BCF6-9A3F5EE2929A}"/>
              </a:ext>
            </a:extLst>
          </p:cNvPr>
          <p:cNvSpPr txBox="1"/>
          <p:nvPr/>
        </p:nvSpPr>
        <p:spPr>
          <a:xfrm>
            <a:off x="3797300" y="520700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03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S,G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6D9A66C-07C1-4736-8F19-EFD83842B8D0}"/>
              </a:ext>
            </a:extLst>
          </p:cNvPr>
          <p:cNvSpPr/>
          <p:nvPr/>
        </p:nvSpPr>
        <p:spPr>
          <a:xfrm>
            <a:off x="2471243" y="1080501"/>
            <a:ext cx="685800" cy="392699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4B455DD-4F28-4A10-89B3-8FF53126D5BF}"/>
              </a:ext>
            </a:extLst>
          </p:cNvPr>
          <p:cNvSpPr/>
          <p:nvPr/>
        </p:nvSpPr>
        <p:spPr>
          <a:xfrm>
            <a:off x="3715843" y="3760201"/>
            <a:ext cx="685800" cy="392699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FCF0092B-545F-4B72-B440-A4EE5CCD6B96}"/>
              </a:ext>
            </a:extLst>
          </p:cNvPr>
          <p:cNvSpPr/>
          <p:nvPr/>
        </p:nvSpPr>
        <p:spPr>
          <a:xfrm>
            <a:off x="3746500" y="3760200"/>
            <a:ext cx="685800" cy="392699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FE57C0B-F311-4702-B711-0B3ECCB8503F}"/>
              </a:ext>
            </a:extLst>
          </p:cNvPr>
          <p:cNvSpPr/>
          <p:nvPr/>
        </p:nvSpPr>
        <p:spPr>
          <a:xfrm>
            <a:off x="6096000" y="3760200"/>
            <a:ext cx="685800" cy="392699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278 L 0.00039 0.00278 C 0.00273 0.00648 0.00534 0.00972 0.00768 0.01389 C 0.00924 0.01667 0.01081 0.02338 0.01185 0.02685 C 0.01276 0.02986 0.01393 0.03287 0.01497 0.03611 C 0.01758 0.0537 0.02018 0.06991 0.02227 0.08796 C 0.02266 0.09213 0.02305 0.09653 0.02331 0.10093 C 0.0237 0.1081 0.02279 0.1162 0.02435 0.12315 C 0.02539 0.12801 0.02852 0.13056 0.0306 0.13426 C 0.03437 0.14097 0.0332 0.13935 0.03789 0.14537 C 0.0388 0.14653 0.03984 0.14792 0.04102 0.14908 C 0.04193 0.14977 0.0431 0.15023 0.04414 0.15093 C 0.04518 0.15278 0.04609 0.15463 0.04727 0.15648 C 0.04857 0.15833 0.05039 0.15949 0.05143 0.16204 C 0.05221 0.16389 0.05182 0.1669 0.05247 0.16945 C 0.05469 0.17824 0.05977 0.19537 0.05977 0.19537 C 0.06003 0.19908 0.06042 0.20278 0.06081 0.20648 C 0.06107 0.20949 0.06172 0.2125 0.06185 0.21574 C 0.06276 0.24097 0.06276 0.2662 0.06393 0.29167 C 0.06484 0.31343 0.06497 0.30486 0.06914 0.31945 C 0.06953 0.32107 0.0694 0.32361 0.07018 0.325 C 0.07122 0.32685 0.07305 0.32708 0.07435 0.3287 C 0.07552 0.33009 0.07617 0.33264 0.07747 0.33426 C 0.07838 0.33519 0.07956 0.33519 0.0806 0.33611 C 0.09036 0.34468 0.0819 0.33912 0.08893 0.34352 C 0.09023 0.34653 0.09167 0.34954 0.0931 0.35278 C 0.09388 0.3544 0.0944 0.35648 0.09518 0.35833 C 0.09648 0.36134 0.09805 0.36435 0.09935 0.36759 C 0.10104 0.37153 0.10234 0.3757 0.10352 0.38056 C 0.10391 0.38218 0.10443 0.38403 0.10456 0.38611 C 0.10469 0.38912 0.10456 0.39213 0.10456 0.39537 L 0.10456 0.39537 " pathEditMode="relative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19791 0.0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00313 0.197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F858B-B09E-4BAD-8109-F43D5C3A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00037"/>
            <a:ext cx="11668125" cy="6257925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385892D1-F4C7-4B12-85F5-41184E881C6D}"/>
              </a:ext>
            </a:extLst>
          </p:cNvPr>
          <p:cNvSpPr/>
          <p:nvPr/>
        </p:nvSpPr>
        <p:spPr>
          <a:xfrm>
            <a:off x="10058400" y="3683000"/>
            <a:ext cx="419100" cy="3048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38A46940-76B1-435D-828D-9D42479DFE70}"/>
              </a:ext>
            </a:extLst>
          </p:cNvPr>
          <p:cNvSpPr/>
          <p:nvPr/>
        </p:nvSpPr>
        <p:spPr>
          <a:xfrm>
            <a:off x="10261600" y="2019300"/>
            <a:ext cx="419100" cy="304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B2304D9C-A3A0-4895-AA3A-EF9D5E565C7A}"/>
              </a:ext>
            </a:extLst>
          </p:cNvPr>
          <p:cNvSpPr/>
          <p:nvPr/>
        </p:nvSpPr>
        <p:spPr>
          <a:xfrm>
            <a:off x="1244600" y="1422400"/>
            <a:ext cx="406400" cy="2794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308CD1A0-12F5-46BE-A8E5-68A505EAA1A0}"/>
              </a:ext>
            </a:extLst>
          </p:cNvPr>
          <p:cNvSpPr/>
          <p:nvPr/>
        </p:nvSpPr>
        <p:spPr>
          <a:xfrm>
            <a:off x="7962900" y="2819400"/>
            <a:ext cx="381000" cy="3048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BDA309A5-3DAF-4A96-9D4E-B6045A48BB83}"/>
              </a:ext>
            </a:extLst>
          </p:cNvPr>
          <p:cNvSpPr/>
          <p:nvPr/>
        </p:nvSpPr>
        <p:spPr>
          <a:xfrm>
            <a:off x="8115300" y="2971800"/>
            <a:ext cx="381000" cy="3048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296 L 0.00052 -0.01296 C -0.01693 -0.00648 -0.00925 -0.00857 -0.0224 -0.00556 C -0.03229 0.00139 -0.02279 -0.0044 -0.03594 7.40741E-7 C -0.04675 0.00347 -0.04284 0.00463 -0.05469 0.00741 C -0.05964 0.00833 -0.06446 0.00856 -0.06927 0.00926 C -0.07422 0.00741 -0.07917 0.00648 -0.08386 0.0037 C -0.08503 0.00301 -0.08607 0.00255 -0.08698 0.00185 C -0.09792 -0.00787 -0.09024 -0.00417 -0.09948 -0.00741 C -0.10026 -0.00926 -0.10065 -0.01181 -0.10156 -0.01296 C -0.10183 -0.01343 -0.1138 -0.02523 -0.11615 -0.02963 C -0.11784 -0.03287 -0.12748 -0.05347 -0.13073 -0.06111 C -0.13177 -0.06343 -0.13737 -0.07708 -0.13802 -0.07778 C -0.13906 -0.07917 -0.14024 -0.08009 -0.14115 -0.08148 C -0.14232 -0.08333 -0.1431 -0.08588 -0.14427 -0.08704 C -0.14623 -0.08912 -0.14857 -0.08935 -0.15052 -0.09074 C -0.15274 -0.09236 -0.15482 -0.09445 -0.15677 -0.0963 C -0.16094 -0.09583 -0.16524 -0.09537 -0.16927 -0.09445 C -0.17071 -0.09421 -0.17214 -0.09213 -0.17344 -0.09259 C -0.17761 -0.09468 -0.18099 -0.09931 -0.1849 -0.10185 C -0.18998 -0.10532 -0.19336 -0.10602 -0.19844 -0.10741 L -0.2349 -0.10556 C -0.23841 -0.10532 -0.24193 -0.10301 -0.24531 -0.1037 C -0.25729 -0.10671 -0.26901 -0.1125 -0.28073 -0.11667 L -0.31406 -0.11482 C -0.35026 -0.11181 -0.29193 -0.11435 -0.33177 -0.11111 C -0.34427 -0.11019 -0.35677 -0.10995 -0.3694 -0.10926 C -0.3806 -0.10278 -0.36992 -0.10857 -0.3974 -0.1037 C -0.39987 -0.10347 -0.40235 -0.10255 -0.40469 -0.10185 C -0.40677 -0.1007 -0.40899 -0.09699 -0.41094 -0.09815 C -0.41836 -0.10324 -0.42175 -0.10579 -0.42969 -0.10926 C -0.43177 -0.11019 -0.43386 -0.11065 -0.43594 -0.11111 L -0.44844 -0.10741 C -0.45026 -0.10695 -0.45196 -0.10625 -0.45365 -0.10556 C -0.45508 -0.10509 -0.45651 -0.10394 -0.45781 -0.1037 C -0.47865 -0.10278 -0.49948 -0.10255 -0.52031 -0.10185 C -0.52813 -0.10093 -0.54675 -0.09792 -0.55261 -0.09815 C -0.55482 -0.09838 -0.55677 -0.10093 -0.55886 -0.10185 L -0.56302 -0.1037 L -0.57552 -0.10185 C -0.57839 -0.10139 -0.58112 -0.10046 -0.58386 -0.1 C -0.5905 -0.09931 -0.59714 -0.09884 -0.60365 -0.09815 C -0.60808 -0.09722 -0.61758 -0.09445 -0.62136 -0.09445 C -0.62839 -0.09445 -0.63529 -0.09583 -0.64219 -0.0963 L -0.65781 -0.10185 C -0.66068 -0.10301 -0.66354 -0.1037 -0.66615 -0.10556 C -0.67071 -0.1088 -0.67396 -0.11366 -0.67761 -0.11852 C -0.678 -0.12037 -0.67826 -0.12245 -0.67865 -0.12407 C -0.6793 -0.12662 -0.6806 -0.12894 -0.68073 -0.13148 C -0.68164 -0.14144 -0.68151 -0.15139 -0.68177 -0.16111 C -0.68216 -0.16921 -0.68242 -0.17732 -0.68281 -0.18519 C -0.68308 -0.18912 -0.68373 -0.19259 -0.68386 -0.1963 C -0.68438 -0.20324 -0.68438 -0.20995 -0.6849 -0.21667 C -0.68542 -0.22245 -0.68633 -0.22801 -0.68698 -0.23333 C -0.68737 -0.23588 -0.68698 -0.23912 -0.68802 -0.24074 C -0.68972 -0.24329 -0.69219 -0.24329 -0.69427 -0.24445 C -0.69909 -0.24745 -0.69636 -0.24607 -0.70261 -0.24815 C -0.70404 -0.24954 -0.7056 -0.25046 -0.70677 -0.25185 C -0.71055 -0.25671 -0.70899 -0.2581 -0.71302 -0.26111 C -0.71446 -0.26227 -0.71589 -0.2625 -0.71719 -0.26296 C -0.71823 -0.26551 -0.71992 -0.26759 -0.72031 -0.27037 C -0.72136 -0.27778 -0.72071 -0.28542 -0.72136 -0.29259 C -0.72175 -0.29607 -0.72279 -0.29884 -0.72344 -0.30185 C -0.7224 -0.33843 -0.7224 -0.32546 -0.7224 -0.34074 L -0.7224 -0.34074 " pathEditMode="relative" ptsTypes="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186 L -0.00156 -0.00186 C -0.00234 -0.00996 -0.00065 -0.02014 -0.00364 -0.02593 C -0.00586 -0.0301 -0.01028 -0.02686 -0.01302 -0.02408 C -0.01927 -0.01852 -0.02447 -0.00996 -0.02968 -0.00186 C -0.03255 0.00231 -0.0345 0.0081 -0.03697 0.01296 C -0.03802 0.01481 -0.03919 0.01643 -0.0401 0.01852 C -0.04166 0.02129 -0.04283 0.02477 -0.04427 0.02777 C -0.05182 0.04259 -0.04739 0.03264 -0.05781 0.04629 C -0.06041 0.04953 -0.06263 0.05393 -0.0651 0.0574 C -0.06679 0.05949 -0.06875 0.06088 -0.07031 0.06296 C -0.07187 0.06458 -0.07304 0.06689 -0.07447 0.06852 C -0.07682 0.0706 -0.08216 0.07152 -0.08385 0.07222 C -0.08671 0.07314 -0.08958 0.0743 -0.09218 0.07592 C -0.0957 0.07777 -0.09531 0.07963 -0.09531 0.07592 L -0.09531 0.07592 L -0.12968 0.08333 C -0.1332 0.08402 -0.13658 0.08611 -0.1401 0.08703 C -0.14817 0.08865 -0.16406 0.09074 -0.16406 0.09074 C -0.16588 0.0912 -0.1677 0.09097 -0.16927 0.09259 C -0.17447 0.09699 -0.17721 0.1074 -0.18177 0.11296 C -0.18385 0.11527 -0.18619 0.11736 -0.18802 0.12037 C -0.19179 0.12592 -0.1944 0.13402 -0.19843 0.13889 C -0.2138 0.15694 -0.19765 0.13842 -0.20885 0.15 C -0.21927 0.16041 -0.20364 0.14606 -0.21614 0.1574 C -0.23737 0.15301 -0.21158 0.15856 -0.24531 0.15 C -0.25091 0.14838 -0.25651 0.14745 -0.26197 0.14629 C -0.26445 0.1456 -0.26692 0.1449 -0.26927 0.14444 C -0.27526 0.1456 -0.28112 0.14652 -0.28697 0.14814 C -0.29049 0.14884 -0.29388 0.15115 -0.29739 0.15185 L -0.30989 0.1537 C -0.31276 0.15416 -0.31549 0.15532 -0.31822 0.15555 L -0.40989 0.16111 C -0.41406 0.16041 -0.41836 0.15995 -0.42239 0.15926 C -0.42669 0.1581 -0.43072 0.15648 -0.43489 0.15555 C -0.43841 0.15463 -0.44192 0.15416 -0.44531 0.1537 C -0.45052 0.15139 -0.45299 0.15023 -0.45885 0.14814 C -0.46093 0.14722 -0.46302 0.14676 -0.4651 0.14629 C -0.46862 0.14537 -0.47213 0.1449 -0.47552 0.14444 C -0.48151 0.1449 -0.48737 0.14537 -0.49322 0.14629 C -0.4957 0.14652 -0.4983 0.14652 -0.50052 0.14814 C -0.50325 0.14977 -0.50533 0.15324 -0.50781 0.15555 C -0.51054 0.15764 -0.51341 0.15949 -0.51614 0.16111 C -0.52031 0.16319 -0.52864 0.16666 -0.52864 0.16666 C -0.54257 0.16597 -0.55651 0.1662 -0.57031 0.16481 C -0.57252 0.16435 -0.57447 0.16157 -0.57656 0.16111 C -0.57864 0.16041 -0.58086 0.15995 -0.58281 0.15926 C -0.58398 0.15879 -0.58489 0.1574 -0.58593 0.1574 C -0.59987 0.15509 -0.6138 0.1537 -0.6276 0.15185 C -0.63046 0.15023 -0.6358 0.14745 -0.63906 0.14629 C -0.6513 0.14143 -0.64726 0.14375 -0.65885 0.13889 C -0.66601 0.13564 -0.67174 0.13472 -0.6776 0.12777 C -0.6789 0.12615 -0.67955 0.12361 -0.68072 0.12222 C -0.68203 0.1206 -0.68359 0.11967 -0.68489 0.11852 C -0.68671 0.11666 -0.68841 0.11481 -0.6901 0.11296 C -0.69127 0.11157 -0.69218 0.10995 -0.69322 0.10926 C -0.69531 0.10764 -0.69947 0.10555 -0.69947 0.10555 C -0.70091 0.10301 -0.70247 0.10069 -0.70364 0.09814 C -0.71497 0.07291 -0.70182 0.09953 -0.71093 0.07777 C -0.71184 0.07546 -0.71315 0.07407 -0.71406 0.07222 C -0.72057 0.05856 -0.71328 0.07037 -0.72239 0.0574 C -0.72929 0.02916 -0.72461 0.05254 -0.72656 -0.00186 C -0.72682 -0.00579 -0.7276 -0.00926 -0.7276 -0.01297 C -0.72799 -0.03889 -0.7276 -0.06482 -0.7276 -0.09074 L -0.7276 -0.09074 " pathEditMode="relative" ptsTypes="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741 L -0.00104 -0.00741 C -0.00143 -0.00139 -0.00156 0.00486 -0.00208 0.01111 C -0.00234 0.01296 -0.00326 0.01458 -0.00312 0.01666 C -0.0026 0.03819 -0.00221 0.05995 2.77556E-17 0.08148 C 0.00026 0.08472 0.00286 0.08611 0.00417 0.08889 C 0.00703 0.09514 0.01081 0.10463 0.0125 0.11296 C 0.01615 0.13125 0.01719 0.15162 0.02292 0.16852 C 0.02396 0.17153 0.02409 0.17662 0.02604 0.17778 C 0.0319 0.18125 0.03854 0.18009 0.04479 0.18148 C 0.04753 0.18379 0.05065 0.18518 0.05313 0.18889 C 0.05833 0.19653 0.06107 0.21088 0.06771 0.21481 C 0.07253 0.21759 0.06979 0.21574 0.07604 0.22037 C 0.07878 0.21967 0.08164 0.22014 0.08438 0.21852 C 0.09622 0.21088 0.11458 0.19282 0.12604 0.18333 C 0.13151 0.1787 0.13672 0.17291 0.14271 0.17037 C 0.14766 0.16782 0.15313 0.16898 0.15833 0.16852 C 0.16211 0.16898 0.16602 0.16875 0.16979 0.17037 C 0.17214 0.17106 0.17565 0.17986 0.17708 0.18148 C 0.17956 0.18449 0.18281 0.18541 0.18542 0.18889 C 0.19427 0.20069 0.18411 0.18773 0.19583 0.2 C 0.19792 0.20208 0.19974 0.20555 0.20208 0.20741 C 0.20469 0.20926 0.20768 0.20926 0.21042 0.21111 C 0.22188 0.21828 0.21159 0.21551 0.22188 0.21852 L 0.24271 0.22407 C 0.25026 0.22153 0.25794 0.21944 0.26563 0.21666 C 0.26771 0.21574 0.26966 0.21296 0.27188 0.21296 C 0.28359 0.21296 0.29544 0.21528 0.30729 0.21666 C 0.31003 0.21898 0.31276 0.22176 0.31563 0.22407 C 0.31745 0.22546 0.32109 0.22685 0.32292 0.22778 C 0.32461 0.22708 0.3431 0.22199 0.34583 0.22037 C 0.3681 0.20625 0.34688 0.21366 0.3625 0.20926 C 0.37201 0.20069 0.36172 0.20833 0.38125 0.20741 C 0.3888 0.20694 0.39648 0.20486 0.40417 0.2037 C 0.40573 0.20393 0.42695 0.20254 0.43438 0.21111 C 0.43763 0.21481 0.44036 0.22014 0.44375 0.22407 C 0.44479 0.22523 0.4457 0.22685 0.44688 0.22778 C 0.44987 0.22986 0.45625 0.23333 0.45625 0.23333 L 0.48438 0.22963 C 0.48711 0.22916 0.49479 0.22662 0.49792 0.22592 C 0.50182 0.22291 0.51354 0.21389 0.51875 0.21111 C 0.5224 0.20879 0.5263 0.20741 0.53021 0.20555 C 0.5319 0.2037 0.53372 0.20185 0.53542 0.2 C 0.53685 0.19815 0.53789 0.19514 0.53958 0.19444 C 0.54063 0.19375 0.54167 0.1956 0.54271 0.19629 C 0.54336 0.19815 0.54414 0.19977 0.54479 0.20185 C 0.54518 0.20347 0.54583 0.20741 0.54583 0.20741 L 0.54583 0.20741 " pathEditMode="relative" ptsTypes="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3.33333E-6 L 0.10833 -0.094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02037 L 0.10208 0.125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BD91CA-E7DD-4BC8-995C-4AE55056F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3" y="883484"/>
            <a:ext cx="9680171" cy="5481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F7354-8030-4555-A425-E1E1B833F150}"/>
              </a:ext>
            </a:extLst>
          </p:cNvPr>
          <p:cNvSpPr txBox="1"/>
          <p:nvPr/>
        </p:nvSpPr>
        <p:spPr>
          <a:xfrm>
            <a:off x="609600" y="493486"/>
            <a:ext cx="32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Multi-cast Socket Options</a:t>
            </a:r>
          </a:p>
        </p:txBody>
      </p:sp>
    </p:spTree>
    <p:extLst>
      <p:ext uri="{BB962C8B-B14F-4D97-AF65-F5344CB8AC3E}">
        <p14:creationId xmlns:p14="http://schemas.microsoft.com/office/powerpoint/2010/main" val="1127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SNTP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8A040-CA54-440C-84F2-29C656C11BEC}"/>
              </a:ext>
            </a:extLst>
          </p:cNvPr>
          <p:cNvSpPr txBox="1"/>
          <p:nvPr/>
        </p:nvSpPr>
        <p:spPr>
          <a:xfrm>
            <a:off x="914399" y="1500984"/>
            <a:ext cx="99422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Simple Network Time Protocol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(SNTP) is a simplified version of Network Time Protocol (NTP) that is used to synchronize computer clocks on a network. This simplified version of NTP is generally used when full implementation of NTP is not needed.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8824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SNTP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31966-FEA2-4CF6-B118-9537A89B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11" y="1411430"/>
            <a:ext cx="10341656" cy="48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Broad-cast address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DAB42-9128-4012-A6A6-AA1CF46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62" y="1019332"/>
            <a:ext cx="8439463" cy="54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6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38" y="562051"/>
            <a:ext cx="8223161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Uni-cast V/s Broadcast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3296-98E1-4FF5-A625-5D9260A8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25" y="1952390"/>
            <a:ext cx="515302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8F8CA-490B-45B1-9FEA-43C7DEBF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52" y="1802587"/>
            <a:ext cx="5510186" cy="3552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BA1FD5-6B42-4E67-961D-616A98C9B384}"/>
              </a:ext>
            </a:extLst>
          </p:cNvPr>
          <p:cNvSpPr txBox="1"/>
          <p:nvPr/>
        </p:nvSpPr>
        <p:spPr>
          <a:xfrm>
            <a:off x="7448294" y="5765369"/>
            <a:ext cx="31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Broad-Cast 1-to-Many(All)</a:t>
            </a:r>
          </a:p>
        </p:txBody>
      </p:sp>
      <p:pic>
        <p:nvPicPr>
          <p:cNvPr id="8" name="Graphic 7" descr="New Wheelchair">
            <a:extLst>
              <a:ext uri="{FF2B5EF4-FFF2-40B4-BE49-F238E27FC236}">
                <a16:creationId xmlns:a16="http://schemas.microsoft.com/office/drawing/2014/main" id="{E5361BC1-0218-46FF-B086-82D61842FEA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51542" y="2495226"/>
            <a:ext cx="616057" cy="616057"/>
          </a:xfrm>
          <a:prstGeom prst="rect">
            <a:avLst/>
          </a:prstGeom>
        </p:spPr>
      </p:pic>
      <p:pic>
        <p:nvPicPr>
          <p:cNvPr id="13" name="Graphic 12" descr="New Wheelchair">
            <a:extLst>
              <a:ext uri="{FF2B5EF4-FFF2-40B4-BE49-F238E27FC236}">
                <a16:creationId xmlns:a16="http://schemas.microsoft.com/office/drawing/2014/main" id="{1798ECC4-7ACB-4F4A-A9DD-B0C993EF967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13308" y="2495225"/>
            <a:ext cx="616057" cy="616057"/>
          </a:xfrm>
          <a:prstGeom prst="rect">
            <a:avLst/>
          </a:prstGeom>
        </p:spPr>
      </p:pic>
      <p:pic>
        <p:nvPicPr>
          <p:cNvPr id="14" name="Graphic 13" descr="New Wheelchair">
            <a:extLst>
              <a:ext uri="{FF2B5EF4-FFF2-40B4-BE49-F238E27FC236}">
                <a16:creationId xmlns:a16="http://schemas.microsoft.com/office/drawing/2014/main" id="{6EFC9CA9-5207-41D1-A45F-4A2FA8D829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05279" y="3170420"/>
            <a:ext cx="616057" cy="616057"/>
          </a:xfrm>
          <a:prstGeom prst="rect">
            <a:avLst/>
          </a:prstGeom>
        </p:spPr>
      </p:pic>
      <p:pic>
        <p:nvPicPr>
          <p:cNvPr id="15" name="Graphic 14" descr="New Wheelchair">
            <a:extLst>
              <a:ext uri="{FF2B5EF4-FFF2-40B4-BE49-F238E27FC236}">
                <a16:creationId xmlns:a16="http://schemas.microsoft.com/office/drawing/2014/main" id="{5DF36223-E7FB-4760-BB00-6C6F0C9605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28249" y="2862391"/>
            <a:ext cx="616057" cy="616057"/>
          </a:xfrm>
          <a:prstGeom prst="rect">
            <a:avLst/>
          </a:prstGeom>
        </p:spPr>
      </p:pic>
      <p:pic>
        <p:nvPicPr>
          <p:cNvPr id="16" name="Graphic 15" descr="New Wheelchair">
            <a:extLst>
              <a:ext uri="{FF2B5EF4-FFF2-40B4-BE49-F238E27FC236}">
                <a16:creationId xmlns:a16="http://schemas.microsoft.com/office/drawing/2014/main" id="{FF10D7D6-DC66-4FA4-B082-8D06892DE9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28249" y="2871059"/>
            <a:ext cx="616057" cy="616057"/>
          </a:xfrm>
          <a:prstGeom prst="rect">
            <a:avLst/>
          </a:prstGeom>
        </p:spPr>
      </p:pic>
      <p:pic>
        <p:nvPicPr>
          <p:cNvPr id="17" name="Graphic 16" descr="New Wheelchair">
            <a:extLst>
              <a:ext uri="{FF2B5EF4-FFF2-40B4-BE49-F238E27FC236}">
                <a16:creationId xmlns:a16="http://schemas.microsoft.com/office/drawing/2014/main" id="{51B5B5FC-C43C-4985-8CFC-C1729368E5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89184" y="2905182"/>
            <a:ext cx="616057" cy="616057"/>
          </a:xfrm>
          <a:prstGeom prst="rect">
            <a:avLst/>
          </a:prstGeom>
        </p:spPr>
      </p:pic>
      <p:pic>
        <p:nvPicPr>
          <p:cNvPr id="18" name="Graphic 17" descr="New Wheelchair">
            <a:extLst>
              <a:ext uri="{FF2B5EF4-FFF2-40B4-BE49-F238E27FC236}">
                <a16:creationId xmlns:a16="http://schemas.microsoft.com/office/drawing/2014/main" id="{D67EFF95-A3B4-442C-891D-7EC366706F7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918539" y="2943755"/>
            <a:ext cx="616057" cy="616057"/>
          </a:xfrm>
          <a:prstGeom prst="rect">
            <a:avLst/>
          </a:prstGeom>
        </p:spPr>
      </p:pic>
      <p:pic>
        <p:nvPicPr>
          <p:cNvPr id="22" name="Graphic 21" descr="New Wheelchair">
            <a:extLst>
              <a:ext uri="{FF2B5EF4-FFF2-40B4-BE49-F238E27FC236}">
                <a16:creationId xmlns:a16="http://schemas.microsoft.com/office/drawing/2014/main" id="{39A59DB9-4A08-4F9D-93DE-CD327B4C545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652612" y="2712203"/>
            <a:ext cx="809036" cy="8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08711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0.18372 0.022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18229 0.13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13659 0.036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16693 -0.124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0655 0.1844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0.06419 -0.155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1901 0.097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39" y="403736"/>
            <a:ext cx="10734955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Unicast, Multicast and Broadcast and </a:t>
            </a:r>
            <a:r>
              <a:rPr lang="en-US" dirty="0" err="1"/>
              <a:t>Anycast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23" y="1310276"/>
            <a:ext cx="7526337" cy="5080926"/>
          </a:xfrm>
          <a:prstGeom prst="rect">
            <a:avLst/>
          </a:prstGeom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B6BE5791-86C1-44BB-99D7-A10A3FF8B33D}"/>
              </a:ext>
            </a:extLst>
          </p:cNvPr>
          <p:cNvSpPr/>
          <p:nvPr/>
        </p:nvSpPr>
        <p:spPr>
          <a:xfrm>
            <a:off x="7110249" y="5334889"/>
            <a:ext cx="394137" cy="42567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39" y="378336"/>
            <a:ext cx="10734955" cy="10574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Unicast, Multicast and Broadcast a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517E9-4E6C-40E8-9D7C-34351CF9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58" y="1435752"/>
            <a:ext cx="9406842" cy="5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9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39" y="378336"/>
            <a:ext cx="10734955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PIM – Protocol Independent Multi-cast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4D621-3F91-4D48-B70B-C2EF5954AFC6}"/>
              </a:ext>
            </a:extLst>
          </p:cNvPr>
          <p:cNvSpPr txBox="1"/>
          <p:nvPr/>
        </p:nvSpPr>
        <p:spPr>
          <a:xfrm>
            <a:off x="552639" y="1724720"/>
            <a:ext cx="10873047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term "protocol-independent" stems from the fact that PIM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does not maintain its own topology database. Instead, it relies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on the unicast forwarding table of the router to avoid loops;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PIM is considered protocol-independent because it has no 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direct dependency on the unicast routing protocol(s) used.</a:t>
            </a:r>
          </a:p>
        </p:txBody>
      </p:sp>
    </p:spTree>
    <p:extLst>
      <p:ext uri="{BB962C8B-B14F-4D97-AF65-F5344CB8AC3E}">
        <p14:creationId xmlns:p14="http://schemas.microsoft.com/office/powerpoint/2010/main" val="5653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39" y="378336"/>
            <a:ext cx="10734955" cy="10574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PIM – Protocol Independent Multi-cast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757E7-57AB-4706-A7BA-CDD41145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9" y="2003887"/>
            <a:ext cx="5191278" cy="3249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9C781-6685-4660-8106-D5D9BE18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23" y="2003887"/>
            <a:ext cx="5057271" cy="3258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7AB61-0899-42F1-8C61-1FB6AADA759E}"/>
              </a:ext>
            </a:extLst>
          </p:cNvPr>
          <p:cNvSpPr txBox="1"/>
          <p:nvPr/>
        </p:nvSpPr>
        <p:spPr>
          <a:xfrm>
            <a:off x="2244436" y="5536276"/>
            <a:ext cx="738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PIM – Dense Mode…                                        PIM – Sparse Mode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        PIM-DM                                                         PIM -SM</a:t>
            </a:r>
          </a:p>
        </p:txBody>
      </p:sp>
    </p:spTree>
    <p:extLst>
      <p:ext uri="{BB962C8B-B14F-4D97-AF65-F5344CB8AC3E}">
        <p14:creationId xmlns:p14="http://schemas.microsoft.com/office/powerpoint/2010/main" val="3252736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265</Words>
  <Application>Microsoft Office PowerPoint</Application>
  <PresentationFormat>Widescreen</PresentationFormat>
  <Paragraphs>83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Andale Mono</vt:lpstr>
      <vt:lpstr>Arial</vt:lpstr>
      <vt:lpstr>Arial</vt:lpstr>
      <vt:lpstr>Century Gothic</vt:lpstr>
      <vt:lpstr>Garamond</vt:lpstr>
      <vt:lpstr>Verdana</vt:lpstr>
      <vt:lpstr>SavonVTI</vt:lpstr>
      <vt:lpstr>Broad-casting</vt:lpstr>
      <vt:lpstr>Broad-casting</vt:lpstr>
      <vt:lpstr>Broadcasting</vt:lpstr>
      <vt:lpstr>Broad-cast address</vt:lpstr>
      <vt:lpstr>Uni-cast V/s Broadcast </vt:lpstr>
      <vt:lpstr>Unicast, Multicast and Broadcast and Anycast</vt:lpstr>
      <vt:lpstr>Unicast, Multicast and Broadcast a comparison</vt:lpstr>
      <vt:lpstr>PIM – Protocol Independent Multi-cast</vt:lpstr>
      <vt:lpstr>PIM – Protocol Independent Multi-cast</vt:lpstr>
      <vt:lpstr>Uni-cast V/s Broadcast </vt:lpstr>
      <vt:lpstr>UDP Echo…  dg_Cli</vt:lpstr>
      <vt:lpstr>Address Space-IPV6 – Multi-cast address space</vt:lpstr>
      <vt:lpstr>Address Space-IPV6</vt:lpstr>
      <vt:lpstr>Address Space-IPV6</vt:lpstr>
      <vt:lpstr>Address Space-IPV4</vt:lpstr>
      <vt:lpstr>Multi-cast on LAN</vt:lpstr>
      <vt:lpstr>Address Space-IPV4</vt:lpstr>
      <vt:lpstr>Multi-cast Addresses – IPV 4</vt:lpstr>
      <vt:lpstr>Mult-casting on WAN</vt:lpstr>
      <vt:lpstr>Scope of Multi-cast Addresses</vt:lpstr>
      <vt:lpstr>Scope of Multi-cast Addresses</vt:lpstr>
      <vt:lpstr>Scope of Multi-cast Addresses</vt:lpstr>
      <vt:lpstr>Scope of Multi-cast Addresses</vt:lpstr>
      <vt:lpstr>Multicasting</vt:lpstr>
      <vt:lpstr>PowerPoint Presentation</vt:lpstr>
      <vt:lpstr>Race condition in Broadcasting</vt:lpstr>
      <vt:lpstr>Race condition </vt:lpstr>
      <vt:lpstr>Race condition </vt:lpstr>
      <vt:lpstr>Multi-cast v/s Broadcast</vt:lpstr>
      <vt:lpstr>Any Source  Multi-cast</vt:lpstr>
      <vt:lpstr>Source Specific Multi-cast</vt:lpstr>
      <vt:lpstr>PowerPoint Presentation</vt:lpstr>
      <vt:lpstr>PowerPoint Presentation</vt:lpstr>
      <vt:lpstr>SNTP</vt:lpstr>
      <vt:lpstr>SNTP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2021-11-02T08:44:00Z</dcterms:created>
  <dcterms:modified xsi:type="dcterms:W3CDTF">2022-01-04T10:57:54Z</dcterms:modified>
</cp:coreProperties>
</file>