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 id="287" r:id="rId33"/>
    <p:sldId id="288" r:id="rId34"/>
    <p:sldId id="307" r:id="rId35"/>
    <p:sldId id="289" r:id="rId36"/>
    <p:sldId id="290" r:id="rId37"/>
    <p:sldId id="308" r:id="rId38"/>
    <p:sldId id="306"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6AE0FD-AA67-432A-91AE-F8BCB659775E}" type="datetimeFigureOut">
              <a:rPr lang="en-US" smtClean="0"/>
              <a:pPr/>
              <a:t>5/24/2021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31C3D8-A7E1-4FC6-9CBE-AB0506B8D5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4585439-3BE9-415C-833D-0D8792B557E9}" type="slidenum">
              <a:rPr lang="en-AU"/>
              <a:pPr/>
              <a:t>2</a:t>
            </a:fld>
            <a:endParaRPr lang="en-AU"/>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AU"/>
              <a:t>So far all the cryptosystems discussed, from earliest history to modern times, have been private/secret/single key (symmetric) systems. </a:t>
            </a:r>
          </a:p>
          <a:p>
            <a:pPr eaLnBrk="1" hangingPunct="1"/>
            <a:r>
              <a:rPr lang="en-AU"/>
              <a:t>All classical, and modern block and stream ciphers are of this form, and still rely on the fundamental building blocks of substitution and permutation (transposition).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DBF81EA2-CAAB-42CB-8ECD-2A2204E5B490}" type="slidenum">
              <a:rPr lang="en-AU"/>
              <a:pPr/>
              <a:t>3</a:t>
            </a:fld>
            <a:endParaRPr lang="en-AU"/>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AU"/>
              <a:t>Will now discuss the radically different </a:t>
            </a:r>
            <a:r>
              <a:rPr lang="en-AU" b="1"/>
              <a:t>public key</a:t>
            </a:r>
            <a:r>
              <a:rPr lang="en-AU"/>
              <a:t> systems, in which </a:t>
            </a:r>
            <a:r>
              <a:rPr lang="en-AU" b="1"/>
              <a:t>two keys</a:t>
            </a:r>
            <a:r>
              <a:rPr lang="en-AU"/>
              <a:t> are used. </a:t>
            </a:r>
            <a:r>
              <a:rPr lang="en-US">
                <a:latin typeface="Times-Roman" charset="0"/>
              </a:rPr>
              <a:t>The development of public-key cryptography is the greatest and perhaps the only true revolution in the entire history of cryptography. It is asymmetric, involving the use of two separate keys, in contrast to symmetric encryption,which uses only one key. </a:t>
            </a:r>
            <a:r>
              <a:rPr lang="en-AU"/>
              <a:t>Anyone knowing the public key can encrypt messages or verify signatures, but </a:t>
            </a:r>
            <a:r>
              <a:rPr lang="en-AU" b="1"/>
              <a:t>cannot</a:t>
            </a:r>
            <a:r>
              <a:rPr lang="en-AU"/>
              <a:t> decrypt messages or create signatures, counter-intuitive though this may seem. It works by the clever use of number theory problems that are easy one way but hard the other. Note that public key schemes are neither more nor less secure than private key (security depends on the key size for both), nor do they replace private key schemes (they are too slow to do so), rather they complement them. Both also have issues with key distribution, requiring the use of some suitable protocol.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1035BC9F-8479-4F08-9FE3-B2DD0381A709}" type="slidenum">
              <a:rPr lang="en-AU"/>
              <a:pPr/>
              <a:t>4</a:t>
            </a:fld>
            <a:endParaRPr lang="en-AU"/>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a:latin typeface="Times-Roman" charset="0"/>
              </a:rPr>
              <a:t>The concept of public-key cryptography evolved from an attempt to attack two of the most difficult problems associated with symmetric encryption: key distribution and digital signatures. </a:t>
            </a:r>
            <a:r>
              <a:rPr lang="en-AU"/>
              <a:t>The idea of public key schemes, and the first practical scheme, which was for key distribution only, was published in 1977 by Diffie &amp; Hellman. The concept had been previously described in a classified report in 1970 by James Ellis (UK CESG) - and subsequently declassified </a:t>
            </a:r>
            <a:r>
              <a:rPr lang="en-US"/>
              <a:t>[ELLI99]. </a:t>
            </a:r>
            <a:r>
              <a:rPr lang="en-AU"/>
              <a:t>Its interesting to note that they discovered RSA first, then Diffie-Hellman, opposite to the order of public discovery! There is also a claim that the NSA knew of the concept in the mid-60’s [SIMM93].</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ACCA0DF-9843-4BB8-84F1-237485A00259}" type="slidenum">
              <a:rPr lang="en-AU"/>
              <a:pPr/>
              <a:t>5</a:t>
            </a:fld>
            <a:endParaRPr lang="en-AU"/>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a:t>Emphasize here the radical difference with </a:t>
            </a:r>
            <a:r>
              <a:rPr lang="en-AU"/>
              <a:t>Public-Key Cryptography is the use of two related keys but with very different roles and abilities. Anyone knowing the public key can encrypt messages or verify signatures, but </a:t>
            </a:r>
            <a:r>
              <a:rPr lang="en-AU" b="1"/>
              <a:t>cannot</a:t>
            </a:r>
            <a:r>
              <a:rPr lang="en-AU"/>
              <a:t> decrypt messages or create signatures, all thanks to some clever use of number theory.</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5615B2B-919A-4FCD-A180-86A8D225F75F}"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A99D2-116A-409F-B8A4-DA5EFA3A04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615B2B-919A-4FCD-A180-86A8D225F75F}"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A99D2-116A-409F-B8A4-DA5EFA3A04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615B2B-919A-4FCD-A180-86A8D225F75F}"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A99D2-116A-409F-B8A4-DA5EFA3A04C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615B2B-919A-4FCD-A180-86A8D225F75F}"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A99D2-116A-409F-B8A4-DA5EFA3A04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615B2B-919A-4FCD-A180-86A8D225F75F}"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A99D2-116A-409F-B8A4-DA5EFA3A04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615B2B-919A-4FCD-A180-86A8D225F75F}"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A99D2-116A-409F-B8A4-DA5EFA3A04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615B2B-919A-4FCD-A180-86A8D225F75F}" type="datetimeFigureOut">
              <a:rPr lang="en-US" smtClean="0"/>
              <a:pPr/>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A99D2-116A-409F-B8A4-DA5EFA3A04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615B2B-919A-4FCD-A180-86A8D225F75F}" type="datetimeFigureOut">
              <a:rPr lang="en-US" smtClean="0"/>
              <a:pPr/>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0A99D2-116A-409F-B8A4-DA5EFA3A04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615B2B-919A-4FCD-A180-86A8D225F75F}" type="datetimeFigureOut">
              <a:rPr lang="en-US" smtClean="0"/>
              <a:pPr/>
              <a:t>5/24/2021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0A99D2-116A-409F-B8A4-DA5EFA3A04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615B2B-919A-4FCD-A180-86A8D225F75F}"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A99D2-116A-409F-B8A4-DA5EFA3A04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615B2B-919A-4FCD-A180-86A8D225F75F}"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A99D2-116A-409F-B8A4-DA5EFA3A04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15B2B-919A-4FCD-A180-86A8D225F75F}" type="datetimeFigureOut">
              <a:rPr lang="en-US" smtClean="0"/>
              <a:pPr/>
              <a:t>5/24/2021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A99D2-116A-409F-B8A4-DA5EFA3A04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0"/>
            <a:ext cx="7772400" cy="2362199"/>
          </a:xfrm>
        </p:spPr>
        <p:txBody>
          <a:bodyPr>
            <a:normAutofit/>
          </a:bodyPr>
          <a:lstStyle/>
          <a:p>
            <a:r>
              <a:rPr lang="en-US" dirty="0"/>
              <a:t>Public Key Cryptography </a:t>
            </a:r>
            <a:br>
              <a:rPr lang="en-US" dirty="0"/>
            </a:br>
            <a:r>
              <a:rPr lang="en-US" dirty="0"/>
              <a:t>and the</a:t>
            </a:r>
            <a:br>
              <a:rPr lang="en-US" dirty="0"/>
            </a:br>
            <a:r>
              <a:rPr lang="en-US" dirty="0"/>
              <a:t>RSA Algorithm</a:t>
            </a:r>
          </a:p>
        </p:txBody>
      </p:sp>
      <p:sp>
        <p:nvSpPr>
          <p:cNvPr id="3" name="Subtitle 2"/>
          <p:cNvSpPr>
            <a:spLocks noGrp="1"/>
          </p:cNvSpPr>
          <p:nvPr>
            <p:ph type="subTitle" idx="1"/>
          </p:nvPr>
        </p:nvSpPr>
        <p:spPr>
          <a:xfrm>
            <a:off x="1371600" y="8382000"/>
            <a:ext cx="6400800" cy="1066800"/>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br>
              <a:rPr lang="en-US" dirty="0"/>
            </a:br>
            <a:r>
              <a:rPr lang="en-US" dirty="0"/>
              <a:t>Symmetric </a:t>
            </a:r>
            <a:r>
              <a:rPr lang="en-US" dirty="0" err="1"/>
              <a:t>vs</a:t>
            </a:r>
            <a:r>
              <a:rPr lang="en-US" dirty="0"/>
              <a:t> Public-Key</a:t>
            </a:r>
            <a:br>
              <a:rPr lang="en-US" dirty="0"/>
            </a:br>
            <a:endParaRPr lang="en-US" dirty="0"/>
          </a:p>
        </p:txBody>
      </p:sp>
      <p:pic>
        <p:nvPicPr>
          <p:cNvPr id="5" name="Picture 2"/>
          <p:cNvPicPr>
            <a:picLocks noGrp="1" noChangeAspect="1" noChangeArrowheads="1"/>
          </p:cNvPicPr>
          <p:nvPr>
            <p:ph idx="1"/>
          </p:nvPr>
        </p:nvPicPr>
        <p:blipFill>
          <a:blip r:embed="rId2"/>
          <a:srcRect/>
          <a:stretch>
            <a:fillRect/>
          </a:stretch>
        </p:blipFill>
        <p:spPr bwMode="auto">
          <a:xfrm>
            <a:off x="685800" y="1371600"/>
            <a:ext cx="8001000" cy="5029199"/>
          </a:xfrm>
          <a:prstGeom prst="rect">
            <a:avLst/>
          </a:prstGeom>
          <a:noFill/>
          <a:ln w="9525">
            <a:noFill/>
            <a:round/>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Public-key cryptosystem to provide secrecy</a:t>
            </a:r>
          </a:p>
        </p:txBody>
      </p:sp>
      <p:pic>
        <p:nvPicPr>
          <p:cNvPr id="2050" name="Picture 2"/>
          <p:cNvPicPr>
            <a:picLocks noGrp="1" noChangeAspect="1" noChangeArrowheads="1"/>
          </p:cNvPicPr>
          <p:nvPr>
            <p:ph idx="1"/>
          </p:nvPr>
        </p:nvPicPr>
        <p:blipFill>
          <a:blip r:embed="rId2"/>
          <a:srcRect/>
          <a:stretch>
            <a:fillRect/>
          </a:stretch>
        </p:blipFill>
        <p:spPr bwMode="auto">
          <a:xfrm>
            <a:off x="1143000" y="1828800"/>
            <a:ext cx="7315200" cy="40386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Public-key cryptosystem to provide Authentication</a:t>
            </a:r>
          </a:p>
        </p:txBody>
      </p:sp>
      <p:pic>
        <p:nvPicPr>
          <p:cNvPr id="1026" name="Picture 2"/>
          <p:cNvPicPr>
            <a:picLocks noGrp="1" noChangeAspect="1" noChangeArrowheads="1"/>
          </p:cNvPicPr>
          <p:nvPr>
            <p:ph idx="1"/>
          </p:nvPr>
        </p:nvPicPr>
        <p:blipFill>
          <a:blip r:embed="rId2"/>
          <a:srcRect/>
          <a:stretch>
            <a:fillRect/>
          </a:stretch>
        </p:blipFill>
        <p:spPr bwMode="auto">
          <a:xfrm>
            <a:off x="990600" y="1828800"/>
            <a:ext cx="7239000" cy="4267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119"/>
            <a:ext cx="8229600" cy="45719"/>
          </a:xfrm>
        </p:spPr>
        <p:txBody>
          <a:bodyPr>
            <a:normAutofit fontScale="90000"/>
          </a:bodyPr>
          <a:lstStyle/>
          <a:p>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609600" y="1447800"/>
            <a:ext cx="7696199" cy="4191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Public-key cryptosystem to provide Authentication and Secrecy</a:t>
            </a:r>
          </a:p>
        </p:txBody>
      </p:sp>
      <p:pic>
        <p:nvPicPr>
          <p:cNvPr id="4098" name="Picture 2"/>
          <p:cNvPicPr>
            <a:picLocks noGrp="1" noChangeAspect="1" noChangeArrowheads="1"/>
          </p:cNvPicPr>
          <p:nvPr>
            <p:ph idx="1"/>
          </p:nvPr>
        </p:nvPicPr>
        <p:blipFill>
          <a:blip r:embed="rId2"/>
          <a:srcRect/>
          <a:stretch>
            <a:fillRect/>
          </a:stretch>
        </p:blipFill>
        <p:spPr bwMode="auto">
          <a:xfrm>
            <a:off x="990600" y="1828800"/>
            <a:ext cx="6857999" cy="396239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Applications for Public-Key Cryptosystems</a:t>
            </a:r>
            <a:endParaRPr lang="en-US" dirty="0"/>
          </a:p>
        </p:txBody>
      </p:sp>
      <p:sp>
        <p:nvSpPr>
          <p:cNvPr id="3" name="Content Placeholder 2"/>
          <p:cNvSpPr>
            <a:spLocks noGrp="1"/>
          </p:cNvSpPr>
          <p:nvPr>
            <p:ph idx="1"/>
          </p:nvPr>
        </p:nvSpPr>
        <p:spPr/>
        <p:txBody>
          <a:bodyPr>
            <a:normAutofit/>
          </a:bodyPr>
          <a:lstStyle/>
          <a:p>
            <a:r>
              <a:rPr lang="en-US" dirty="0"/>
              <a:t>We can classify the use of </a:t>
            </a:r>
            <a:r>
              <a:rPr lang="en-US" b="1" dirty="0"/>
              <a:t>public-key cryptosystems </a:t>
            </a:r>
            <a:r>
              <a:rPr lang="en-US" dirty="0"/>
              <a:t>into three categories</a:t>
            </a:r>
          </a:p>
          <a:p>
            <a:pPr lvl="1"/>
            <a:r>
              <a:rPr lang="en-US" b="1" dirty="0"/>
              <a:t>Encryption /decryption: </a:t>
            </a:r>
            <a:r>
              <a:rPr lang="en-US" dirty="0"/>
              <a:t>The sender encrypts a message with the recipient’s public key.</a:t>
            </a:r>
          </a:p>
          <a:p>
            <a:pPr lvl="1"/>
            <a:r>
              <a:rPr lang="en-US" dirty="0"/>
              <a:t> </a:t>
            </a:r>
            <a:r>
              <a:rPr lang="en-US" b="1" dirty="0"/>
              <a:t>Digital signature: </a:t>
            </a:r>
            <a:r>
              <a:rPr lang="en-US" dirty="0"/>
              <a:t>The sender “signs” a message with its private key.</a:t>
            </a:r>
          </a:p>
          <a:p>
            <a:pPr lvl="1"/>
            <a:r>
              <a:rPr lang="en-US" b="1" dirty="0"/>
              <a:t>Key exchange: </a:t>
            </a:r>
            <a:r>
              <a:rPr lang="en-US" dirty="0"/>
              <a:t>Two sides cooperate to exchange a session key.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Requirements for Public-Key Cryptography</a:t>
            </a:r>
            <a:endParaRPr lang="en-US" dirty="0"/>
          </a:p>
        </p:txBody>
      </p:sp>
      <p:sp>
        <p:nvSpPr>
          <p:cNvPr id="3" name="Content Placeholder 2"/>
          <p:cNvSpPr>
            <a:spLocks noGrp="1"/>
          </p:cNvSpPr>
          <p:nvPr>
            <p:ph idx="1"/>
          </p:nvPr>
        </p:nvSpPr>
        <p:spPr/>
        <p:txBody>
          <a:bodyPr>
            <a:normAutofit/>
          </a:bodyPr>
          <a:lstStyle/>
          <a:p>
            <a:r>
              <a:rPr lang="en-US" dirty="0"/>
              <a:t>Each algorithm must fulfill the following conditions.</a:t>
            </a:r>
          </a:p>
          <a:p>
            <a:pPr marL="971550" lvl="1" indent="-514350">
              <a:buFont typeface="+mj-lt"/>
              <a:buAutoNum type="arabicPeriod"/>
            </a:pPr>
            <a:r>
              <a:rPr lang="en-US" dirty="0"/>
              <a:t>It is computationally easy for a party B to generate a pair (public key </a:t>
            </a:r>
            <a:r>
              <a:rPr lang="en-US" i="1" dirty="0"/>
              <a:t>PU</a:t>
            </a:r>
            <a:r>
              <a:rPr lang="en-US" sz="400" i="1" dirty="0"/>
              <a:t>b</a:t>
            </a:r>
            <a:r>
              <a:rPr lang="en-US" i="1" dirty="0"/>
              <a:t>,</a:t>
            </a:r>
            <a:r>
              <a:rPr lang="en-US" dirty="0"/>
              <a:t>private key </a:t>
            </a:r>
            <a:r>
              <a:rPr lang="en-US" i="1" dirty="0"/>
              <a:t>PR</a:t>
            </a:r>
            <a:r>
              <a:rPr lang="en-US" sz="800" i="1" dirty="0"/>
              <a:t>b</a:t>
            </a:r>
            <a:r>
              <a:rPr lang="en-US" i="1" dirty="0"/>
              <a:t>).</a:t>
            </a:r>
          </a:p>
          <a:p>
            <a:pPr marL="971550" lvl="1" indent="-514350">
              <a:buFont typeface="+mj-lt"/>
              <a:buAutoNum type="arabicPeriod"/>
            </a:pPr>
            <a:r>
              <a:rPr lang="en-US" dirty="0"/>
              <a:t>It is computationally easy for a sender A, knowing the public key and the message to be encrypted</a:t>
            </a:r>
            <a:r>
              <a:rPr lang="en-US" i="1" dirty="0"/>
              <a:t>, to generate the corresponding cipher text: </a:t>
            </a:r>
          </a:p>
          <a:p>
            <a:pPr lvl="1">
              <a:buNone/>
            </a:pPr>
            <a:r>
              <a:rPr lang="en-US" i="1" dirty="0"/>
              <a:t>		C = E(</a:t>
            </a:r>
            <a:r>
              <a:rPr lang="en-US" i="1" dirty="0" err="1"/>
              <a:t>PU</a:t>
            </a:r>
            <a:r>
              <a:rPr lang="en-US" sz="800" i="1" dirty="0" err="1"/>
              <a:t>b</a:t>
            </a:r>
            <a:r>
              <a:rPr lang="en-US" i="1" dirty="0" err="1"/>
              <a:t>,M</a:t>
            </a:r>
            <a:r>
              <a:rPr lang="en-US" i="1" dirty="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5821363"/>
          </a:xfrm>
        </p:spPr>
        <p:txBody>
          <a:bodyPr>
            <a:normAutofit fontScale="70000" lnSpcReduction="20000"/>
          </a:bodyPr>
          <a:lstStyle/>
          <a:p>
            <a:pPr>
              <a:buNone/>
            </a:pPr>
            <a:r>
              <a:rPr lang="en-US" dirty="0"/>
              <a:t>3. It is computationally easy for the receiver B to decrypt the resulting cipher text using the private key to recover the original message: </a:t>
            </a:r>
          </a:p>
          <a:p>
            <a:pPr>
              <a:buNone/>
            </a:pPr>
            <a:r>
              <a:rPr lang="en-US" i="1" dirty="0"/>
              <a:t>	M = D(PRb, C) = D[PRb, E(</a:t>
            </a:r>
            <a:r>
              <a:rPr lang="en-US" i="1" dirty="0" err="1"/>
              <a:t>PUb,M</a:t>
            </a:r>
            <a:r>
              <a:rPr lang="en-US" i="1" dirty="0"/>
              <a:t>)]</a:t>
            </a:r>
          </a:p>
          <a:p>
            <a:pPr>
              <a:buNone/>
            </a:pPr>
            <a:r>
              <a:rPr lang="en-US" dirty="0"/>
              <a:t>4. It is computationally infeasible for an adversary, knowing the public key, </a:t>
            </a:r>
            <a:r>
              <a:rPr lang="en-US" i="1" dirty="0" err="1"/>
              <a:t>PUb</a:t>
            </a:r>
            <a:r>
              <a:rPr lang="en-US" i="1" dirty="0"/>
              <a:t>, to </a:t>
            </a:r>
            <a:r>
              <a:rPr lang="en-US" dirty="0"/>
              <a:t>determine the private </a:t>
            </a:r>
            <a:r>
              <a:rPr lang="en-US" dirty="0" err="1"/>
              <a:t>key,</a:t>
            </a:r>
            <a:r>
              <a:rPr lang="en-US" i="1" dirty="0" err="1"/>
              <a:t>PRb</a:t>
            </a:r>
            <a:r>
              <a:rPr lang="en-US" i="1" dirty="0"/>
              <a:t>.</a:t>
            </a:r>
          </a:p>
          <a:p>
            <a:pPr>
              <a:buNone/>
            </a:pPr>
            <a:r>
              <a:rPr lang="en-US" dirty="0"/>
              <a:t>5. It is computationally infeasible for an adversary, knowing the public key, </a:t>
            </a:r>
            <a:r>
              <a:rPr lang="en-US" i="1" dirty="0" err="1"/>
              <a:t>PUb</a:t>
            </a:r>
            <a:r>
              <a:rPr lang="en-US" i="1" dirty="0"/>
              <a:t>, </a:t>
            </a:r>
            <a:r>
              <a:rPr lang="en-US" dirty="0"/>
              <a:t>and a cipher text, </a:t>
            </a:r>
            <a:r>
              <a:rPr lang="en-US" i="1" dirty="0"/>
              <a:t>C, to recover the original </a:t>
            </a:r>
            <a:r>
              <a:rPr lang="en-US" i="1" dirty="0" err="1"/>
              <a:t>message,M</a:t>
            </a:r>
            <a:r>
              <a:rPr lang="en-US" i="1" dirty="0"/>
              <a:t>.</a:t>
            </a:r>
          </a:p>
          <a:p>
            <a:pPr>
              <a:buNone/>
            </a:pPr>
            <a:r>
              <a:rPr lang="en-US" dirty="0"/>
              <a:t>6. The two keys can be applied in either order: </a:t>
            </a:r>
          </a:p>
          <a:p>
            <a:pPr>
              <a:buNone/>
            </a:pPr>
            <a:r>
              <a:rPr lang="en-US" dirty="0"/>
              <a:t>	</a:t>
            </a:r>
            <a:r>
              <a:rPr lang="en-US" dirty="0">
                <a:solidFill>
                  <a:srgbClr val="FF0000"/>
                </a:solidFill>
              </a:rPr>
              <a:t>M=Original </a:t>
            </a:r>
            <a:r>
              <a:rPr lang="en-US" dirty="0" err="1">
                <a:solidFill>
                  <a:srgbClr val="FF0000"/>
                </a:solidFill>
              </a:rPr>
              <a:t>msg</a:t>
            </a:r>
            <a:endParaRPr lang="en-US" dirty="0">
              <a:solidFill>
                <a:srgbClr val="FF0000"/>
              </a:solidFill>
            </a:endParaRPr>
          </a:p>
          <a:p>
            <a:pPr>
              <a:buNone/>
            </a:pPr>
            <a:r>
              <a:rPr lang="en-US" dirty="0">
                <a:solidFill>
                  <a:srgbClr val="FF0000"/>
                </a:solidFill>
              </a:rPr>
              <a:t>     C= E(</a:t>
            </a:r>
            <a:r>
              <a:rPr lang="en-US" dirty="0" err="1">
                <a:solidFill>
                  <a:srgbClr val="FF0000"/>
                </a:solidFill>
              </a:rPr>
              <a:t>PRb,M</a:t>
            </a:r>
            <a:r>
              <a:rPr lang="en-US" dirty="0">
                <a:solidFill>
                  <a:srgbClr val="FF0000"/>
                </a:solidFill>
              </a:rPr>
              <a:t>)</a:t>
            </a:r>
            <a:r>
              <a:rPr lang="en-US" dirty="0">
                <a:solidFill>
                  <a:srgbClr val="FF0000"/>
                </a:solidFill>
                <a:sym typeface="Wingdings" pitchFamily="2" charset="2"/>
              </a:rPr>
              <a:t> Encryption using private key of B</a:t>
            </a:r>
          </a:p>
          <a:p>
            <a:pPr>
              <a:buNone/>
            </a:pPr>
            <a:r>
              <a:rPr lang="en-US" dirty="0">
                <a:solidFill>
                  <a:srgbClr val="FF0000"/>
                </a:solidFill>
                <a:sym typeface="Wingdings" pitchFamily="2" charset="2"/>
              </a:rPr>
              <a:t>	M=D(</a:t>
            </a:r>
            <a:r>
              <a:rPr lang="en-US" dirty="0" err="1">
                <a:solidFill>
                  <a:srgbClr val="FF0000"/>
                </a:solidFill>
                <a:sym typeface="Wingdings" pitchFamily="2" charset="2"/>
              </a:rPr>
              <a:t>PUb,C</a:t>
            </a:r>
            <a:r>
              <a:rPr lang="en-US" dirty="0">
                <a:solidFill>
                  <a:srgbClr val="FF0000"/>
                </a:solidFill>
                <a:sym typeface="Wingdings" pitchFamily="2" charset="2"/>
              </a:rPr>
              <a:t>) Decrypt using </a:t>
            </a:r>
            <a:r>
              <a:rPr lang="en-US" dirty="0" err="1">
                <a:solidFill>
                  <a:srgbClr val="FF0000"/>
                </a:solidFill>
                <a:sym typeface="Wingdings" pitchFamily="2" charset="2"/>
              </a:rPr>
              <a:t>publik</a:t>
            </a:r>
            <a:r>
              <a:rPr lang="en-US" dirty="0">
                <a:solidFill>
                  <a:srgbClr val="FF0000"/>
                </a:solidFill>
                <a:sym typeface="Wingdings" pitchFamily="2" charset="2"/>
              </a:rPr>
              <a:t> key of B</a:t>
            </a:r>
          </a:p>
          <a:p>
            <a:pPr>
              <a:buNone/>
            </a:pPr>
            <a:r>
              <a:rPr lang="en-US" dirty="0">
                <a:solidFill>
                  <a:srgbClr val="FF0000"/>
                </a:solidFill>
                <a:sym typeface="Wingdings" pitchFamily="2" charset="2"/>
              </a:rPr>
              <a:t>	    =</a:t>
            </a:r>
            <a:r>
              <a:rPr lang="en-US" b="1" dirty="0">
                <a:solidFill>
                  <a:srgbClr val="FF0000"/>
                </a:solidFill>
                <a:sym typeface="Wingdings" pitchFamily="2" charset="2"/>
              </a:rPr>
              <a:t>D(</a:t>
            </a:r>
            <a:r>
              <a:rPr lang="en-US" b="1" dirty="0" err="1">
                <a:solidFill>
                  <a:srgbClr val="FF0000"/>
                </a:solidFill>
                <a:sym typeface="Wingdings" pitchFamily="2" charset="2"/>
              </a:rPr>
              <a:t>PUb</a:t>
            </a:r>
            <a:r>
              <a:rPr lang="en-US" b="1" dirty="0">
                <a:solidFill>
                  <a:srgbClr val="FF0000"/>
                </a:solidFill>
                <a:sym typeface="Wingdings" pitchFamily="2" charset="2"/>
              </a:rPr>
              <a:t>, E(</a:t>
            </a:r>
            <a:r>
              <a:rPr lang="en-US" b="1" dirty="0" err="1">
                <a:solidFill>
                  <a:srgbClr val="FF0000"/>
                </a:solidFill>
                <a:sym typeface="Wingdings" pitchFamily="2" charset="2"/>
              </a:rPr>
              <a:t>PRb,M</a:t>
            </a:r>
            <a:r>
              <a:rPr lang="en-US" b="1" dirty="0">
                <a:solidFill>
                  <a:srgbClr val="FF0000"/>
                </a:solidFill>
                <a:sym typeface="Wingdings" pitchFamily="2" charset="2"/>
              </a:rPr>
              <a:t>))</a:t>
            </a:r>
          </a:p>
          <a:p>
            <a:pPr>
              <a:buNone/>
            </a:pPr>
            <a:r>
              <a:rPr lang="en-US" dirty="0">
                <a:solidFill>
                  <a:srgbClr val="FF0000"/>
                </a:solidFill>
                <a:sym typeface="Wingdings" pitchFamily="2" charset="2"/>
              </a:rPr>
              <a:t>C=E(</a:t>
            </a:r>
            <a:r>
              <a:rPr lang="en-US" dirty="0" err="1">
                <a:solidFill>
                  <a:srgbClr val="FF0000"/>
                </a:solidFill>
                <a:sym typeface="Wingdings" pitchFamily="2" charset="2"/>
              </a:rPr>
              <a:t>PUb,M</a:t>
            </a:r>
            <a:r>
              <a:rPr lang="en-US" dirty="0">
                <a:solidFill>
                  <a:srgbClr val="FF0000"/>
                </a:solidFill>
                <a:sym typeface="Wingdings" pitchFamily="2" charset="2"/>
              </a:rPr>
              <a:t>)</a:t>
            </a:r>
          </a:p>
          <a:p>
            <a:pPr>
              <a:buNone/>
            </a:pPr>
            <a:r>
              <a:rPr lang="en-US" dirty="0">
                <a:solidFill>
                  <a:srgbClr val="FF0000"/>
                </a:solidFill>
                <a:sym typeface="Wingdings" pitchFamily="2" charset="2"/>
              </a:rPr>
              <a:t>M=D(</a:t>
            </a:r>
            <a:r>
              <a:rPr lang="en-US" dirty="0" err="1">
                <a:solidFill>
                  <a:srgbClr val="FF0000"/>
                </a:solidFill>
                <a:sym typeface="Wingdings" pitchFamily="2" charset="2"/>
              </a:rPr>
              <a:t>PRb,C</a:t>
            </a:r>
            <a:r>
              <a:rPr lang="en-US" dirty="0">
                <a:solidFill>
                  <a:srgbClr val="FF0000"/>
                </a:solidFill>
                <a:sym typeface="Wingdings" pitchFamily="2" charset="2"/>
              </a:rPr>
              <a:t>)</a:t>
            </a:r>
          </a:p>
          <a:p>
            <a:pPr>
              <a:buNone/>
            </a:pPr>
            <a:r>
              <a:rPr lang="en-US" b="1" dirty="0">
                <a:solidFill>
                  <a:srgbClr val="FF0000"/>
                </a:solidFill>
                <a:sym typeface="Wingdings" pitchFamily="2" charset="2"/>
              </a:rPr>
              <a:t>    =D(</a:t>
            </a:r>
            <a:r>
              <a:rPr lang="en-US" b="1" dirty="0" err="1">
                <a:solidFill>
                  <a:srgbClr val="FF0000"/>
                </a:solidFill>
                <a:sym typeface="Wingdings" pitchFamily="2" charset="2"/>
              </a:rPr>
              <a:t>PRb</a:t>
            </a:r>
            <a:r>
              <a:rPr lang="en-US" b="1" dirty="0">
                <a:solidFill>
                  <a:srgbClr val="FF0000"/>
                </a:solidFill>
                <a:sym typeface="Wingdings" pitchFamily="2" charset="2"/>
              </a:rPr>
              <a:t>, E(</a:t>
            </a:r>
            <a:r>
              <a:rPr lang="en-US" b="1" dirty="0" err="1">
                <a:solidFill>
                  <a:srgbClr val="FF0000"/>
                </a:solidFill>
                <a:sym typeface="Wingdings" pitchFamily="2" charset="2"/>
              </a:rPr>
              <a:t>PUb,M</a:t>
            </a:r>
            <a:r>
              <a:rPr lang="en-US" b="1" dirty="0">
                <a:solidFill>
                  <a:srgbClr val="FF0000"/>
                </a:solidFill>
                <a:sym typeface="Wingdings" pitchFamily="2" charset="2"/>
              </a:rPr>
              <a:t>))</a:t>
            </a:r>
          </a:p>
          <a:p>
            <a:pPr>
              <a:buNone/>
            </a:pPr>
            <a:r>
              <a:rPr lang="en-US" i="1" dirty="0"/>
              <a:t>    M = </a:t>
            </a:r>
            <a:r>
              <a:rPr lang="en-US" b="1" i="1" dirty="0"/>
              <a:t>D[</a:t>
            </a:r>
            <a:r>
              <a:rPr lang="en-US" b="1" i="1" dirty="0" err="1"/>
              <a:t>PUb</a:t>
            </a:r>
            <a:r>
              <a:rPr lang="en-US" b="1" i="1" dirty="0"/>
              <a:t>, E(</a:t>
            </a:r>
            <a:r>
              <a:rPr lang="en-US" b="1" i="1" dirty="0" err="1"/>
              <a:t>PRb,M</a:t>
            </a:r>
            <a:r>
              <a:rPr lang="en-US" b="1" i="1" dirty="0"/>
              <a:t>)] </a:t>
            </a:r>
            <a:r>
              <a:rPr lang="en-US" i="1" dirty="0"/>
              <a:t>= </a:t>
            </a:r>
            <a:r>
              <a:rPr lang="en-US" b="1" i="1" dirty="0"/>
              <a:t>D[PRb, E(</a:t>
            </a:r>
            <a:r>
              <a:rPr lang="en-US" b="1" i="1" dirty="0" err="1"/>
              <a:t>PUb,M</a:t>
            </a:r>
            <a:r>
              <a:rPr lang="en-US" b="1" i="1" dirty="0"/>
              <a:t>)]</a:t>
            </a:r>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5821363"/>
          </a:xfrm>
        </p:spPr>
        <p:txBody>
          <a:bodyPr/>
          <a:lstStyle/>
          <a:p>
            <a:r>
              <a:rPr lang="en-US" dirty="0"/>
              <a:t>Another important requirement is to use a trap-door one-way function.</a:t>
            </a:r>
          </a:p>
          <a:p>
            <a:r>
              <a:rPr lang="en-US" dirty="0"/>
              <a:t>A one-way function is one that maps a domain into a range such that every</a:t>
            </a:r>
            <a:r>
              <a:rPr lang="en-US" b="1" dirty="0"/>
              <a:t> </a:t>
            </a:r>
            <a:r>
              <a:rPr lang="en-US" dirty="0"/>
              <a:t>function value has a unique inverse, with the condition that the calculation of the function is easy, whereas the calculation of the inverse is infeasible:</a:t>
            </a:r>
          </a:p>
          <a:p>
            <a:pPr>
              <a:buNone/>
            </a:pPr>
            <a:r>
              <a:rPr lang="en-US" i="1" dirty="0"/>
              <a:t>	Y = f(X) easy</a:t>
            </a:r>
          </a:p>
          <a:p>
            <a:pPr>
              <a:buNone/>
            </a:pPr>
            <a:r>
              <a:rPr lang="en-US" i="1" dirty="0"/>
              <a:t>	X = f-1(Y) infeasible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Trap-door one-way function</a:t>
            </a:r>
            <a:endParaRPr lang="en-US" dirty="0"/>
          </a:p>
        </p:txBody>
      </p:sp>
      <p:sp>
        <p:nvSpPr>
          <p:cNvPr id="3" name="Content Placeholder 2"/>
          <p:cNvSpPr>
            <a:spLocks noGrp="1"/>
          </p:cNvSpPr>
          <p:nvPr>
            <p:ph idx="1"/>
          </p:nvPr>
        </p:nvSpPr>
        <p:spPr/>
        <p:txBody>
          <a:bodyPr>
            <a:normAutofit/>
          </a:bodyPr>
          <a:lstStyle/>
          <a:p>
            <a:r>
              <a:rPr lang="en-US" dirty="0"/>
              <a:t>It is easy to calculate in one direction and infeasible to calculate in the other direction unless certain additional information is known.</a:t>
            </a:r>
          </a:p>
          <a:p>
            <a:r>
              <a:rPr lang="en-US" i="1" dirty="0"/>
              <a:t>Y = </a:t>
            </a:r>
            <a:r>
              <a:rPr lang="en-US" i="1" dirty="0" err="1"/>
              <a:t>fk</a:t>
            </a:r>
            <a:r>
              <a:rPr lang="en-US" i="1" dirty="0"/>
              <a:t>(X) easy, if k and X are known</a:t>
            </a:r>
          </a:p>
          <a:p>
            <a:r>
              <a:rPr lang="en-US" i="1" dirty="0"/>
              <a:t>X = fk</a:t>
            </a:r>
            <a:r>
              <a:rPr lang="en-US" dirty="0"/>
              <a:t>-1(</a:t>
            </a:r>
            <a:r>
              <a:rPr lang="en-US" i="1" dirty="0"/>
              <a:t>Y) easy, if k and Y are known</a:t>
            </a:r>
          </a:p>
          <a:p>
            <a:r>
              <a:rPr lang="en-US" i="1" dirty="0"/>
              <a:t>X = fk</a:t>
            </a:r>
            <a:r>
              <a:rPr lang="en-US" dirty="0"/>
              <a:t>-1(</a:t>
            </a:r>
            <a:r>
              <a:rPr lang="en-US" i="1" dirty="0"/>
              <a:t>Y) infeasible, if Y is known but k is not known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AU"/>
              <a:t>Private-Key Cryptography</a:t>
            </a:r>
          </a:p>
        </p:txBody>
      </p:sp>
      <p:sp>
        <p:nvSpPr>
          <p:cNvPr id="11267" name="Rectangle 3"/>
          <p:cNvSpPr>
            <a:spLocks noGrp="1" noChangeArrowheads="1"/>
          </p:cNvSpPr>
          <p:nvPr>
            <p:ph idx="1"/>
          </p:nvPr>
        </p:nvSpPr>
        <p:spPr/>
        <p:txBody>
          <a:bodyPr/>
          <a:lstStyle/>
          <a:p>
            <a:pPr>
              <a:lnSpc>
                <a:spcPct val="90000"/>
              </a:lnSpc>
            </a:pPr>
            <a:r>
              <a:rPr lang="en-AU"/>
              <a:t>traditional </a:t>
            </a:r>
            <a:r>
              <a:rPr lang="en-AU" b="1"/>
              <a:t>private/secret/single key</a:t>
            </a:r>
            <a:r>
              <a:rPr lang="en-AU"/>
              <a:t> cryptography uses </a:t>
            </a:r>
            <a:r>
              <a:rPr lang="en-AU" b="1"/>
              <a:t>one</a:t>
            </a:r>
            <a:r>
              <a:rPr lang="en-AU"/>
              <a:t> key </a:t>
            </a:r>
          </a:p>
          <a:p>
            <a:pPr>
              <a:lnSpc>
                <a:spcPct val="90000"/>
              </a:lnSpc>
            </a:pPr>
            <a:r>
              <a:rPr lang="en-AU"/>
              <a:t>shared by both sender and receiver </a:t>
            </a:r>
          </a:p>
          <a:p>
            <a:pPr>
              <a:lnSpc>
                <a:spcPct val="90000"/>
              </a:lnSpc>
            </a:pPr>
            <a:r>
              <a:rPr lang="en-AU"/>
              <a:t>if this key is disclosed communications are compromised </a:t>
            </a:r>
          </a:p>
          <a:p>
            <a:pPr>
              <a:lnSpc>
                <a:spcPct val="90000"/>
              </a:lnSpc>
            </a:pPr>
            <a:r>
              <a:rPr lang="en-AU"/>
              <a:t>also is </a:t>
            </a:r>
            <a:r>
              <a:rPr lang="en-AU" b="1"/>
              <a:t>symmetric</a:t>
            </a:r>
            <a:r>
              <a:rPr lang="en-AU"/>
              <a:t>, parties are equal </a:t>
            </a:r>
          </a:p>
          <a:p>
            <a:pPr>
              <a:lnSpc>
                <a:spcPct val="90000"/>
              </a:lnSpc>
            </a:pPr>
            <a:r>
              <a:rPr lang="en-AU"/>
              <a:t>hence does not protect sender from receiver forging a message &amp; claiming is sent by sender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Public-Key Cryptanalysis</a:t>
            </a:r>
            <a:endParaRPr lang="en-US" dirty="0"/>
          </a:p>
        </p:txBody>
      </p:sp>
      <p:sp>
        <p:nvSpPr>
          <p:cNvPr id="3" name="Content Placeholder 2"/>
          <p:cNvSpPr>
            <a:spLocks noGrp="1"/>
          </p:cNvSpPr>
          <p:nvPr>
            <p:ph idx="1"/>
          </p:nvPr>
        </p:nvSpPr>
        <p:spPr/>
        <p:txBody>
          <a:bodyPr/>
          <a:lstStyle/>
          <a:p>
            <a:r>
              <a:rPr lang="en-US" dirty="0"/>
              <a:t>Public-key encryption scheme is vulnerable to a brute-force attack.</a:t>
            </a:r>
          </a:p>
          <a:p>
            <a:r>
              <a:rPr lang="en-US" dirty="0"/>
              <a:t>The countermeasure is : </a:t>
            </a:r>
            <a:r>
              <a:rPr lang="en-US" b="1" dirty="0"/>
              <a:t>Use large keys.</a:t>
            </a:r>
          </a:p>
          <a:p>
            <a:r>
              <a:rPr lang="en-US" dirty="0"/>
              <a:t>The key size must be large enough to make brute-force attack impractical but small enough for practical encryption and decryption.</a:t>
            </a:r>
            <a:endParaRPr lang="en-US" b="1"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600200"/>
            <a:ext cx="8229600" cy="381000"/>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5745163"/>
          </a:xfrm>
        </p:spPr>
        <p:txBody>
          <a:bodyPr/>
          <a:lstStyle/>
          <a:p>
            <a:r>
              <a:rPr lang="en-US" dirty="0"/>
              <a:t>Another form of attack is to find some way to compute the private key given the public key.</a:t>
            </a:r>
          </a:p>
          <a:p>
            <a:r>
              <a:rPr lang="en-US" dirty="0"/>
              <a:t>One more form of attack that is peculiar to public-key systems is, a probable-message attack.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RSA ALGORITHM</a:t>
            </a:r>
            <a:endParaRPr lang="en-US" dirty="0"/>
          </a:p>
        </p:txBody>
      </p:sp>
      <p:sp>
        <p:nvSpPr>
          <p:cNvPr id="3" name="Content Placeholder 2"/>
          <p:cNvSpPr>
            <a:spLocks noGrp="1"/>
          </p:cNvSpPr>
          <p:nvPr>
            <p:ph idx="1"/>
          </p:nvPr>
        </p:nvSpPr>
        <p:spPr/>
        <p:txBody>
          <a:bodyPr>
            <a:normAutofit fontScale="92500" lnSpcReduction="10000"/>
          </a:bodyPr>
          <a:lstStyle/>
          <a:p>
            <a:r>
              <a:rPr lang="en-US" dirty="0"/>
              <a:t>Developed in 1977 by Ron </a:t>
            </a:r>
            <a:r>
              <a:rPr lang="en-US" dirty="0" err="1"/>
              <a:t>Rivest</a:t>
            </a:r>
            <a:r>
              <a:rPr lang="en-US" dirty="0"/>
              <a:t>, </a:t>
            </a:r>
            <a:r>
              <a:rPr lang="en-US" dirty="0" err="1"/>
              <a:t>Adi</a:t>
            </a:r>
            <a:r>
              <a:rPr lang="en-US" dirty="0"/>
              <a:t> Shamir, and Len </a:t>
            </a:r>
            <a:r>
              <a:rPr lang="en-US" dirty="0" err="1"/>
              <a:t>Adleman</a:t>
            </a:r>
            <a:r>
              <a:rPr lang="en-US" dirty="0"/>
              <a:t>.</a:t>
            </a:r>
          </a:p>
          <a:p>
            <a:r>
              <a:rPr lang="en-US" dirty="0"/>
              <a:t>The </a:t>
            </a:r>
            <a:r>
              <a:rPr lang="en-US" dirty="0" err="1"/>
              <a:t>Rivest</a:t>
            </a:r>
            <a:r>
              <a:rPr lang="en-US" dirty="0"/>
              <a:t>-Shamir-</a:t>
            </a:r>
            <a:r>
              <a:rPr lang="en-US" dirty="0" err="1"/>
              <a:t>Adleman</a:t>
            </a:r>
            <a:r>
              <a:rPr lang="en-US" dirty="0"/>
              <a:t> (RSA) scheme is the most widely accepted and implemented general-purpose approach to public-key encryption.</a:t>
            </a:r>
          </a:p>
          <a:p>
            <a:r>
              <a:rPr lang="en-US" dirty="0"/>
              <a:t>The RSA scheme is a block cipher.</a:t>
            </a:r>
          </a:p>
          <a:p>
            <a:r>
              <a:rPr lang="en-US" dirty="0"/>
              <a:t>Plaintext and </a:t>
            </a:r>
            <a:r>
              <a:rPr lang="en-US" dirty="0" err="1"/>
              <a:t>ciphertext</a:t>
            </a:r>
            <a:r>
              <a:rPr lang="en-US" dirty="0"/>
              <a:t> are integers between 0 and </a:t>
            </a:r>
            <a:r>
              <a:rPr lang="en-US" i="1" dirty="0"/>
              <a:t>n - 1 for some n.</a:t>
            </a:r>
          </a:p>
          <a:p>
            <a:r>
              <a:rPr lang="en-US" i="1" dirty="0"/>
              <a:t>Size for n is 1024 bits, or 309 decimal </a:t>
            </a:r>
            <a:r>
              <a:rPr lang="en-US" dirty="0"/>
              <a:t>digits.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Description of the Algorithm</a:t>
            </a:r>
            <a:endParaRPr lang="en-US" dirty="0"/>
          </a:p>
        </p:txBody>
      </p:sp>
      <p:sp>
        <p:nvSpPr>
          <p:cNvPr id="3" name="Content Placeholder 2"/>
          <p:cNvSpPr>
            <a:spLocks noGrp="1"/>
          </p:cNvSpPr>
          <p:nvPr>
            <p:ph idx="1"/>
          </p:nvPr>
        </p:nvSpPr>
        <p:spPr/>
        <p:txBody>
          <a:bodyPr>
            <a:normAutofit lnSpcReduction="10000"/>
          </a:bodyPr>
          <a:lstStyle/>
          <a:p>
            <a:r>
              <a:rPr lang="en-US" dirty="0"/>
              <a:t>RSA makes use of an expression with exponentials.</a:t>
            </a:r>
          </a:p>
          <a:p>
            <a:r>
              <a:rPr lang="en-US" dirty="0"/>
              <a:t>Encryption and decryption are of the following form, for some plaintext block </a:t>
            </a:r>
            <a:r>
              <a:rPr lang="en-US" i="1" dirty="0"/>
              <a:t>M and cipher text block C.</a:t>
            </a:r>
          </a:p>
          <a:p>
            <a:r>
              <a:rPr lang="en-US" i="1" dirty="0"/>
              <a:t>C = </a:t>
            </a:r>
            <a:r>
              <a:rPr lang="en-US" i="1" dirty="0" err="1"/>
              <a:t>M^e</a:t>
            </a:r>
            <a:r>
              <a:rPr lang="en-US" i="1" dirty="0"/>
              <a:t> mod n</a:t>
            </a:r>
          </a:p>
          <a:p>
            <a:r>
              <a:rPr lang="da-DK" i="1" dirty="0"/>
              <a:t>M = C^d mod n </a:t>
            </a:r>
          </a:p>
          <a:p>
            <a:pPr lvl="2">
              <a:buNone/>
            </a:pPr>
            <a:r>
              <a:rPr lang="da-DK" i="1" dirty="0"/>
              <a:t>= (M^e)^d mod n </a:t>
            </a:r>
          </a:p>
          <a:p>
            <a:pPr lvl="2">
              <a:buNone/>
            </a:pPr>
            <a:r>
              <a:rPr lang="da-DK" i="1" dirty="0"/>
              <a:t>= M^ed mod 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45719"/>
          </a:xfrm>
        </p:spPr>
        <p:txBody>
          <a:bodyPr>
            <a:normAutofit fontScale="90000"/>
          </a:bodyPr>
          <a:lstStyle/>
          <a:p>
            <a:r>
              <a:rPr lang="en-US" dirty="0"/>
              <a:t> </a:t>
            </a:r>
          </a:p>
        </p:txBody>
      </p:sp>
      <p:sp>
        <p:nvSpPr>
          <p:cNvPr id="3" name="Content Placeholder 2"/>
          <p:cNvSpPr>
            <a:spLocks noGrp="1"/>
          </p:cNvSpPr>
          <p:nvPr>
            <p:ph idx="1"/>
          </p:nvPr>
        </p:nvSpPr>
        <p:spPr>
          <a:xfrm>
            <a:off x="457200" y="228600"/>
            <a:ext cx="8229600" cy="5897563"/>
          </a:xfrm>
        </p:spPr>
        <p:txBody>
          <a:bodyPr>
            <a:normAutofit lnSpcReduction="10000"/>
          </a:bodyPr>
          <a:lstStyle/>
          <a:p>
            <a:r>
              <a:rPr lang="en-US" dirty="0"/>
              <a:t>Both sender and receiver must know the value of </a:t>
            </a:r>
            <a:r>
              <a:rPr lang="en-US" i="1" dirty="0"/>
              <a:t>n. </a:t>
            </a:r>
          </a:p>
          <a:p>
            <a:r>
              <a:rPr lang="en-US" i="1" dirty="0"/>
              <a:t>The sender knows the </a:t>
            </a:r>
            <a:r>
              <a:rPr lang="en-US" dirty="0"/>
              <a:t>value of </a:t>
            </a:r>
            <a:r>
              <a:rPr lang="en-US" i="1" dirty="0"/>
              <a:t>e, and only the receiver knows the value of d. </a:t>
            </a:r>
          </a:p>
          <a:p>
            <a:r>
              <a:rPr lang="en-US" dirty="0"/>
              <a:t>Public key </a:t>
            </a:r>
            <a:r>
              <a:rPr lang="en-US" i="1" dirty="0"/>
              <a:t>PU = {e, n} and a private key </a:t>
            </a:r>
          </a:p>
          <a:p>
            <a:pPr>
              <a:buNone/>
            </a:pPr>
            <a:r>
              <a:rPr lang="en-US" i="1" dirty="0"/>
              <a:t>	PR = {d, n}.</a:t>
            </a:r>
          </a:p>
          <a:p>
            <a:r>
              <a:rPr lang="en-US" dirty="0"/>
              <a:t>Requirements:</a:t>
            </a:r>
          </a:p>
          <a:p>
            <a:pPr lvl="1"/>
            <a:r>
              <a:rPr lang="en-US" dirty="0"/>
              <a:t>It is possible to find values of </a:t>
            </a:r>
            <a:r>
              <a:rPr lang="en-US" i="1" dirty="0"/>
              <a:t>e, d, n such that       </a:t>
            </a:r>
            <a:r>
              <a:rPr lang="en-US" i="1" dirty="0" err="1"/>
              <a:t>M^ed</a:t>
            </a:r>
            <a:r>
              <a:rPr lang="en-US" sz="400" i="1" dirty="0"/>
              <a:t> </a:t>
            </a:r>
            <a:r>
              <a:rPr lang="en-US" i="1" dirty="0"/>
              <a:t>mod n = M for all M &lt; n.</a:t>
            </a:r>
          </a:p>
          <a:p>
            <a:pPr lvl="1"/>
            <a:r>
              <a:rPr lang="en-US" dirty="0"/>
              <a:t> It is relatively easy to calculate </a:t>
            </a:r>
            <a:r>
              <a:rPr lang="en-US" i="1" dirty="0" err="1"/>
              <a:t>M^e</a:t>
            </a:r>
            <a:r>
              <a:rPr lang="en-US" i="1" dirty="0"/>
              <a:t> mod n and     </a:t>
            </a:r>
            <a:r>
              <a:rPr lang="en-US" i="1" dirty="0" err="1"/>
              <a:t>C^d</a:t>
            </a:r>
            <a:r>
              <a:rPr lang="en-US" i="1" dirty="0"/>
              <a:t> mod n for all values of M &lt; n.</a:t>
            </a:r>
          </a:p>
          <a:p>
            <a:pPr lvl="1"/>
            <a:r>
              <a:rPr lang="en-US" dirty="0"/>
              <a:t>It is infeasible to determine </a:t>
            </a:r>
            <a:r>
              <a:rPr lang="en-US" i="1" dirty="0"/>
              <a:t>d given e and n.</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3810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5821363"/>
          </a:xfrm>
        </p:spPr>
        <p:txBody>
          <a:bodyPr/>
          <a:lstStyle/>
          <a:p>
            <a:r>
              <a:rPr lang="en-US" i="1" dirty="0" err="1"/>
              <a:t>M^ed</a:t>
            </a:r>
            <a:r>
              <a:rPr lang="en-US" i="1" dirty="0"/>
              <a:t> mod n = M, the equation holds only when,</a:t>
            </a:r>
          </a:p>
          <a:p>
            <a:pPr>
              <a:buNone/>
            </a:pPr>
            <a:r>
              <a:rPr lang="en-US" i="1" dirty="0"/>
              <a:t>	</a:t>
            </a:r>
            <a:r>
              <a:rPr lang="en-US" i="1" dirty="0" err="1"/>
              <a:t>ed</a:t>
            </a:r>
            <a:r>
              <a:rPr lang="en-US" i="1" dirty="0"/>
              <a:t> mod </a:t>
            </a:r>
            <a:r>
              <a:rPr lang="el-GR" dirty="0"/>
              <a:t>φ</a:t>
            </a:r>
            <a:r>
              <a:rPr lang="en-US" dirty="0"/>
              <a:t>(n) = 1</a:t>
            </a:r>
          </a:p>
          <a:p>
            <a:r>
              <a:rPr lang="en-US" dirty="0"/>
              <a:t>The ingredients are :</a:t>
            </a:r>
          </a:p>
          <a:p>
            <a:pPr lvl="1"/>
            <a:r>
              <a:rPr lang="en-US" i="1" dirty="0"/>
              <a:t>p, q, two prime numbers (private, chosen)</a:t>
            </a:r>
          </a:p>
          <a:p>
            <a:pPr lvl="1"/>
            <a:r>
              <a:rPr lang="en-US" i="1" dirty="0"/>
              <a:t>n = </a:t>
            </a:r>
            <a:r>
              <a:rPr lang="en-US" i="1" dirty="0" err="1"/>
              <a:t>pq</a:t>
            </a:r>
            <a:r>
              <a:rPr lang="en-US" i="1" dirty="0"/>
              <a:t> (public, calculated)</a:t>
            </a:r>
          </a:p>
          <a:p>
            <a:pPr lvl="1"/>
            <a:r>
              <a:rPr lang="pt-BR" i="1" dirty="0"/>
              <a:t>e, with gcd(f(n), e) = 1; 1 &lt; e &lt; f(n) (public, chosen)</a:t>
            </a:r>
          </a:p>
          <a:p>
            <a:pPr lvl="1"/>
            <a:r>
              <a:rPr lang="pt-BR" i="1" dirty="0"/>
              <a:t>d≡ e^-1 (mod f(n)) (private, calculated)</a:t>
            </a:r>
            <a:endParaRPr lang="en-US" i="1" dirty="0"/>
          </a:p>
          <a:p>
            <a:pPr lvl="1">
              <a:buNone/>
            </a:pPr>
            <a:r>
              <a:rPr lang="en-US" dirty="0"/>
              <a:t>The private key consists of {</a:t>
            </a:r>
            <a:r>
              <a:rPr lang="en-US" i="1" dirty="0"/>
              <a:t>d, n} and the public key</a:t>
            </a:r>
          </a:p>
          <a:p>
            <a:pPr lvl="1">
              <a:buNone/>
            </a:pPr>
            <a:r>
              <a:rPr lang="en-US" i="1" dirty="0"/>
              <a:t>consists of {e, n}.</a:t>
            </a:r>
            <a:endParaRPr lang="pt-BR" i="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8229600" cy="1798638"/>
          </a:xfrm>
        </p:spPr>
        <p:txBody>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990600" y="457200"/>
            <a:ext cx="7086600" cy="55626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45719"/>
          </a:xfrm>
        </p:spPr>
        <p:txBody>
          <a:bodyPr>
            <a:normAutofit fontScale="90000"/>
          </a:bodyPr>
          <a:lstStyle/>
          <a:p>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295400" y="1143000"/>
            <a:ext cx="6858000" cy="42672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447800"/>
            <a:ext cx="8229600" cy="609600"/>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5821363"/>
          </a:xfrm>
        </p:spPr>
        <p:txBody>
          <a:bodyPr>
            <a:normAutofit/>
          </a:bodyPr>
          <a:lstStyle/>
          <a:p>
            <a:r>
              <a:rPr lang="en-US" dirty="0"/>
              <a:t>For this example, </a:t>
            </a:r>
          </a:p>
          <a:p>
            <a:pPr lvl="1"/>
            <a:r>
              <a:rPr lang="en-US" dirty="0"/>
              <a:t>Select two prime numbers, </a:t>
            </a:r>
            <a:r>
              <a:rPr lang="en-US" i="1" dirty="0"/>
              <a:t>p = 17 and q = 11.</a:t>
            </a:r>
          </a:p>
          <a:p>
            <a:pPr lvl="1"/>
            <a:r>
              <a:rPr lang="pt-BR" dirty="0"/>
              <a:t>Calculate </a:t>
            </a:r>
            <a:r>
              <a:rPr lang="pt-BR" i="1" dirty="0"/>
              <a:t>n = pq = 17 × 11 = 187.</a:t>
            </a:r>
          </a:p>
          <a:p>
            <a:pPr lvl="1"/>
            <a:r>
              <a:rPr lang="pt-BR" dirty="0"/>
              <a:t>Calculate f(</a:t>
            </a:r>
            <a:r>
              <a:rPr lang="pt-BR" i="1" dirty="0"/>
              <a:t>n) = (p - 1)(q - 1) = 16 × 10 = 160.</a:t>
            </a:r>
          </a:p>
          <a:p>
            <a:pPr lvl="1"/>
            <a:r>
              <a:rPr lang="en-US" dirty="0"/>
              <a:t>Select </a:t>
            </a:r>
            <a:r>
              <a:rPr lang="en-US" i="1" dirty="0"/>
              <a:t>e such that e is relatively prime to f(n) = 160 and less than f(n); we </a:t>
            </a:r>
            <a:r>
              <a:rPr lang="en-US" dirty="0"/>
              <a:t>choose </a:t>
            </a:r>
            <a:r>
              <a:rPr lang="en-US" i="1" dirty="0"/>
              <a:t>e = 7.</a:t>
            </a:r>
          </a:p>
          <a:p>
            <a:pPr lvl="1"/>
            <a:r>
              <a:rPr lang="en-US" dirty="0"/>
              <a:t>Determine </a:t>
            </a:r>
            <a:r>
              <a:rPr lang="en-US" i="1" dirty="0"/>
              <a:t>d such that de ≡ 1 (mod 160) and d &lt; 160.The correct value is d = 23, </a:t>
            </a:r>
            <a:r>
              <a:rPr lang="en-US" dirty="0"/>
              <a:t>because 23 × 7 = 161 = (1 × 160) + 1; </a:t>
            </a:r>
            <a:r>
              <a:rPr lang="en-US" i="1" dirty="0"/>
              <a:t>d can be calculated using the extended </a:t>
            </a:r>
            <a:r>
              <a:rPr lang="en-US" dirty="0"/>
              <a:t>Euclid’s algorithm.</a:t>
            </a:r>
          </a:p>
          <a:p>
            <a:pPr lvl="1"/>
            <a:r>
              <a:rPr lang="en-US" dirty="0"/>
              <a:t>The resulting keys are public key </a:t>
            </a:r>
            <a:r>
              <a:rPr lang="en-US" i="1" dirty="0"/>
              <a:t>PU = {7, 187} and private key PR = {23, 187}.</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990600"/>
            <a:ext cx="8229600" cy="762000"/>
          </a:xfrm>
        </p:spPr>
        <p:txBody>
          <a:bodyPr/>
          <a:lstStyle/>
          <a:p>
            <a:endParaRPr lang="en-US" dirty="0"/>
          </a:p>
        </p:txBody>
      </p:sp>
      <p:sp>
        <p:nvSpPr>
          <p:cNvPr id="3" name="Content Placeholder 2"/>
          <p:cNvSpPr>
            <a:spLocks noGrp="1"/>
          </p:cNvSpPr>
          <p:nvPr>
            <p:ph idx="1"/>
          </p:nvPr>
        </p:nvSpPr>
        <p:spPr>
          <a:xfrm>
            <a:off x="457200" y="381000"/>
            <a:ext cx="8229600" cy="5745163"/>
          </a:xfrm>
        </p:spPr>
        <p:txBody>
          <a:bodyPr/>
          <a:lstStyle/>
          <a:p>
            <a:r>
              <a:rPr lang="en-US" dirty="0"/>
              <a:t>For a plaintext input of </a:t>
            </a:r>
            <a:r>
              <a:rPr lang="en-US" i="1" dirty="0"/>
              <a:t>M= 88,</a:t>
            </a:r>
          </a:p>
          <a:p>
            <a:r>
              <a:rPr lang="en-US" i="1" dirty="0"/>
              <a:t>Encryption, C = 88^7 mod 187 =11</a:t>
            </a:r>
          </a:p>
          <a:p>
            <a:r>
              <a:rPr lang="en-US" i="1" dirty="0"/>
              <a:t>Decryption, M = 11^23 mod 187 = 88</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AU"/>
              <a:t>Public-Key Cryptography</a:t>
            </a:r>
          </a:p>
        </p:txBody>
      </p:sp>
      <p:sp>
        <p:nvSpPr>
          <p:cNvPr id="12291" name="Rectangle 3"/>
          <p:cNvSpPr>
            <a:spLocks noGrp="1" noChangeArrowheads="1"/>
          </p:cNvSpPr>
          <p:nvPr>
            <p:ph idx="1"/>
          </p:nvPr>
        </p:nvSpPr>
        <p:spPr/>
        <p:txBody>
          <a:bodyPr/>
          <a:lstStyle/>
          <a:p>
            <a:r>
              <a:rPr lang="en-AU"/>
              <a:t>probably most significant advance in the 3000 year history of cryptography </a:t>
            </a:r>
          </a:p>
          <a:p>
            <a:r>
              <a:rPr lang="en-US"/>
              <a:t>uses </a:t>
            </a:r>
            <a:r>
              <a:rPr lang="en-US" b="1"/>
              <a:t>two</a:t>
            </a:r>
            <a:r>
              <a:rPr lang="en-US"/>
              <a:t> keys – a public &amp; a private key</a:t>
            </a:r>
            <a:endParaRPr lang="en-AU"/>
          </a:p>
          <a:p>
            <a:r>
              <a:rPr lang="en-AU" b="1"/>
              <a:t>asymmetric</a:t>
            </a:r>
            <a:r>
              <a:rPr lang="en-AU"/>
              <a:t> since parties are </a:t>
            </a:r>
            <a:r>
              <a:rPr lang="en-AU" b="1"/>
              <a:t>not</a:t>
            </a:r>
            <a:r>
              <a:rPr lang="en-AU"/>
              <a:t> equal </a:t>
            </a:r>
          </a:p>
          <a:p>
            <a:r>
              <a:rPr lang="en-AU"/>
              <a:t>uses clever application of number theoretic concepts to function</a:t>
            </a:r>
          </a:p>
          <a:p>
            <a:r>
              <a:rPr lang="en-US"/>
              <a:t>complements </a:t>
            </a:r>
            <a:r>
              <a:rPr lang="en-US" b="1"/>
              <a:t>rather than</a:t>
            </a:r>
            <a:r>
              <a:rPr lang="en-US"/>
              <a:t> replaces private key crypto</a:t>
            </a:r>
            <a:endParaRPr lang="en-AU"/>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RSA</a:t>
            </a:r>
            <a:br>
              <a:rPr lang="en-US" dirty="0"/>
            </a:br>
            <a:r>
              <a:rPr lang="en-US" dirty="0"/>
              <a:t>to process multiple blocks of data</a:t>
            </a:r>
          </a:p>
        </p:txBody>
      </p:sp>
      <p:sp>
        <p:nvSpPr>
          <p:cNvPr id="3" name="Content Placeholder 2"/>
          <p:cNvSpPr>
            <a:spLocks noGrp="1"/>
          </p:cNvSpPr>
          <p:nvPr>
            <p:ph idx="1"/>
          </p:nvPr>
        </p:nvSpPr>
        <p:spPr/>
        <p:txBody>
          <a:bodyPr/>
          <a:lstStyle/>
          <a:p>
            <a:r>
              <a:rPr lang="en-US" dirty="0"/>
              <a:t>The plaintext is an alphanumeric string. </a:t>
            </a:r>
          </a:p>
          <a:p>
            <a:r>
              <a:rPr lang="en-US" dirty="0"/>
              <a:t>Each plaintext symbol is assigned a unique code of two decimal digits (e.g., a = 00, A = 26).</a:t>
            </a:r>
          </a:p>
          <a:p>
            <a:r>
              <a:rPr lang="en-US" dirty="0"/>
              <a:t>A plaintext block consists of four decimal digits, or two alphanumeric characters.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685800"/>
          </a:xfrm>
        </p:spPr>
        <p:txBody>
          <a:bodyPr>
            <a:normAutofit fontScale="90000"/>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685800" y="381000"/>
            <a:ext cx="7543800" cy="60198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Computational Aspects</a:t>
            </a:r>
            <a:endParaRPr lang="en-US" dirty="0"/>
          </a:p>
        </p:txBody>
      </p:sp>
      <p:sp>
        <p:nvSpPr>
          <p:cNvPr id="3" name="Content Placeholder 2"/>
          <p:cNvSpPr>
            <a:spLocks noGrp="1"/>
          </p:cNvSpPr>
          <p:nvPr>
            <p:ph idx="1"/>
          </p:nvPr>
        </p:nvSpPr>
        <p:spPr/>
        <p:txBody>
          <a:bodyPr/>
          <a:lstStyle/>
          <a:p>
            <a:r>
              <a:rPr lang="en-US" dirty="0"/>
              <a:t>There are two issue of the complexity of the computation required to use RSA, namely:</a:t>
            </a:r>
          </a:p>
          <a:p>
            <a:pPr lvl="1"/>
            <a:r>
              <a:rPr lang="en-US" dirty="0"/>
              <a:t>encryption/decryption</a:t>
            </a:r>
          </a:p>
          <a:p>
            <a:pPr lvl="1"/>
            <a:r>
              <a:rPr lang="en-US" dirty="0"/>
              <a:t>key generation</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Encryption/Decryption </a:t>
            </a:r>
          </a:p>
        </p:txBody>
      </p:sp>
      <p:sp>
        <p:nvSpPr>
          <p:cNvPr id="3" name="Content Placeholder 2"/>
          <p:cNvSpPr>
            <a:spLocks noGrp="1"/>
          </p:cNvSpPr>
          <p:nvPr>
            <p:ph idx="1"/>
          </p:nvPr>
        </p:nvSpPr>
        <p:spPr/>
        <p:txBody>
          <a:bodyPr>
            <a:normAutofit fontScale="85000" lnSpcReduction="20000"/>
          </a:bodyPr>
          <a:lstStyle/>
          <a:p>
            <a:r>
              <a:rPr lang="en-US" b="1" i="1" dirty="0"/>
              <a:t>EXPONENTIATION IN MODULAR ARITHMETIC</a:t>
            </a:r>
          </a:p>
          <a:p>
            <a:pPr lvl="1"/>
            <a:r>
              <a:rPr lang="en-US" dirty="0"/>
              <a:t>Both encryption and decryption in RSA involve raising an integer to an integer power, mod </a:t>
            </a:r>
            <a:r>
              <a:rPr lang="en-US" i="1" dirty="0"/>
              <a:t>n.</a:t>
            </a:r>
          </a:p>
          <a:p>
            <a:pPr lvl="1"/>
            <a:r>
              <a:rPr lang="en-US" dirty="0"/>
              <a:t>We make use of a property of modular arithmetic:[(</a:t>
            </a:r>
            <a:r>
              <a:rPr lang="en-US" i="1" dirty="0"/>
              <a:t>a mod n) * (b mod n)] mod n = (a * b) mod n</a:t>
            </a:r>
          </a:p>
          <a:p>
            <a:pPr lvl="1"/>
            <a:r>
              <a:rPr lang="en-US" dirty="0"/>
              <a:t>To increase efficiency, consider that we wish to compute </a:t>
            </a:r>
            <a:r>
              <a:rPr lang="en-US" i="1" dirty="0"/>
              <a:t>x^16.</a:t>
            </a:r>
          </a:p>
          <a:p>
            <a:pPr lvl="1"/>
            <a:r>
              <a:rPr lang="en-US" i="1" dirty="0"/>
              <a:t>A straightforward approach </a:t>
            </a:r>
            <a:r>
              <a:rPr lang="en-US" dirty="0"/>
              <a:t>requires 15 multiplications:</a:t>
            </a:r>
          </a:p>
          <a:p>
            <a:pPr lvl="1"/>
            <a:r>
              <a:rPr lang="en-US" i="1" dirty="0"/>
              <a:t>X^16 = x * x * x * x * x * x * x * x * x * x * x * x * x * x * x * x</a:t>
            </a:r>
          </a:p>
          <a:p>
            <a:pPr lvl="1"/>
            <a:r>
              <a:rPr lang="en-US" dirty="0"/>
              <a:t>However, we can achieve the same final result with only four multiplications if we repeatedly take the square of each partial result, successively forming (</a:t>
            </a:r>
            <a:r>
              <a:rPr lang="en-US" i="1" dirty="0"/>
              <a:t>x2, x4, x8, x16).</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 2"/>
          <p:cNvSpPr>
            <a:spLocks noRot="1" noChangeAspect="1" noEditPoints="1" noChangeArrowheads="1" noChangeShapeType="1" noTextEdit="1"/>
          </p:cNvSpPr>
          <p:nvPr/>
        </p:nvSpPr>
        <p:spPr bwMode="auto">
          <a:xfrm>
            <a:off x="7302500" y="309563"/>
            <a:ext cx="134938" cy="454025"/>
          </a:xfrm>
          <a:custGeom>
            <a:avLst/>
            <a:gdLst>
              <a:gd name="T0" fmla="+- 0 20285 20285"/>
              <a:gd name="T1" fmla="*/ T0 w 373"/>
              <a:gd name="T2" fmla="+- 0 860 860"/>
              <a:gd name="T3" fmla="*/ 860 h 1260"/>
              <a:gd name="T4" fmla="+- 0 20285 20285"/>
              <a:gd name="T5" fmla="*/ T4 w 373"/>
              <a:gd name="T6" fmla="+- 0 860 860"/>
              <a:gd name="T7" fmla="*/ 860 h 1260"/>
              <a:gd name="T8" fmla="+- 0 20657 20285"/>
              <a:gd name="T9" fmla="*/ T8 w 373"/>
              <a:gd name="T10" fmla="+- 0 1796 860"/>
              <a:gd name="T11" fmla="*/ 1796 h 1260"/>
              <a:gd name="T12" fmla="+- 0 20628 20285"/>
              <a:gd name="T13" fmla="*/ T12 w 373"/>
              <a:gd name="T14" fmla="+- 0 1962 860"/>
              <a:gd name="T15" fmla="*/ 1962 h 1260"/>
              <a:gd name="T16" fmla="+- 0 20509 20285"/>
              <a:gd name="T17" fmla="*/ T16 w 373"/>
              <a:gd name="T18" fmla="+- 0 2119 860"/>
              <a:gd name="T19" fmla="*/ 2119 h 1260"/>
            </a:gdLst>
            <a:ahLst/>
            <a:cxnLst>
              <a:cxn ang="0">
                <a:pos x="T1" y="T3"/>
              </a:cxn>
              <a:cxn ang="0">
                <a:pos x="T5" y="T7"/>
              </a:cxn>
              <a:cxn ang="0">
                <a:pos x="T9" y="T11"/>
              </a:cxn>
              <a:cxn ang="0">
                <a:pos x="T13" y="T15"/>
              </a:cxn>
              <a:cxn ang="0">
                <a:pos x="T17" y="T19"/>
              </a:cxn>
            </a:cxnLst>
            <a:rect l="0" t="0" r="r" b="b"/>
            <a:pathLst>
              <a:path w="373" h="1260" extrusionOk="0">
                <a:moveTo>
                  <a:pt x="0" y="0"/>
                </a:moveTo>
                <a:lnTo>
                  <a:pt x="0" y="0"/>
                </a:lnTo>
              </a:path>
              <a:path w="373" h="1260" extrusionOk="0">
                <a:moveTo>
                  <a:pt x="372" y="936"/>
                </a:moveTo>
                <a:cubicBezTo>
                  <a:pt x="370" y="991"/>
                  <a:pt x="364" y="1050"/>
                  <a:pt x="343" y="1102"/>
                </a:cubicBezTo>
                <a:cubicBezTo>
                  <a:pt x="317" y="1167"/>
                  <a:pt x="271" y="1210"/>
                  <a:pt x="224" y="1259"/>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 name=" 3"/>
          <p:cNvSpPr>
            <a:spLocks noRot="1" noChangeAspect="1" noEditPoints="1" noChangeArrowheads="1" noChangeShapeType="1" noTextEdit="1"/>
          </p:cNvSpPr>
          <p:nvPr/>
        </p:nvSpPr>
        <p:spPr bwMode="auto">
          <a:xfrm>
            <a:off x="530225" y="98425"/>
            <a:ext cx="927100" cy="549275"/>
          </a:xfrm>
          <a:custGeom>
            <a:avLst/>
            <a:gdLst>
              <a:gd name="T0" fmla="+- 0 1865 1472"/>
              <a:gd name="T1" fmla="*/ T0 w 2577"/>
              <a:gd name="T2" fmla="+- 0 274 274"/>
              <a:gd name="T3" fmla="*/ 274 h 1523"/>
              <a:gd name="T4" fmla="+- 0 1850 1472"/>
              <a:gd name="T5" fmla="*/ T4 w 2577"/>
              <a:gd name="T6" fmla="+- 0 448 274"/>
              <a:gd name="T7" fmla="*/ 448 h 1523"/>
              <a:gd name="T8" fmla="+- 0 1760 1472"/>
              <a:gd name="T9" fmla="*/ T8 w 2577"/>
              <a:gd name="T10" fmla="+- 0 766 274"/>
              <a:gd name="T11" fmla="*/ 766 h 1523"/>
              <a:gd name="T12" fmla="+- 0 1657 1472"/>
              <a:gd name="T13" fmla="*/ T12 w 2577"/>
              <a:gd name="T14" fmla="+- 0 1099 274"/>
              <a:gd name="T15" fmla="*/ 1099 h 1523"/>
              <a:gd name="T16" fmla="+- 0 1522 1472"/>
              <a:gd name="T17" fmla="*/ T16 w 2577"/>
              <a:gd name="T18" fmla="+- 0 1298 274"/>
              <a:gd name="T19" fmla="*/ 1298 h 1523"/>
              <a:gd name="T20" fmla="+- 0 1472 1472"/>
              <a:gd name="T21" fmla="*/ T20 w 2577"/>
              <a:gd name="T22" fmla="+- 0 1374 274"/>
              <a:gd name="T23" fmla="*/ 1374 h 1523"/>
              <a:gd name="T24" fmla="+- 0 2595 1472"/>
              <a:gd name="T25" fmla="*/ T24 w 2577"/>
              <a:gd name="T26" fmla="+- 0 1234 274"/>
              <a:gd name="T27" fmla="*/ 1234 h 1523"/>
              <a:gd name="T28" fmla="+- 0 2647 1472"/>
              <a:gd name="T29" fmla="*/ T28 w 2577"/>
              <a:gd name="T30" fmla="+- 0 1225 274"/>
              <a:gd name="T31" fmla="*/ 1225 h 1523"/>
              <a:gd name="T32" fmla="+- 0 2630 1472"/>
              <a:gd name="T33" fmla="*/ T32 w 2577"/>
              <a:gd name="T34" fmla="+- 0 1205 274"/>
              <a:gd name="T35" fmla="*/ 1205 h 1523"/>
              <a:gd name="T36" fmla="+- 0 2522 1472"/>
              <a:gd name="T37" fmla="*/ T36 w 2577"/>
              <a:gd name="T38" fmla="+- 0 1187 274"/>
              <a:gd name="T39" fmla="*/ 1187 h 1523"/>
              <a:gd name="T40" fmla="+- 0 2229 1472"/>
              <a:gd name="T41" fmla="*/ T40 w 2577"/>
              <a:gd name="T42" fmla="+- 0 1297 274"/>
              <a:gd name="T43" fmla="*/ 1297 h 1523"/>
              <a:gd name="T44" fmla="+- 0 2140 1472"/>
              <a:gd name="T45" fmla="*/ T44 w 2577"/>
              <a:gd name="T46" fmla="+- 0 1471 274"/>
              <a:gd name="T47" fmla="*/ 1471 h 1523"/>
              <a:gd name="T48" fmla="+- 0 2183 1472"/>
              <a:gd name="T49" fmla="*/ T48 w 2577"/>
              <a:gd name="T50" fmla="+- 0 1657 274"/>
              <a:gd name="T51" fmla="*/ 1657 h 1523"/>
              <a:gd name="T52" fmla="+- 0 2418 1472"/>
              <a:gd name="T53" fmla="*/ T52 w 2577"/>
              <a:gd name="T54" fmla="+- 0 1783 274"/>
              <a:gd name="T55" fmla="*/ 1783 h 1523"/>
              <a:gd name="T56" fmla="+- 0 2821 1472"/>
              <a:gd name="T57" fmla="*/ T56 w 2577"/>
              <a:gd name="T58" fmla="+- 0 1721 274"/>
              <a:gd name="T59" fmla="*/ 1721 h 1523"/>
              <a:gd name="T60" fmla="+- 0 3013 1472"/>
              <a:gd name="T61" fmla="*/ T60 w 2577"/>
              <a:gd name="T62" fmla="+- 0 1648 274"/>
              <a:gd name="T63" fmla="*/ 1648 h 1523"/>
              <a:gd name="T64" fmla="+- 0 3200 1472"/>
              <a:gd name="T65" fmla="*/ T64 w 2577"/>
              <a:gd name="T66" fmla="+- 0 1418 274"/>
              <a:gd name="T67" fmla="*/ 1418 h 1523"/>
              <a:gd name="T68" fmla="+- 0 3172 1472"/>
              <a:gd name="T69" fmla="*/ T68 w 2577"/>
              <a:gd name="T70" fmla="+- 0 1390 274"/>
              <a:gd name="T71" fmla="*/ 1390 h 1523"/>
              <a:gd name="T72" fmla="+- 0 3170 1472"/>
              <a:gd name="T73" fmla="*/ T72 w 2577"/>
              <a:gd name="T74" fmla="+- 0 1375 274"/>
              <a:gd name="T75" fmla="*/ 1375 h 1523"/>
              <a:gd name="T76" fmla="+- 0 3277 1472"/>
              <a:gd name="T77" fmla="*/ T76 w 2577"/>
              <a:gd name="T78" fmla="+- 0 1337 274"/>
              <a:gd name="T79" fmla="*/ 1337 h 1523"/>
              <a:gd name="T80" fmla="+- 0 3469 1472"/>
              <a:gd name="T81" fmla="*/ T80 w 2577"/>
              <a:gd name="T82" fmla="+- 0 1314 274"/>
              <a:gd name="T83" fmla="*/ 1314 h 1523"/>
              <a:gd name="T84" fmla="+- 0 3538 1472"/>
              <a:gd name="T85" fmla="*/ T84 w 2577"/>
              <a:gd name="T86" fmla="+- 0 1344 274"/>
              <a:gd name="T87" fmla="*/ 1344 h 1523"/>
              <a:gd name="T88" fmla="+- 0 3515 1472"/>
              <a:gd name="T89" fmla="*/ T88 w 2577"/>
              <a:gd name="T90" fmla="+- 0 1364 274"/>
              <a:gd name="T91" fmla="*/ 1364 h 1523"/>
              <a:gd name="T92" fmla="+- 0 3173 1472"/>
              <a:gd name="T93" fmla="*/ T92 w 2577"/>
              <a:gd name="T94" fmla="+- 0 1637 274"/>
              <a:gd name="T95" fmla="*/ 1637 h 1523"/>
              <a:gd name="T96" fmla="+- 0 3170 1472"/>
              <a:gd name="T97" fmla="*/ T96 w 2577"/>
              <a:gd name="T98" fmla="+- 0 1651 274"/>
              <a:gd name="T99" fmla="*/ 1651 h 1523"/>
              <a:gd name="T100" fmla="+- 0 3291 1472"/>
              <a:gd name="T101" fmla="*/ T100 w 2577"/>
              <a:gd name="T102" fmla="+- 0 1644 274"/>
              <a:gd name="T103" fmla="*/ 1644 h 1523"/>
              <a:gd name="T104" fmla="+- 0 3574 1472"/>
              <a:gd name="T105" fmla="*/ T104 w 2577"/>
              <a:gd name="T106" fmla="+- 0 1598 274"/>
              <a:gd name="T107" fmla="*/ 1598 h 1523"/>
              <a:gd name="T108" fmla="+- 0 4048 1472"/>
              <a:gd name="T109" fmla="*/ T108 w 2577"/>
              <a:gd name="T110" fmla="+- 0 1198 274"/>
              <a:gd name="T111" fmla="*/ 1198 h 1523"/>
              <a:gd name="T112" fmla="+- 0 4003 1472"/>
              <a:gd name="T113" fmla="*/ T112 w 2577"/>
              <a:gd name="T114" fmla="+- 0 1117 274"/>
              <a:gd name="T115" fmla="*/ 1117 h 1523"/>
              <a:gd name="T116" fmla="+- 0 3890 1472"/>
              <a:gd name="T117" fmla="*/ T116 w 2577"/>
              <a:gd name="T118" fmla="+- 0 1078 274"/>
              <a:gd name="T119" fmla="*/ 1078 h 1523"/>
              <a:gd name="T120" fmla="+- 0 3700 1472"/>
              <a:gd name="T121" fmla="*/ T120 w 2577"/>
              <a:gd name="T122" fmla="+- 0 1201 274"/>
              <a:gd name="T123" fmla="*/ 1201 h 1523"/>
              <a:gd name="T124" fmla="+- 0 3667 1472"/>
              <a:gd name="T125" fmla="*/ T124 w 2577"/>
              <a:gd name="T126" fmla="+- 0 1397 274"/>
              <a:gd name="T127" fmla="*/ 1397 h 1523"/>
              <a:gd name="T128" fmla="+- 0 3809 1472"/>
              <a:gd name="T129" fmla="*/ T128 w 2577"/>
              <a:gd name="T130" fmla="+- 0 1628 274"/>
              <a:gd name="T131" fmla="*/ 1628 h 1523"/>
              <a:gd name="T132" fmla="+- 0 4019 1472"/>
              <a:gd name="T133" fmla="*/ T132 w 2577"/>
              <a:gd name="T134" fmla="+- 0 1616 274"/>
              <a:gd name="T135" fmla="*/ 1616 h 1523"/>
              <a:gd name="T136" fmla="+- 0 4048 1472"/>
              <a:gd name="T137" fmla="*/ T136 w 2577"/>
              <a:gd name="T138" fmla="+- 0 1422 274"/>
              <a:gd name="T139" fmla="*/ 1422 h 1523"/>
              <a:gd name="T140" fmla="+- 0 4022 1472"/>
              <a:gd name="T141" fmla="*/ T140 w 2577"/>
              <a:gd name="T142" fmla="+- 0 1240 274"/>
              <a:gd name="T143" fmla="*/ 1240 h 1523"/>
              <a:gd name="T144" fmla="+- 0 3902 1472"/>
              <a:gd name="T145" fmla="*/ T144 w 2577"/>
              <a:gd name="T146" fmla="+- 0 1204 274"/>
              <a:gd name="T147" fmla="*/ 1204 h 152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Lst>
            <a:rect l="0" t="0" r="r" b="b"/>
            <a:pathLst>
              <a:path w="2577" h="1523" extrusionOk="0">
                <a:moveTo>
                  <a:pt x="393" y="0"/>
                </a:moveTo>
                <a:cubicBezTo>
                  <a:pt x="391" y="52"/>
                  <a:pt x="386" y="117"/>
                  <a:pt x="378" y="174"/>
                </a:cubicBezTo>
                <a:cubicBezTo>
                  <a:pt x="361" y="296"/>
                  <a:pt x="325" y="377"/>
                  <a:pt x="288" y="492"/>
                </a:cubicBezTo>
                <a:cubicBezTo>
                  <a:pt x="252" y="603"/>
                  <a:pt x="223" y="715"/>
                  <a:pt x="185" y="825"/>
                </a:cubicBezTo>
                <a:cubicBezTo>
                  <a:pt x="157" y="906"/>
                  <a:pt x="100" y="958"/>
                  <a:pt x="50" y="1024"/>
                </a:cubicBezTo>
                <a:cubicBezTo>
                  <a:pt x="21" y="1062"/>
                  <a:pt x="12" y="1072"/>
                  <a:pt x="0" y="1100"/>
                </a:cubicBezTo>
              </a:path>
              <a:path w="2577" h="1523" extrusionOk="0">
                <a:moveTo>
                  <a:pt x="1123" y="960"/>
                </a:moveTo>
                <a:cubicBezTo>
                  <a:pt x="1141" y="958"/>
                  <a:pt x="1157" y="955"/>
                  <a:pt x="1175" y="951"/>
                </a:cubicBezTo>
                <a:cubicBezTo>
                  <a:pt x="1170" y="947"/>
                  <a:pt x="1167" y="935"/>
                  <a:pt x="1158" y="931"/>
                </a:cubicBezTo>
                <a:cubicBezTo>
                  <a:pt x="1124" y="915"/>
                  <a:pt x="1087" y="912"/>
                  <a:pt x="1050" y="913"/>
                </a:cubicBezTo>
                <a:cubicBezTo>
                  <a:pt x="943" y="916"/>
                  <a:pt x="836" y="949"/>
                  <a:pt x="757" y="1023"/>
                </a:cubicBezTo>
                <a:cubicBezTo>
                  <a:pt x="707" y="1070"/>
                  <a:pt x="680" y="1131"/>
                  <a:pt x="668" y="1197"/>
                </a:cubicBezTo>
                <a:cubicBezTo>
                  <a:pt x="656" y="1264"/>
                  <a:pt x="670" y="1328"/>
                  <a:pt x="711" y="1383"/>
                </a:cubicBezTo>
                <a:cubicBezTo>
                  <a:pt x="767" y="1457"/>
                  <a:pt x="857" y="1494"/>
                  <a:pt x="946" y="1509"/>
                </a:cubicBezTo>
                <a:cubicBezTo>
                  <a:pt x="1101" y="1536"/>
                  <a:pt x="1204" y="1492"/>
                  <a:pt x="1349" y="1447"/>
                </a:cubicBezTo>
                <a:cubicBezTo>
                  <a:pt x="1448" y="1415"/>
                  <a:pt x="1479" y="1405"/>
                  <a:pt x="1541" y="1374"/>
                </a:cubicBezTo>
              </a:path>
              <a:path w="2577" h="1523" extrusionOk="0">
                <a:moveTo>
                  <a:pt x="1728" y="1144"/>
                </a:moveTo>
                <a:cubicBezTo>
                  <a:pt x="1718" y="1136"/>
                  <a:pt x="1706" y="1127"/>
                  <a:pt x="1700" y="1116"/>
                </a:cubicBezTo>
                <a:cubicBezTo>
                  <a:pt x="1696" y="1110"/>
                  <a:pt x="1699" y="1107"/>
                  <a:pt x="1698" y="1101"/>
                </a:cubicBezTo>
                <a:cubicBezTo>
                  <a:pt x="1731" y="1083"/>
                  <a:pt x="1769" y="1072"/>
                  <a:pt x="1805" y="1063"/>
                </a:cubicBezTo>
                <a:cubicBezTo>
                  <a:pt x="1869" y="1047"/>
                  <a:pt x="1932" y="1041"/>
                  <a:pt x="1997" y="1040"/>
                </a:cubicBezTo>
                <a:cubicBezTo>
                  <a:pt x="2001" y="1040"/>
                  <a:pt x="2091" y="1036"/>
                  <a:pt x="2066" y="1070"/>
                </a:cubicBezTo>
                <a:cubicBezTo>
                  <a:pt x="2058" y="1077"/>
                  <a:pt x="2051" y="1083"/>
                  <a:pt x="2043" y="1090"/>
                </a:cubicBezTo>
              </a:path>
              <a:path w="2577" h="1523" extrusionOk="0">
                <a:moveTo>
                  <a:pt x="1701" y="1363"/>
                </a:moveTo>
                <a:cubicBezTo>
                  <a:pt x="1701" y="1364"/>
                  <a:pt x="1695" y="1376"/>
                  <a:pt x="1698" y="1377"/>
                </a:cubicBezTo>
                <a:cubicBezTo>
                  <a:pt x="1722" y="1384"/>
                  <a:pt x="1797" y="1373"/>
                  <a:pt x="1819" y="1370"/>
                </a:cubicBezTo>
                <a:cubicBezTo>
                  <a:pt x="1914" y="1358"/>
                  <a:pt x="2008" y="1343"/>
                  <a:pt x="2102" y="1324"/>
                </a:cubicBezTo>
              </a:path>
              <a:path w="2577" h="1523" extrusionOk="0">
                <a:moveTo>
                  <a:pt x="2576" y="924"/>
                </a:moveTo>
                <a:cubicBezTo>
                  <a:pt x="2568" y="891"/>
                  <a:pt x="2555" y="868"/>
                  <a:pt x="2531" y="843"/>
                </a:cubicBezTo>
                <a:cubicBezTo>
                  <a:pt x="2502" y="812"/>
                  <a:pt x="2460" y="801"/>
                  <a:pt x="2418" y="804"/>
                </a:cubicBezTo>
                <a:cubicBezTo>
                  <a:pt x="2341" y="809"/>
                  <a:pt x="2266" y="861"/>
                  <a:pt x="2228" y="927"/>
                </a:cubicBezTo>
                <a:cubicBezTo>
                  <a:pt x="2195" y="985"/>
                  <a:pt x="2189" y="1058"/>
                  <a:pt x="2195" y="1123"/>
                </a:cubicBezTo>
                <a:cubicBezTo>
                  <a:pt x="2204" y="1220"/>
                  <a:pt x="2255" y="1304"/>
                  <a:pt x="2337" y="1354"/>
                </a:cubicBezTo>
                <a:cubicBezTo>
                  <a:pt x="2396" y="1391"/>
                  <a:pt x="2499" y="1408"/>
                  <a:pt x="2547" y="1342"/>
                </a:cubicBezTo>
                <a:cubicBezTo>
                  <a:pt x="2584" y="1291"/>
                  <a:pt x="2575" y="1207"/>
                  <a:pt x="2576" y="1148"/>
                </a:cubicBezTo>
                <a:cubicBezTo>
                  <a:pt x="2577" y="1101"/>
                  <a:pt x="2586" y="1005"/>
                  <a:pt x="2550" y="966"/>
                </a:cubicBezTo>
                <a:cubicBezTo>
                  <a:pt x="2528" y="942"/>
                  <a:pt x="2460" y="939"/>
                  <a:pt x="2430" y="930"/>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 name=" 4"/>
          <p:cNvSpPr>
            <a:spLocks noRot="1" noChangeAspect="1" noEditPoints="1" noChangeArrowheads="1" noChangeShapeType="1" noTextEdit="1"/>
          </p:cNvSpPr>
          <p:nvPr/>
        </p:nvSpPr>
        <p:spPr bwMode="auto">
          <a:xfrm>
            <a:off x="1654175" y="15875"/>
            <a:ext cx="628650" cy="657225"/>
          </a:xfrm>
          <a:custGeom>
            <a:avLst/>
            <a:gdLst>
              <a:gd name="T0" fmla="+- 0 6073 4596"/>
              <a:gd name="T1" fmla="*/ T0 w 1744"/>
              <a:gd name="T2" fmla="+- 0 43 43"/>
              <a:gd name="T3" fmla="*/ 43 h 1827"/>
              <a:gd name="T4" fmla="+- 0 6203 4596"/>
              <a:gd name="T5" fmla="*/ T4 w 1744"/>
              <a:gd name="T6" fmla="+- 0 167 43"/>
              <a:gd name="T7" fmla="*/ 167 h 1827"/>
              <a:gd name="T8" fmla="+- 0 6333 4596"/>
              <a:gd name="T9" fmla="*/ T8 w 1744"/>
              <a:gd name="T10" fmla="+- 0 398 43"/>
              <a:gd name="T11" fmla="*/ 398 h 1827"/>
              <a:gd name="T12" fmla="+- 0 6330 4596"/>
              <a:gd name="T13" fmla="*/ T12 w 1744"/>
              <a:gd name="T14" fmla="+- 0 495 43"/>
              <a:gd name="T15" fmla="*/ 495 h 1827"/>
              <a:gd name="T16" fmla="+- 0 4960 4596"/>
              <a:gd name="T17" fmla="*/ T16 w 1744"/>
              <a:gd name="T18" fmla="+- 0 1404 43"/>
              <a:gd name="T19" fmla="*/ 1404 h 1827"/>
              <a:gd name="T20" fmla="+- 0 4966 4596"/>
              <a:gd name="T21" fmla="*/ T20 w 1744"/>
              <a:gd name="T22" fmla="+- 0 1400 43"/>
              <a:gd name="T23" fmla="*/ 1400 h 1827"/>
              <a:gd name="T24" fmla="+- 0 4985 4596"/>
              <a:gd name="T25" fmla="*/ T24 w 1744"/>
              <a:gd name="T26" fmla="+- 0 1382 43"/>
              <a:gd name="T27" fmla="*/ 1382 h 1827"/>
              <a:gd name="T28" fmla="+- 0 5099 4596"/>
              <a:gd name="T29" fmla="*/ T28 w 1744"/>
              <a:gd name="T30" fmla="+- 0 1336 43"/>
              <a:gd name="T31" fmla="*/ 1336 h 1827"/>
              <a:gd name="T32" fmla="+- 0 5212 4596"/>
              <a:gd name="T33" fmla="*/ T32 w 1744"/>
              <a:gd name="T34" fmla="+- 0 1289 43"/>
              <a:gd name="T35" fmla="*/ 1289 h 1827"/>
              <a:gd name="T36" fmla="+- 0 5197 4596"/>
              <a:gd name="T37" fmla="*/ T36 w 1744"/>
              <a:gd name="T38" fmla="+- 0 1191 43"/>
              <a:gd name="T39" fmla="*/ 1191 h 1827"/>
              <a:gd name="T40" fmla="+- 0 5090 4596"/>
              <a:gd name="T41" fmla="*/ T40 w 1744"/>
              <a:gd name="T42" fmla="+- 0 1161 43"/>
              <a:gd name="T43" fmla="*/ 1161 h 1827"/>
              <a:gd name="T44" fmla="+- 0 4960 4596"/>
              <a:gd name="T45" fmla="*/ T44 w 1744"/>
              <a:gd name="T46" fmla="+- 0 1194 43"/>
              <a:gd name="T47" fmla="*/ 1194 h 1827"/>
              <a:gd name="T48" fmla="+- 0 4926 4596"/>
              <a:gd name="T49" fmla="*/ T48 w 1744"/>
              <a:gd name="T50" fmla="+- 0 1307 43"/>
              <a:gd name="T51" fmla="*/ 1307 h 1827"/>
              <a:gd name="T52" fmla="+- 0 4950 4596"/>
              <a:gd name="T53" fmla="*/ T52 w 1744"/>
              <a:gd name="T54" fmla="+- 0 1571 43"/>
              <a:gd name="T55" fmla="*/ 1571 h 1827"/>
              <a:gd name="T56" fmla="+- 0 4976 4596"/>
              <a:gd name="T57" fmla="*/ T56 w 1744"/>
              <a:gd name="T58" fmla="+- 0 1727 43"/>
              <a:gd name="T59" fmla="*/ 1727 h 1827"/>
              <a:gd name="T60" fmla="+- 0 4977 4596"/>
              <a:gd name="T61" fmla="*/ T60 w 1744"/>
              <a:gd name="T62" fmla="+- 0 1824 43"/>
              <a:gd name="T63" fmla="*/ 1824 h 1827"/>
              <a:gd name="T64" fmla="+- 0 4894 4596"/>
              <a:gd name="T65" fmla="*/ T64 w 1744"/>
              <a:gd name="T66" fmla="+- 0 1869 43"/>
              <a:gd name="T67" fmla="*/ 1869 h 1827"/>
              <a:gd name="T68" fmla="+- 0 4858 4596"/>
              <a:gd name="T69" fmla="*/ T68 w 1744"/>
              <a:gd name="T70" fmla="+- 0 1858 43"/>
              <a:gd name="T71" fmla="*/ 1858 h 1827"/>
              <a:gd name="T72" fmla="+- 0 4596 4596"/>
              <a:gd name="T73" fmla="*/ T72 w 1744"/>
              <a:gd name="T74" fmla="+- 0 1781 43"/>
              <a:gd name="T75" fmla="*/ 1781 h 1827"/>
              <a:gd name="T76" fmla="+- 0 4739 4596"/>
              <a:gd name="T77" fmla="*/ T76 w 1744"/>
              <a:gd name="T78" fmla="+- 0 1738 43"/>
              <a:gd name="T79" fmla="*/ 1738 h 1827"/>
              <a:gd name="T80" fmla="+- 0 5142 4596"/>
              <a:gd name="T81" fmla="*/ T80 w 1744"/>
              <a:gd name="T82" fmla="+- 0 1639 43"/>
              <a:gd name="T83" fmla="*/ 1639 h 1827"/>
              <a:gd name="T84" fmla="+- 0 5540 4596"/>
              <a:gd name="T85" fmla="*/ T84 w 1744"/>
              <a:gd name="T86" fmla="+- 0 1592 43"/>
              <a:gd name="T87" fmla="*/ 1592 h 1827"/>
              <a:gd name="T88" fmla="+- 0 5537 4596"/>
              <a:gd name="T89" fmla="*/ T88 w 1744"/>
              <a:gd name="T90" fmla="+- 0 1589 43"/>
              <a:gd name="T91" fmla="*/ 1589 h 1827"/>
              <a:gd name="T92" fmla="+- 0 5578 4596"/>
              <a:gd name="T93" fmla="*/ T92 w 1744"/>
              <a:gd name="T94" fmla="+- 0 1582 43"/>
              <a:gd name="T95" fmla="*/ 1582 h 1827"/>
              <a:gd name="T96" fmla="+- 0 5697 4596"/>
              <a:gd name="T97" fmla="*/ T96 w 1744"/>
              <a:gd name="T98" fmla="+- 0 1589 43"/>
              <a:gd name="T99" fmla="*/ 1589 h 1827"/>
              <a:gd name="T100" fmla="+- 0 5722 4596"/>
              <a:gd name="T101" fmla="*/ T100 w 1744"/>
              <a:gd name="T102" fmla="+- 0 1606 43"/>
              <a:gd name="T103" fmla="*/ 1606 h 1827"/>
              <a:gd name="T104" fmla="+- 0 5582 4596"/>
              <a:gd name="T105" fmla="*/ T104 w 1744"/>
              <a:gd name="T106" fmla="+- 0 1762 43"/>
              <a:gd name="T107" fmla="*/ 1762 h 1827"/>
              <a:gd name="T108" fmla="+- 0 5575 4596"/>
              <a:gd name="T109" fmla="*/ T108 w 1744"/>
              <a:gd name="T110" fmla="+- 0 1769 43"/>
              <a:gd name="T111" fmla="*/ 1769 h 1827"/>
              <a:gd name="T112" fmla="+- 0 5689 4596"/>
              <a:gd name="T113" fmla="*/ T112 w 1744"/>
              <a:gd name="T114" fmla="+- 0 1763 43"/>
              <a:gd name="T115" fmla="*/ 1763 h 1827"/>
              <a:gd name="T116" fmla="+- 0 5907 4596"/>
              <a:gd name="T117" fmla="*/ T116 w 1744"/>
              <a:gd name="T118" fmla="+- 0 1710 43"/>
              <a:gd name="T119" fmla="*/ 1710 h 1827"/>
              <a:gd name="T120" fmla="+- 0 6111 4596"/>
              <a:gd name="T121" fmla="*/ T120 w 1744"/>
              <a:gd name="T122" fmla="+- 0 1426 43"/>
              <a:gd name="T123" fmla="*/ 1426 h 1827"/>
              <a:gd name="T124" fmla="+- 0 6078 4596"/>
              <a:gd name="T125" fmla="*/ T124 w 1744"/>
              <a:gd name="T126" fmla="+- 0 1332 43"/>
              <a:gd name="T127" fmla="*/ 1332 h 1827"/>
              <a:gd name="T128" fmla="+- 0 6053 4596"/>
              <a:gd name="T129" fmla="*/ T128 w 1744"/>
              <a:gd name="T130" fmla="+- 0 1284 43"/>
              <a:gd name="T131" fmla="*/ 1284 h 1827"/>
              <a:gd name="T132" fmla="+- 0 6049 4596"/>
              <a:gd name="T133" fmla="*/ T132 w 1744"/>
              <a:gd name="T134" fmla="+- 0 1280 43"/>
              <a:gd name="T135" fmla="*/ 1280 h 1827"/>
              <a:gd name="T136" fmla="+- 0 6040 4596"/>
              <a:gd name="T137" fmla="*/ T136 w 1744"/>
              <a:gd name="T138" fmla="+- 0 1326 43"/>
              <a:gd name="T139" fmla="*/ 1326 h 1827"/>
              <a:gd name="T140" fmla="+- 0 6040 4596"/>
              <a:gd name="T141" fmla="*/ T140 w 1744"/>
              <a:gd name="T142" fmla="+- 0 1493 43"/>
              <a:gd name="T143" fmla="*/ 1493 h 1827"/>
              <a:gd name="T144" fmla="+- 0 6043 4596"/>
              <a:gd name="T145" fmla="*/ T144 w 1744"/>
              <a:gd name="T146" fmla="+- 0 1760 43"/>
              <a:gd name="T147" fmla="*/ 1760 h 1827"/>
              <a:gd name="T148" fmla="+- 0 6070 4596"/>
              <a:gd name="T149" fmla="*/ T148 w 1744"/>
              <a:gd name="T150" fmla="+- 0 1763 43"/>
              <a:gd name="T151" fmla="*/ 1763 h 182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Lst>
            <a:rect l="0" t="0" r="r" b="b"/>
            <a:pathLst>
              <a:path w="1744" h="1827" extrusionOk="0">
                <a:moveTo>
                  <a:pt x="1477" y="0"/>
                </a:moveTo>
                <a:cubicBezTo>
                  <a:pt x="1529" y="31"/>
                  <a:pt x="1570" y="76"/>
                  <a:pt x="1607" y="124"/>
                </a:cubicBezTo>
                <a:cubicBezTo>
                  <a:pt x="1660" y="192"/>
                  <a:pt x="1714" y="271"/>
                  <a:pt x="1737" y="355"/>
                </a:cubicBezTo>
                <a:cubicBezTo>
                  <a:pt x="1743" y="402"/>
                  <a:pt x="1745" y="420"/>
                  <a:pt x="1734" y="452"/>
                </a:cubicBezTo>
              </a:path>
              <a:path w="1744" h="1827" extrusionOk="0">
                <a:moveTo>
                  <a:pt x="364" y="1361"/>
                </a:moveTo>
                <a:cubicBezTo>
                  <a:pt x="365" y="1360"/>
                  <a:pt x="369" y="1358"/>
                  <a:pt x="370" y="1357"/>
                </a:cubicBezTo>
                <a:cubicBezTo>
                  <a:pt x="376" y="1351"/>
                  <a:pt x="381" y="1344"/>
                  <a:pt x="389" y="1339"/>
                </a:cubicBezTo>
                <a:cubicBezTo>
                  <a:pt x="424" y="1318"/>
                  <a:pt x="464" y="1305"/>
                  <a:pt x="503" y="1293"/>
                </a:cubicBezTo>
                <a:cubicBezTo>
                  <a:pt x="539" y="1282"/>
                  <a:pt x="586" y="1271"/>
                  <a:pt x="616" y="1246"/>
                </a:cubicBezTo>
                <a:cubicBezTo>
                  <a:pt x="651" y="1218"/>
                  <a:pt x="630" y="1171"/>
                  <a:pt x="601" y="1148"/>
                </a:cubicBezTo>
                <a:cubicBezTo>
                  <a:pt x="570" y="1124"/>
                  <a:pt x="531" y="1121"/>
                  <a:pt x="494" y="1118"/>
                </a:cubicBezTo>
                <a:cubicBezTo>
                  <a:pt x="448" y="1114"/>
                  <a:pt x="399" y="1117"/>
                  <a:pt x="364" y="1151"/>
                </a:cubicBezTo>
                <a:cubicBezTo>
                  <a:pt x="335" y="1179"/>
                  <a:pt x="332" y="1225"/>
                  <a:pt x="330" y="1264"/>
                </a:cubicBezTo>
                <a:cubicBezTo>
                  <a:pt x="326" y="1350"/>
                  <a:pt x="337" y="1444"/>
                  <a:pt x="354" y="1528"/>
                </a:cubicBezTo>
                <a:cubicBezTo>
                  <a:pt x="364" y="1579"/>
                  <a:pt x="376" y="1632"/>
                  <a:pt x="380" y="1684"/>
                </a:cubicBezTo>
                <a:cubicBezTo>
                  <a:pt x="383" y="1716"/>
                  <a:pt x="382" y="1749"/>
                  <a:pt x="381" y="1781"/>
                </a:cubicBezTo>
                <a:cubicBezTo>
                  <a:pt x="380" y="1823"/>
                  <a:pt x="335" y="1831"/>
                  <a:pt x="298" y="1826"/>
                </a:cubicBezTo>
                <a:cubicBezTo>
                  <a:pt x="286" y="1822"/>
                  <a:pt x="274" y="1819"/>
                  <a:pt x="262" y="1815"/>
                </a:cubicBezTo>
              </a:path>
              <a:path w="1744" h="1827" extrusionOk="0">
                <a:moveTo>
                  <a:pt x="0" y="1738"/>
                </a:moveTo>
                <a:cubicBezTo>
                  <a:pt x="45" y="1718"/>
                  <a:pt x="96" y="1711"/>
                  <a:pt x="143" y="1695"/>
                </a:cubicBezTo>
                <a:cubicBezTo>
                  <a:pt x="274" y="1650"/>
                  <a:pt x="411" y="1627"/>
                  <a:pt x="546" y="1596"/>
                </a:cubicBezTo>
              </a:path>
              <a:path w="1744" h="1827" extrusionOk="0">
                <a:moveTo>
                  <a:pt x="944" y="1549"/>
                </a:moveTo>
                <a:cubicBezTo>
                  <a:pt x="941" y="1547"/>
                  <a:pt x="941" y="1546"/>
                  <a:pt x="941" y="1546"/>
                </a:cubicBezTo>
                <a:cubicBezTo>
                  <a:pt x="950" y="1540"/>
                  <a:pt x="972" y="1539"/>
                  <a:pt x="982" y="1539"/>
                </a:cubicBezTo>
                <a:cubicBezTo>
                  <a:pt x="1021" y="1538"/>
                  <a:pt x="1062" y="1536"/>
                  <a:pt x="1101" y="1546"/>
                </a:cubicBezTo>
                <a:cubicBezTo>
                  <a:pt x="1116" y="1552"/>
                  <a:pt x="1120" y="1554"/>
                  <a:pt x="1126" y="1563"/>
                </a:cubicBezTo>
              </a:path>
              <a:path w="1744" h="1827" extrusionOk="0">
                <a:moveTo>
                  <a:pt x="986" y="1719"/>
                </a:moveTo>
                <a:cubicBezTo>
                  <a:pt x="984" y="1722"/>
                  <a:pt x="976" y="1725"/>
                  <a:pt x="979" y="1726"/>
                </a:cubicBezTo>
                <a:cubicBezTo>
                  <a:pt x="1008" y="1730"/>
                  <a:pt x="1068" y="1726"/>
                  <a:pt x="1093" y="1720"/>
                </a:cubicBezTo>
                <a:cubicBezTo>
                  <a:pt x="1165" y="1702"/>
                  <a:pt x="1237" y="1683"/>
                  <a:pt x="1311" y="1667"/>
                </a:cubicBezTo>
              </a:path>
              <a:path w="1744" h="1827" extrusionOk="0">
                <a:moveTo>
                  <a:pt x="1515" y="1383"/>
                </a:moveTo>
                <a:cubicBezTo>
                  <a:pt x="1505" y="1351"/>
                  <a:pt x="1495" y="1320"/>
                  <a:pt x="1482" y="1289"/>
                </a:cubicBezTo>
                <a:cubicBezTo>
                  <a:pt x="1475" y="1272"/>
                  <a:pt x="1468" y="1256"/>
                  <a:pt x="1457" y="1241"/>
                </a:cubicBezTo>
                <a:cubicBezTo>
                  <a:pt x="1455" y="1240"/>
                  <a:pt x="1454" y="1239"/>
                  <a:pt x="1453" y="1237"/>
                </a:cubicBezTo>
                <a:cubicBezTo>
                  <a:pt x="1449" y="1252"/>
                  <a:pt x="1446" y="1267"/>
                  <a:pt x="1444" y="1283"/>
                </a:cubicBezTo>
                <a:cubicBezTo>
                  <a:pt x="1438" y="1339"/>
                  <a:pt x="1443" y="1394"/>
                  <a:pt x="1444" y="1450"/>
                </a:cubicBezTo>
                <a:cubicBezTo>
                  <a:pt x="1446" y="1522"/>
                  <a:pt x="1418" y="1650"/>
                  <a:pt x="1447" y="1717"/>
                </a:cubicBezTo>
                <a:cubicBezTo>
                  <a:pt x="1455" y="1735"/>
                  <a:pt x="1462" y="1726"/>
                  <a:pt x="1474" y="1720"/>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9" name=" 5"/>
          <p:cNvSpPr>
            <a:spLocks noRot="1" noChangeAspect="1" noEditPoints="1" noChangeArrowheads="1" noChangeShapeType="1" noTextEdit="1"/>
          </p:cNvSpPr>
          <p:nvPr/>
        </p:nvSpPr>
        <p:spPr bwMode="auto">
          <a:xfrm>
            <a:off x="3332163" y="112713"/>
            <a:ext cx="1354137" cy="433387"/>
          </a:xfrm>
          <a:custGeom>
            <a:avLst/>
            <a:gdLst>
              <a:gd name="T0" fmla="+- 0 9780 9256"/>
              <a:gd name="T1" fmla="*/ T0 w 3761"/>
              <a:gd name="T2" fmla="+- 0 849 313"/>
              <a:gd name="T3" fmla="*/ 849 h 1206"/>
              <a:gd name="T4" fmla="+- 0 9731 9256"/>
              <a:gd name="T5" fmla="*/ T4 w 3761"/>
              <a:gd name="T6" fmla="+- 0 821 313"/>
              <a:gd name="T7" fmla="*/ 821 h 1206"/>
              <a:gd name="T8" fmla="+- 0 9286 9256"/>
              <a:gd name="T9" fmla="*/ T8 w 3761"/>
              <a:gd name="T10" fmla="+- 0 917 313"/>
              <a:gd name="T11" fmla="*/ 917 h 1206"/>
              <a:gd name="T12" fmla="+- 0 9355 9256"/>
              <a:gd name="T13" fmla="*/ T12 w 3761"/>
              <a:gd name="T14" fmla="+- 0 1051 313"/>
              <a:gd name="T15" fmla="*/ 1051 h 1206"/>
              <a:gd name="T16" fmla="+- 0 9813 9256"/>
              <a:gd name="T17" fmla="*/ T16 w 3761"/>
              <a:gd name="T18" fmla="+- 0 1225 313"/>
              <a:gd name="T19" fmla="*/ 1225 h 1206"/>
              <a:gd name="T20" fmla="+- 0 9539 9256"/>
              <a:gd name="T21" fmla="*/ T20 w 3761"/>
              <a:gd name="T22" fmla="+- 0 1474 313"/>
              <a:gd name="T23" fmla="*/ 1474 h 1206"/>
              <a:gd name="T24" fmla="+- 0 9308 9256"/>
              <a:gd name="T25" fmla="*/ T24 w 3761"/>
              <a:gd name="T26" fmla="+- 0 1506 313"/>
              <a:gd name="T27" fmla="*/ 1506 h 1206"/>
              <a:gd name="T28" fmla="+- 0 9677 9256"/>
              <a:gd name="T29" fmla="*/ T28 w 3761"/>
              <a:gd name="T30" fmla="+- 0 1161 313"/>
              <a:gd name="T31" fmla="*/ 1161 h 1206"/>
              <a:gd name="T32" fmla="+- 0 9808 9256"/>
              <a:gd name="T33" fmla="*/ T32 w 3761"/>
              <a:gd name="T34" fmla="+- 0 881 313"/>
              <a:gd name="T35" fmla="*/ 881 h 1206"/>
              <a:gd name="T36" fmla="+- 0 9682 9256"/>
              <a:gd name="T37" fmla="*/ T36 w 3761"/>
              <a:gd name="T38" fmla="+- 0 873 313"/>
              <a:gd name="T39" fmla="*/ 873 h 1206"/>
              <a:gd name="T40" fmla="+- 0 10596 9256"/>
              <a:gd name="T41" fmla="*/ T40 w 3761"/>
              <a:gd name="T42" fmla="+- 0 828 313"/>
              <a:gd name="T43" fmla="*/ 828 h 1206"/>
              <a:gd name="T44" fmla="+- 0 10255 9256"/>
              <a:gd name="T45" fmla="*/ T44 w 3761"/>
              <a:gd name="T46" fmla="+- 0 888 313"/>
              <a:gd name="T47" fmla="*/ 888 h 1206"/>
              <a:gd name="T48" fmla="+- 0 10501 9256"/>
              <a:gd name="T49" fmla="*/ T48 w 3761"/>
              <a:gd name="T50" fmla="+- 0 1145 313"/>
              <a:gd name="T51" fmla="*/ 1145 h 1206"/>
              <a:gd name="T52" fmla="+- 0 10596 9256"/>
              <a:gd name="T53" fmla="*/ T52 w 3761"/>
              <a:gd name="T54" fmla="+- 0 1351 313"/>
              <a:gd name="T55" fmla="*/ 1351 h 1206"/>
              <a:gd name="T56" fmla="+- 0 10225 9256"/>
              <a:gd name="T57" fmla="*/ T56 w 3761"/>
              <a:gd name="T58" fmla="+- 0 1421 313"/>
              <a:gd name="T59" fmla="*/ 1421 h 1206"/>
              <a:gd name="T60" fmla="+- 0 10458 9256"/>
              <a:gd name="T61" fmla="*/ T60 w 3761"/>
              <a:gd name="T62" fmla="+- 0 1115 313"/>
              <a:gd name="T63" fmla="*/ 1115 h 1206"/>
              <a:gd name="T64" fmla="+- 0 10555 9256"/>
              <a:gd name="T65" fmla="*/ T64 w 3761"/>
              <a:gd name="T66" fmla="+- 0 870 313"/>
              <a:gd name="T67" fmla="*/ 870 h 1206"/>
              <a:gd name="T68" fmla="+- 0 10430 9256"/>
              <a:gd name="T69" fmla="*/ T68 w 3761"/>
              <a:gd name="T70" fmla="+- 0 849 313"/>
              <a:gd name="T71" fmla="*/ 849 h 1206"/>
              <a:gd name="T72" fmla="+- 0 10519 9256"/>
              <a:gd name="T73" fmla="*/ T72 w 3761"/>
              <a:gd name="T74" fmla="+- 0 361 313"/>
              <a:gd name="T75" fmla="*/ 361 h 1206"/>
              <a:gd name="T76" fmla="+- 0 10607 9256"/>
              <a:gd name="T77" fmla="*/ T76 w 3761"/>
              <a:gd name="T78" fmla="+- 0 652 313"/>
              <a:gd name="T79" fmla="*/ 652 h 1206"/>
              <a:gd name="T80" fmla="+- 0 10759 9256"/>
              <a:gd name="T81" fmla="*/ T80 w 3761"/>
              <a:gd name="T82" fmla="+- 0 328 313"/>
              <a:gd name="T83" fmla="*/ 328 h 1206"/>
              <a:gd name="T84" fmla="+- 0 10763 9256"/>
              <a:gd name="T85" fmla="*/ T84 w 3761"/>
              <a:gd name="T86" fmla="+- 0 469 313"/>
              <a:gd name="T87" fmla="*/ 469 h 1206"/>
              <a:gd name="T88" fmla="+- 0 10860 9256"/>
              <a:gd name="T89" fmla="*/ T88 w 3761"/>
              <a:gd name="T90" fmla="+- 0 687 313"/>
              <a:gd name="T91" fmla="*/ 687 h 1206"/>
              <a:gd name="T92" fmla="+- 0 11085 9256"/>
              <a:gd name="T93" fmla="*/ T92 w 3761"/>
              <a:gd name="T94" fmla="+- 0 1104 313"/>
              <a:gd name="T95" fmla="*/ 1104 h 1206"/>
              <a:gd name="T96" fmla="+- 0 11101 9256"/>
              <a:gd name="T97" fmla="*/ T96 w 3761"/>
              <a:gd name="T98" fmla="+- 0 1413 313"/>
              <a:gd name="T99" fmla="*/ 1413 h 1206"/>
              <a:gd name="T100" fmla="+- 0 11103 9256"/>
              <a:gd name="T101" fmla="*/ T100 w 3761"/>
              <a:gd name="T102" fmla="+- 0 1138 313"/>
              <a:gd name="T103" fmla="*/ 1138 h 1206"/>
              <a:gd name="T104" fmla="+- 0 11419 9256"/>
              <a:gd name="T105" fmla="*/ T104 w 3761"/>
              <a:gd name="T106" fmla="+- 0 1092 313"/>
              <a:gd name="T107" fmla="*/ 1092 h 1206"/>
              <a:gd name="T108" fmla="+- 0 11497 9256"/>
              <a:gd name="T109" fmla="*/ T108 w 3761"/>
              <a:gd name="T110" fmla="+- 0 1392 313"/>
              <a:gd name="T111" fmla="*/ 1392 h 1206"/>
              <a:gd name="T112" fmla="+- 0 11466 9256"/>
              <a:gd name="T113" fmla="*/ T112 w 3761"/>
              <a:gd name="T114" fmla="+- 0 1350 313"/>
              <a:gd name="T115" fmla="*/ 1350 h 1206"/>
              <a:gd name="T116" fmla="+- 0 11770 9256"/>
              <a:gd name="T117" fmla="*/ T116 w 3761"/>
              <a:gd name="T118" fmla="+- 0 1035 313"/>
              <a:gd name="T119" fmla="*/ 1035 h 1206"/>
              <a:gd name="T120" fmla="+- 0 11887 9256"/>
              <a:gd name="T121" fmla="*/ T120 w 3761"/>
              <a:gd name="T122" fmla="+- 0 1202 313"/>
              <a:gd name="T123" fmla="*/ 1202 h 1206"/>
              <a:gd name="T124" fmla="+- 0 11919 9256"/>
              <a:gd name="T125" fmla="*/ T124 w 3761"/>
              <a:gd name="T126" fmla="+- 0 1325 313"/>
              <a:gd name="T127" fmla="*/ 1325 h 1206"/>
              <a:gd name="T128" fmla="+- 0 12277 9256"/>
              <a:gd name="T129" fmla="*/ T128 w 3761"/>
              <a:gd name="T130" fmla="+- 0 1033 313"/>
              <a:gd name="T131" fmla="*/ 1033 h 1206"/>
              <a:gd name="T132" fmla="+- 0 12071 9256"/>
              <a:gd name="T133" fmla="*/ T132 w 3761"/>
              <a:gd name="T134" fmla="+- 0 1177 313"/>
              <a:gd name="T135" fmla="*/ 1177 h 1206"/>
              <a:gd name="T136" fmla="+- 0 12221 9256"/>
              <a:gd name="T137" fmla="*/ T136 w 3761"/>
              <a:gd name="T138" fmla="+- 0 1350 313"/>
              <a:gd name="T139" fmla="*/ 1350 h 1206"/>
              <a:gd name="T140" fmla="+- 0 12240 9256"/>
              <a:gd name="T141" fmla="*/ T140 w 3761"/>
              <a:gd name="T142" fmla="+- 0 1085 313"/>
              <a:gd name="T143" fmla="*/ 1085 h 1206"/>
              <a:gd name="T144" fmla="+- 0 12191 9256"/>
              <a:gd name="T145" fmla="*/ T144 w 3761"/>
              <a:gd name="T146" fmla="+- 0 1060 313"/>
              <a:gd name="T147" fmla="*/ 1060 h 1206"/>
              <a:gd name="T148" fmla="+- 0 12836 9256"/>
              <a:gd name="T149" fmla="*/ T148 w 3761"/>
              <a:gd name="T150" fmla="+- 0 1031 313"/>
              <a:gd name="T151" fmla="*/ 1031 h 1206"/>
              <a:gd name="T152" fmla="+- 0 12536 9256"/>
              <a:gd name="T153" fmla="*/ T152 w 3761"/>
              <a:gd name="T154" fmla="+- 0 1202 313"/>
              <a:gd name="T155" fmla="*/ 1202 h 1206"/>
              <a:gd name="T156" fmla="+- 0 12776 9256"/>
              <a:gd name="T157" fmla="*/ T156 w 3761"/>
              <a:gd name="T158" fmla="+- 0 1321 313"/>
              <a:gd name="T159" fmla="*/ 1321 h 1206"/>
              <a:gd name="T160" fmla="+- 0 12931 9256"/>
              <a:gd name="T161" fmla="*/ T160 w 3761"/>
              <a:gd name="T162" fmla="+- 0 841 313"/>
              <a:gd name="T163" fmla="*/ 841 h 1206"/>
              <a:gd name="T164" fmla="+- 0 12894 9256"/>
              <a:gd name="T165" fmla="*/ T164 w 3761"/>
              <a:gd name="T166" fmla="+- 0 605 313"/>
              <a:gd name="T167" fmla="*/ 605 h 1206"/>
              <a:gd name="T168" fmla="+- 0 12877 9256"/>
              <a:gd name="T169" fmla="*/ T168 w 3761"/>
              <a:gd name="T170" fmla="+- 0 1078 313"/>
              <a:gd name="T171" fmla="*/ 1078 h 1206"/>
              <a:gd name="T172" fmla="+- 0 13016 9256"/>
              <a:gd name="T173" fmla="*/ T172 w 3761"/>
              <a:gd name="T174" fmla="+- 0 1262 313"/>
              <a:gd name="T175" fmla="*/ 1262 h 120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Lst>
            <a:rect l="0" t="0" r="r" b="b"/>
            <a:pathLst>
              <a:path w="3761" h="1206" extrusionOk="0">
                <a:moveTo>
                  <a:pt x="481" y="518"/>
                </a:moveTo>
                <a:cubicBezTo>
                  <a:pt x="496" y="529"/>
                  <a:pt x="504" y="541"/>
                  <a:pt x="524" y="536"/>
                </a:cubicBezTo>
                <a:cubicBezTo>
                  <a:pt x="525" y="536"/>
                  <a:pt x="524" y="529"/>
                  <a:pt x="525" y="529"/>
                </a:cubicBezTo>
                <a:cubicBezTo>
                  <a:pt x="506" y="518"/>
                  <a:pt x="507" y="511"/>
                  <a:pt x="475" y="508"/>
                </a:cubicBezTo>
                <a:cubicBezTo>
                  <a:pt x="397" y="500"/>
                  <a:pt x="316" y="510"/>
                  <a:pt x="239" y="524"/>
                </a:cubicBezTo>
                <a:cubicBezTo>
                  <a:pt x="167" y="537"/>
                  <a:pt x="88" y="555"/>
                  <a:pt x="30" y="604"/>
                </a:cubicBezTo>
                <a:cubicBezTo>
                  <a:pt x="10" y="628"/>
                  <a:pt x="3" y="633"/>
                  <a:pt x="0" y="653"/>
                </a:cubicBezTo>
                <a:cubicBezTo>
                  <a:pt x="12" y="705"/>
                  <a:pt x="49" y="718"/>
                  <a:pt x="99" y="738"/>
                </a:cubicBezTo>
                <a:cubicBezTo>
                  <a:pt x="186" y="773"/>
                  <a:pt x="280" y="793"/>
                  <a:pt x="370" y="820"/>
                </a:cubicBezTo>
                <a:cubicBezTo>
                  <a:pt x="434" y="839"/>
                  <a:pt x="510" y="860"/>
                  <a:pt x="557" y="912"/>
                </a:cubicBezTo>
                <a:cubicBezTo>
                  <a:pt x="591" y="950"/>
                  <a:pt x="581" y="995"/>
                  <a:pt x="546" y="1027"/>
                </a:cubicBezTo>
                <a:cubicBezTo>
                  <a:pt x="475" y="1093"/>
                  <a:pt x="372" y="1129"/>
                  <a:pt x="283" y="1161"/>
                </a:cubicBezTo>
                <a:cubicBezTo>
                  <a:pt x="224" y="1182"/>
                  <a:pt x="137" y="1217"/>
                  <a:pt x="72" y="1204"/>
                </a:cubicBezTo>
                <a:cubicBezTo>
                  <a:pt x="65" y="1200"/>
                  <a:pt x="59" y="1197"/>
                  <a:pt x="52" y="1193"/>
                </a:cubicBezTo>
                <a:cubicBezTo>
                  <a:pt x="37" y="1142"/>
                  <a:pt x="57" y="1109"/>
                  <a:pt x="96" y="1069"/>
                </a:cubicBezTo>
                <a:cubicBezTo>
                  <a:pt x="188" y="975"/>
                  <a:pt x="313" y="920"/>
                  <a:pt x="421" y="848"/>
                </a:cubicBezTo>
                <a:cubicBezTo>
                  <a:pt x="494" y="799"/>
                  <a:pt x="590" y="742"/>
                  <a:pt x="611" y="649"/>
                </a:cubicBezTo>
                <a:cubicBezTo>
                  <a:pt x="620" y="608"/>
                  <a:pt x="588" y="581"/>
                  <a:pt x="552" y="568"/>
                </a:cubicBezTo>
                <a:cubicBezTo>
                  <a:pt x="520" y="557"/>
                  <a:pt x="468" y="551"/>
                  <a:pt x="435" y="556"/>
                </a:cubicBezTo>
                <a:cubicBezTo>
                  <a:pt x="432" y="557"/>
                  <a:pt x="429" y="559"/>
                  <a:pt x="426" y="560"/>
                </a:cubicBezTo>
              </a:path>
              <a:path w="3761" h="1206" extrusionOk="0">
                <a:moveTo>
                  <a:pt x="1335" y="581"/>
                </a:moveTo>
                <a:cubicBezTo>
                  <a:pt x="1339" y="560"/>
                  <a:pt x="1349" y="537"/>
                  <a:pt x="1340" y="515"/>
                </a:cubicBezTo>
                <a:cubicBezTo>
                  <a:pt x="1324" y="474"/>
                  <a:pt x="1254" y="476"/>
                  <a:pt x="1221" y="478"/>
                </a:cubicBezTo>
                <a:cubicBezTo>
                  <a:pt x="1148" y="481"/>
                  <a:pt x="1037" y="502"/>
                  <a:pt x="999" y="575"/>
                </a:cubicBezTo>
                <a:cubicBezTo>
                  <a:pt x="968" y="635"/>
                  <a:pt x="1019" y="692"/>
                  <a:pt x="1060" y="728"/>
                </a:cubicBezTo>
                <a:cubicBezTo>
                  <a:pt x="1113" y="774"/>
                  <a:pt x="1183" y="800"/>
                  <a:pt x="1245" y="832"/>
                </a:cubicBezTo>
                <a:cubicBezTo>
                  <a:pt x="1290" y="855"/>
                  <a:pt x="1351" y="884"/>
                  <a:pt x="1379" y="930"/>
                </a:cubicBezTo>
                <a:cubicBezTo>
                  <a:pt x="1407" y="976"/>
                  <a:pt x="1376" y="1011"/>
                  <a:pt x="1340" y="1038"/>
                </a:cubicBezTo>
                <a:cubicBezTo>
                  <a:pt x="1254" y="1103"/>
                  <a:pt x="1113" y="1144"/>
                  <a:pt x="1005" y="1133"/>
                </a:cubicBezTo>
                <a:cubicBezTo>
                  <a:pt x="981" y="1126"/>
                  <a:pt x="973" y="1126"/>
                  <a:pt x="969" y="1108"/>
                </a:cubicBezTo>
                <a:cubicBezTo>
                  <a:pt x="966" y="1053"/>
                  <a:pt x="985" y="1028"/>
                  <a:pt x="1019" y="983"/>
                </a:cubicBezTo>
                <a:cubicBezTo>
                  <a:pt x="1071" y="914"/>
                  <a:pt x="1140" y="862"/>
                  <a:pt x="1202" y="802"/>
                </a:cubicBezTo>
                <a:cubicBezTo>
                  <a:pt x="1251" y="754"/>
                  <a:pt x="1306" y="702"/>
                  <a:pt x="1330" y="636"/>
                </a:cubicBezTo>
                <a:cubicBezTo>
                  <a:pt x="1341" y="606"/>
                  <a:pt x="1331" y="570"/>
                  <a:pt x="1299" y="557"/>
                </a:cubicBezTo>
                <a:cubicBezTo>
                  <a:pt x="1263" y="543"/>
                  <a:pt x="1227" y="541"/>
                  <a:pt x="1188" y="538"/>
                </a:cubicBezTo>
                <a:cubicBezTo>
                  <a:pt x="1183" y="537"/>
                  <a:pt x="1179" y="537"/>
                  <a:pt x="1174" y="536"/>
                </a:cubicBezTo>
              </a:path>
              <a:path w="3761" h="1206" extrusionOk="0">
                <a:moveTo>
                  <a:pt x="1263" y="68"/>
                </a:moveTo>
                <a:cubicBezTo>
                  <a:pt x="1263" y="61"/>
                  <a:pt x="1263" y="41"/>
                  <a:pt x="1263" y="48"/>
                </a:cubicBezTo>
                <a:cubicBezTo>
                  <a:pt x="1263" y="158"/>
                  <a:pt x="1233" y="277"/>
                  <a:pt x="1316" y="327"/>
                </a:cubicBezTo>
                <a:cubicBezTo>
                  <a:pt x="1337" y="340"/>
                  <a:pt x="1322" y="343"/>
                  <a:pt x="1351" y="339"/>
                </a:cubicBezTo>
              </a:path>
              <a:path w="3761" h="1206" extrusionOk="0">
                <a:moveTo>
                  <a:pt x="1499" y="55"/>
                </a:moveTo>
                <a:cubicBezTo>
                  <a:pt x="1501" y="42"/>
                  <a:pt x="1503" y="29"/>
                  <a:pt x="1503" y="15"/>
                </a:cubicBezTo>
                <a:cubicBezTo>
                  <a:pt x="1503" y="10"/>
                  <a:pt x="1503" y="6"/>
                  <a:pt x="1503" y="1"/>
                </a:cubicBezTo>
                <a:cubicBezTo>
                  <a:pt x="1503" y="53"/>
                  <a:pt x="1505" y="104"/>
                  <a:pt x="1507" y="156"/>
                </a:cubicBezTo>
                <a:cubicBezTo>
                  <a:pt x="1509" y="216"/>
                  <a:pt x="1520" y="256"/>
                  <a:pt x="1543" y="311"/>
                </a:cubicBezTo>
                <a:cubicBezTo>
                  <a:pt x="1558" y="348"/>
                  <a:pt x="1571" y="356"/>
                  <a:pt x="1604" y="374"/>
                </a:cubicBezTo>
              </a:path>
              <a:path w="3761" h="1206" extrusionOk="0">
                <a:moveTo>
                  <a:pt x="1826" y="809"/>
                </a:moveTo>
                <a:cubicBezTo>
                  <a:pt x="1827" y="806"/>
                  <a:pt x="1824" y="782"/>
                  <a:pt x="1829" y="791"/>
                </a:cubicBezTo>
                <a:cubicBezTo>
                  <a:pt x="1843" y="815"/>
                  <a:pt x="1843" y="851"/>
                  <a:pt x="1844" y="877"/>
                </a:cubicBezTo>
                <a:cubicBezTo>
                  <a:pt x="1848" y="951"/>
                  <a:pt x="1845" y="1026"/>
                  <a:pt x="1845" y="1100"/>
                </a:cubicBezTo>
                <a:cubicBezTo>
                  <a:pt x="1841" y="1075"/>
                  <a:pt x="1836" y="1049"/>
                  <a:pt x="1834" y="1024"/>
                </a:cubicBezTo>
                <a:cubicBezTo>
                  <a:pt x="1829" y="958"/>
                  <a:pt x="1827" y="889"/>
                  <a:pt x="1847" y="825"/>
                </a:cubicBezTo>
                <a:cubicBezTo>
                  <a:pt x="1864" y="773"/>
                  <a:pt x="1898" y="740"/>
                  <a:pt x="1951" y="729"/>
                </a:cubicBezTo>
                <a:cubicBezTo>
                  <a:pt x="2021" y="714"/>
                  <a:pt x="2106" y="736"/>
                  <a:pt x="2163" y="779"/>
                </a:cubicBezTo>
                <a:cubicBezTo>
                  <a:pt x="2213" y="817"/>
                  <a:pt x="2237" y="870"/>
                  <a:pt x="2246" y="930"/>
                </a:cubicBezTo>
                <a:cubicBezTo>
                  <a:pt x="2253" y="978"/>
                  <a:pt x="2250" y="1031"/>
                  <a:pt x="2241" y="1079"/>
                </a:cubicBezTo>
                <a:cubicBezTo>
                  <a:pt x="2240" y="1090"/>
                  <a:pt x="2241" y="1093"/>
                  <a:pt x="2235" y="1097"/>
                </a:cubicBezTo>
                <a:cubicBezTo>
                  <a:pt x="2219" y="1080"/>
                  <a:pt x="2213" y="1068"/>
                  <a:pt x="2210" y="1037"/>
                </a:cubicBezTo>
                <a:cubicBezTo>
                  <a:pt x="2200" y="947"/>
                  <a:pt x="2217" y="861"/>
                  <a:pt x="2284" y="796"/>
                </a:cubicBezTo>
                <a:cubicBezTo>
                  <a:pt x="2342" y="740"/>
                  <a:pt x="2435" y="719"/>
                  <a:pt x="2514" y="722"/>
                </a:cubicBezTo>
                <a:cubicBezTo>
                  <a:pt x="2554" y="724"/>
                  <a:pt x="2599" y="735"/>
                  <a:pt x="2621" y="772"/>
                </a:cubicBezTo>
                <a:cubicBezTo>
                  <a:pt x="2642" y="808"/>
                  <a:pt x="2635" y="850"/>
                  <a:pt x="2631" y="889"/>
                </a:cubicBezTo>
                <a:cubicBezTo>
                  <a:pt x="2629" y="907"/>
                  <a:pt x="2610" y="980"/>
                  <a:pt x="2627" y="995"/>
                </a:cubicBezTo>
                <a:cubicBezTo>
                  <a:pt x="2641" y="1010"/>
                  <a:pt x="2647" y="1014"/>
                  <a:pt x="2663" y="1012"/>
                </a:cubicBezTo>
              </a:path>
              <a:path w="3761" h="1206" extrusionOk="0">
                <a:moveTo>
                  <a:pt x="3033" y="778"/>
                </a:moveTo>
                <a:cubicBezTo>
                  <a:pt x="3033" y="754"/>
                  <a:pt x="3032" y="741"/>
                  <a:pt x="3021" y="720"/>
                </a:cubicBezTo>
                <a:cubicBezTo>
                  <a:pt x="2980" y="712"/>
                  <a:pt x="2945" y="722"/>
                  <a:pt x="2908" y="743"/>
                </a:cubicBezTo>
                <a:cubicBezTo>
                  <a:pt x="2861" y="769"/>
                  <a:pt x="2828" y="812"/>
                  <a:pt x="2815" y="864"/>
                </a:cubicBezTo>
                <a:cubicBezTo>
                  <a:pt x="2804" y="908"/>
                  <a:pt x="2804" y="958"/>
                  <a:pt x="2832" y="995"/>
                </a:cubicBezTo>
                <a:cubicBezTo>
                  <a:pt x="2861" y="1033"/>
                  <a:pt x="2921" y="1041"/>
                  <a:pt x="2965" y="1037"/>
                </a:cubicBezTo>
                <a:cubicBezTo>
                  <a:pt x="3016" y="1033"/>
                  <a:pt x="3050" y="1000"/>
                  <a:pt x="3051" y="948"/>
                </a:cubicBezTo>
                <a:cubicBezTo>
                  <a:pt x="3052" y="887"/>
                  <a:pt x="3025" y="818"/>
                  <a:pt x="2984" y="772"/>
                </a:cubicBezTo>
                <a:cubicBezTo>
                  <a:pt x="2975" y="762"/>
                  <a:pt x="2909" y="713"/>
                  <a:pt x="2893" y="732"/>
                </a:cubicBezTo>
                <a:cubicBezTo>
                  <a:pt x="2905" y="746"/>
                  <a:pt x="2916" y="750"/>
                  <a:pt x="2935" y="747"/>
                </a:cubicBezTo>
              </a:path>
              <a:path w="3761" h="1206" extrusionOk="0">
                <a:moveTo>
                  <a:pt x="3712" y="772"/>
                </a:moveTo>
                <a:cubicBezTo>
                  <a:pt x="3671" y="738"/>
                  <a:pt x="3635" y="723"/>
                  <a:pt x="3580" y="718"/>
                </a:cubicBezTo>
                <a:cubicBezTo>
                  <a:pt x="3515" y="713"/>
                  <a:pt x="3446" y="725"/>
                  <a:pt x="3388" y="754"/>
                </a:cubicBezTo>
                <a:cubicBezTo>
                  <a:pt x="3333" y="782"/>
                  <a:pt x="3292" y="829"/>
                  <a:pt x="3280" y="889"/>
                </a:cubicBezTo>
                <a:cubicBezTo>
                  <a:pt x="3270" y="941"/>
                  <a:pt x="3286" y="984"/>
                  <a:pt x="3336" y="1008"/>
                </a:cubicBezTo>
                <a:cubicBezTo>
                  <a:pt x="3389" y="1034"/>
                  <a:pt x="3466" y="1027"/>
                  <a:pt x="3520" y="1008"/>
                </a:cubicBezTo>
                <a:cubicBezTo>
                  <a:pt x="3592" y="983"/>
                  <a:pt x="3637" y="927"/>
                  <a:pt x="3658" y="855"/>
                </a:cubicBezTo>
                <a:cubicBezTo>
                  <a:pt x="3689" y="751"/>
                  <a:pt x="3681" y="634"/>
                  <a:pt x="3675" y="528"/>
                </a:cubicBezTo>
                <a:cubicBezTo>
                  <a:pt x="3671" y="459"/>
                  <a:pt x="3661" y="393"/>
                  <a:pt x="3648" y="325"/>
                </a:cubicBezTo>
                <a:cubicBezTo>
                  <a:pt x="3646" y="312"/>
                  <a:pt x="3641" y="303"/>
                  <a:pt x="3638" y="292"/>
                </a:cubicBezTo>
                <a:cubicBezTo>
                  <a:pt x="3628" y="321"/>
                  <a:pt x="3623" y="349"/>
                  <a:pt x="3621" y="383"/>
                </a:cubicBezTo>
                <a:cubicBezTo>
                  <a:pt x="3614" y="510"/>
                  <a:pt x="3621" y="638"/>
                  <a:pt x="3621" y="765"/>
                </a:cubicBezTo>
                <a:cubicBezTo>
                  <a:pt x="3621" y="819"/>
                  <a:pt x="3670" y="905"/>
                  <a:pt x="3721" y="937"/>
                </a:cubicBezTo>
                <a:cubicBezTo>
                  <a:pt x="3734" y="941"/>
                  <a:pt x="3747" y="945"/>
                  <a:pt x="3760" y="949"/>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 name=" 6"/>
          <p:cNvSpPr>
            <a:spLocks noRot="1" noChangeAspect="1" noEditPoints="1" noChangeArrowheads="1" noChangeShapeType="1" noTextEdit="1"/>
          </p:cNvSpPr>
          <p:nvPr/>
        </p:nvSpPr>
        <p:spPr bwMode="auto">
          <a:xfrm>
            <a:off x="4943475" y="26988"/>
            <a:ext cx="517525" cy="430212"/>
          </a:xfrm>
          <a:custGeom>
            <a:avLst/>
            <a:gdLst>
              <a:gd name="T0" fmla="+- 0 13737 13730"/>
              <a:gd name="T1" fmla="*/ T0 w 1440"/>
              <a:gd name="T2" fmla="+- 0 753 73"/>
              <a:gd name="T3" fmla="*/ 753 h 1199"/>
              <a:gd name="T4" fmla="+- 0 13739 13730"/>
              <a:gd name="T5" fmla="*/ T4 w 1440"/>
              <a:gd name="T6" fmla="+- 0 702 73"/>
              <a:gd name="T7" fmla="*/ 702 h 1199"/>
              <a:gd name="T8" fmla="+- 0 13740 13730"/>
              <a:gd name="T9" fmla="*/ T8 w 1440"/>
              <a:gd name="T10" fmla="+- 0 735 73"/>
              <a:gd name="T11" fmla="*/ 735 h 1199"/>
              <a:gd name="T12" fmla="+- 0 13736 13730"/>
              <a:gd name="T13" fmla="*/ T12 w 1440"/>
              <a:gd name="T14" fmla="+- 0 1072 73"/>
              <a:gd name="T15" fmla="*/ 1072 h 1199"/>
              <a:gd name="T16" fmla="+- 0 13747 13730"/>
              <a:gd name="T17" fmla="*/ T16 w 1440"/>
              <a:gd name="T18" fmla="+- 0 1213 73"/>
              <a:gd name="T19" fmla="*/ 1213 h 1199"/>
              <a:gd name="T20" fmla="+- 0 13837 13730"/>
              <a:gd name="T21" fmla="*/ T20 w 1440"/>
              <a:gd name="T22" fmla="+- 0 1240 73"/>
              <a:gd name="T23" fmla="*/ 1240 h 1199"/>
              <a:gd name="T24" fmla="+- 0 14496 13730"/>
              <a:gd name="T25" fmla="*/ T24 w 1440"/>
              <a:gd name="T26" fmla="+- 0 820 73"/>
              <a:gd name="T27" fmla="*/ 820 h 1199"/>
              <a:gd name="T28" fmla="+- 0 14385 13730"/>
              <a:gd name="T29" fmla="*/ T28 w 1440"/>
              <a:gd name="T30" fmla="+- 0 735 73"/>
              <a:gd name="T31" fmla="*/ 735 h 1199"/>
              <a:gd name="T32" fmla="+- 0 14215 13730"/>
              <a:gd name="T33" fmla="*/ T32 w 1440"/>
              <a:gd name="T34" fmla="+- 0 735 73"/>
              <a:gd name="T35" fmla="*/ 735 h 1199"/>
              <a:gd name="T36" fmla="+- 0 14085 13730"/>
              <a:gd name="T37" fmla="*/ T36 w 1440"/>
              <a:gd name="T38" fmla="+- 0 802 73"/>
              <a:gd name="T39" fmla="*/ 802 h 1199"/>
              <a:gd name="T40" fmla="+- 0 14109 13730"/>
              <a:gd name="T41" fmla="*/ T40 w 1440"/>
              <a:gd name="T42" fmla="+- 0 912 73"/>
              <a:gd name="T43" fmla="*/ 912 h 1199"/>
              <a:gd name="T44" fmla="+- 0 14272 13730"/>
              <a:gd name="T45" fmla="*/ T44 w 1440"/>
              <a:gd name="T46" fmla="+- 0 1027 73"/>
              <a:gd name="T47" fmla="*/ 1027 h 1199"/>
              <a:gd name="T48" fmla="+- 0 14445 13730"/>
              <a:gd name="T49" fmla="*/ T48 w 1440"/>
              <a:gd name="T50" fmla="+- 0 1145 73"/>
              <a:gd name="T51" fmla="*/ 1145 h 1199"/>
              <a:gd name="T52" fmla="+- 0 14456 13730"/>
              <a:gd name="T53" fmla="*/ T52 w 1440"/>
              <a:gd name="T54" fmla="+- 0 1180 73"/>
              <a:gd name="T55" fmla="*/ 1180 h 1199"/>
              <a:gd name="T56" fmla="+- 0 14323 13730"/>
              <a:gd name="T57" fmla="*/ T56 w 1440"/>
              <a:gd name="T58" fmla="+- 0 1241 73"/>
              <a:gd name="T59" fmla="*/ 1241 h 1199"/>
              <a:gd name="T60" fmla="+- 0 14084 13730"/>
              <a:gd name="T61" fmla="*/ T60 w 1440"/>
              <a:gd name="T62" fmla="+- 0 1271 73"/>
              <a:gd name="T63" fmla="*/ 1271 h 1199"/>
              <a:gd name="T64" fmla="+- 0 14016 13730"/>
              <a:gd name="T65" fmla="*/ T64 w 1440"/>
              <a:gd name="T66" fmla="+- 0 1246 73"/>
              <a:gd name="T67" fmla="*/ 1246 h 1199"/>
              <a:gd name="T68" fmla="+- 0 14082 13730"/>
              <a:gd name="T69" fmla="*/ T68 w 1440"/>
              <a:gd name="T70" fmla="+- 0 1117 73"/>
              <a:gd name="T71" fmla="*/ 1117 h 1199"/>
              <a:gd name="T72" fmla="+- 0 14281 13730"/>
              <a:gd name="T73" fmla="*/ T72 w 1440"/>
              <a:gd name="T74" fmla="+- 0 935 73"/>
              <a:gd name="T75" fmla="*/ 935 h 1199"/>
              <a:gd name="T76" fmla="+- 0 14346 13730"/>
              <a:gd name="T77" fmla="*/ T76 w 1440"/>
              <a:gd name="T78" fmla="+- 0 798 73"/>
              <a:gd name="T79" fmla="*/ 798 h 1199"/>
              <a:gd name="T80" fmla="+- 0 14299 13730"/>
              <a:gd name="T81" fmla="*/ T80 w 1440"/>
              <a:gd name="T82" fmla="+- 0 740 73"/>
              <a:gd name="T83" fmla="*/ 740 h 1199"/>
              <a:gd name="T84" fmla="+- 0 14242 13730"/>
              <a:gd name="T85" fmla="*/ T84 w 1440"/>
              <a:gd name="T86" fmla="+- 0 733 73"/>
              <a:gd name="T87" fmla="*/ 733 h 1199"/>
              <a:gd name="T88" fmla="+- 0 14684 13730"/>
              <a:gd name="T89" fmla="*/ T88 w 1440"/>
              <a:gd name="T90" fmla="+- 0 765 73"/>
              <a:gd name="T91" fmla="*/ 765 h 1199"/>
              <a:gd name="T92" fmla="+- 0 14681 13730"/>
              <a:gd name="T93" fmla="*/ T92 w 1440"/>
              <a:gd name="T94" fmla="+- 0 746 73"/>
              <a:gd name="T95" fmla="*/ 746 h 1199"/>
              <a:gd name="T96" fmla="+- 0 14681 13730"/>
              <a:gd name="T97" fmla="*/ T96 w 1440"/>
              <a:gd name="T98" fmla="+- 0 741 73"/>
              <a:gd name="T99" fmla="*/ 741 h 1199"/>
              <a:gd name="T100" fmla="+- 0 14760 13730"/>
              <a:gd name="T101" fmla="*/ T100 w 1440"/>
              <a:gd name="T102" fmla="+- 0 733 73"/>
              <a:gd name="T103" fmla="*/ 733 h 1199"/>
              <a:gd name="T104" fmla="+- 0 14915 13730"/>
              <a:gd name="T105" fmla="*/ T104 w 1440"/>
              <a:gd name="T106" fmla="+- 0 720 73"/>
              <a:gd name="T107" fmla="*/ 720 h 1199"/>
              <a:gd name="T108" fmla="+- 0 14987 13730"/>
              <a:gd name="T109" fmla="*/ T108 w 1440"/>
              <a:gd name="T110" fmla="+- 0 699 73"/>
              <a:gd name="T111" fmla="*/ 699 h 1199"/>
              <a:gd name="T112" fmla="+- 0 14993 13730"/>
              <a:gd name="T113" fmla="*/ T112 w 1440"/>
              <a:gd name="T114" fmla="+- 0 684 73"/>
              <a:gd name="T115" fmla="*/ 684 h 1199"/>
              <a:gd name="T116" fmla="+- 0 14990 13730"/>
              <a:gd name="T117" fmla="*/ T116 w 1440"/>
              <a:gd name="T118" fmla="+- 0 695 73"/>
              <a:gd name="T119" fmla="*/ 695 h 1199"/>
              <a:gd name="T120" fmla="+- 0 14945 13730"/>
              <a:gd name="T121" fmla="*/ T120 w 1440"/>
              <a:gd name="T122" fmla="+- 0 892 73"/>
              <a:gd name="T123" fmla="*/ 892 h 1199"/>
              <a:gd name="T124" fmla="+- 0 14904 13730"/>
              <a:gd name="T125" fmla="*/ T124 w 1440"/>
              <a:gd name="T126" fmla="+- 0 1049 73"/>
              <a:gd name="T127" fmla="*/ 1049 h 1199"/>
              <a:gd name="T128" fmla="+- 0 14877 13730"/>
              <a:gd name="T129" fmla="*/ T128 w 1440"/>
              <a:gd name="T130" fmla="+- 0 1151 73"/>
              <a:gd name="T131" fmla="*/ 1151 h 1199"/>
              <a:gd name="T132" fmla="+- 0 14871 13730"/>
              <a:gd name="T133" fmla="*/ T132 w 1440"/>
              <a:gd name="T134" fmla="+- 0 1177 73"/>
              <a:gd name="T135" fmla="*/ 1177 h 1199"/>
              <a:gd name="T136" fmla="+- 0 14862 13730"/>
              <a:gd name="T137" fmla="*/ T136 w 1440"/>
              <a:gd name="T138" fmla="+- 0 1126 73"/>
              <a:gd name="T139" fmla="*/ 1126 h 1199"/>
              <a:gd name="T140" fmla="+- 0 14555 13730"/>
              <a:gd name="T141" fmla="*/ T140 w 1440"/>
              <a:gd name="T142" fmla="+- 0 1074 73"/>
              <a:gd name="T143" fmla="*/ 1074 h 1199"/>
              <a:gd name="T144" fmla="+- 0 14609 13730"/>
              <a:gd name="T145" fmla="*/ T144 w 1440"/>
              <a:gd name="T146" fmla="+- 0 1063 73"/>
              <a:gd name="T147" fmla="*/ 1063 h 1199"/>
              <a:gd name="T148" fmla="+- 0 14817 13730"/>
              <a:gd name="T149" fmla="*/ T148 w 1440"/>
              <a:gd name="T150" fmla="+- 0 1035 73"/>
              <a:gd name="T151" fmla="*/ 1035 h 1199"/>
              <a:gd name="T152" fmla="+- 0 14912 13730"/>
              <a:gd name="T153" fmla="*/ T152 w 1440"/>
              <a:gd name="T154" fmla="+- 0 1019 73"/>
              <a:gd name="T155" fmla="*/ 1019 h 1199"/>
              <a:gd name="T156" fmla="+- 0 14915 13730"/>
              <a:gd name="T157" fmla="*/ T156 w 1440"/>
              <a:gd name="T158" fmla="+- 0 1012 73"/>
              <a:gd name="T159" fmla="*/ 1012 h 1199"/>
              <a:gd name="T160" fmla="+- 0 14928 13730"/>
              <a:gd name="T161" fmla="*/ T160 w 1440"/>
              <a:gd name="T162" fmla="+- 0 1012 73"/>
              <a:gd name="T163" fmla="*/ 1012 h 1199"/>
              <a:gd name="T164" fmla="+- 0 14877 13730"/>
              <a:gd name="T165" fmla="*/ T164 w 1440"/>
              <a:gd name="T166" fmla="+- 0 1008 73"/>
              <a:gd name="T167" fmla="*/ 1008 h 1199"/>
              <a:gd name="T168" fmla="+- 0 15169 13730"/>
              <a:gd name="T169" fmla="*/ T168 w 1440"/>
              <a:gd name="T170" fmla="+- 0 716 73"/>
              <a:gd name="T171" fmla="*/ 716 h 1199"/>
              <a:gd name="T172" fmla="+- 0 15107 13730"/>
              <a:gd name="T173" fmla="*/ T172 w 1440"/>
              <a:gd name="T174" fmla="+- 0 688 73"/>
              <a:gd name="T175" fmla="*/ 688 h 1199"/>
              <a:gd name="T176" fmla="+- 0 15052 13730"/>
              <a:gd name="T177" fmla="*/ T176 w 1440"/>
              <a:gd name="T178" fmla="+- 0 676 73"/>
              <a:gd name="T179" fmla="*/ 676 h 1199"/>
              <a:gd name="T180" fmla="+- 0 14966 13730"/>
              <a:gd name="T181" fmla="*/ T180 w 1440"/>
              <a:gd name="T182" fmla="+- 0 691 73"/>
              <a:gd name="T183" fmla="*/ 691 h 1199"/>
              <a:gd name="T184" fmla="+- 0 14906 13730"/>
              <a:gd name="T185" fmla="*/ T184 w 1440"/>
              <a:gd name="T186" fmla="+- 0 744 73"/>
              <a:gd name="T187" fmla="*/ 744 h 1199"/>
              <a:gd name="T188" fmla="+- 0 14877 13730"/>
              <a:gd name="T189" fmla="*/ T188 w 1440"/>
              <a:gd name="T190" fmla="+- 0 731 73"/>
              <a:gd name="T191" fmla="*/ 731 h 1199"/>
              <a:gd name="T192" fmla="+- 0 14891 13730"/>
              <a:gd name="T193" fmla="*/ T192 w 1440"/>
              <a:gd name="T194" fmla="+- 0 731 73"/>
              <a:gd name="T195" fmla="*/ 731 h 1199"/>
              <a:gd name="T196" fmla="+- 0 14871 13730"/>
              <a:gd name="T197" fmla="*/ T196 w 1440"/>
              <a:gd name="T198" fmla="+- 0 703 73"/>
              <a:gd name="T199" fmla="*/ 703 h 1199"/>
              <a:gd name="T200" fmla="+- 0 14833 13730"/>
              <a:gd name="T201" fmla="*/ T200 w 1440"/>
              <a:gd name="T202" fmla="+- 0 712 73"/>
              <a:gd name="T203" fmla="*/ 712 h 1199"/>
              <a:gd name="T204" fmla="+- 0 14700 13730"/>
              <a:gd name="T205" fmla="*/ T204 w 1440"/>
              <a:gd name="T206" fmla="+- 0 728 73"/>
              <a:gd name="T207" fmla="*/ 728 h 1199"/>
              <a:gd name="T208" fmla="+- 0 14740 13730"/>
              <a:gd name="T209" fmla="*/ T208 w 1440"/>
              <a:gd name="T210" fmla="+- 0 705 73"/>
              <a:gd name="T211" fmla="*/ 705 h 1199"/>
              <a:gd name="T212" fmla="+- 0 14767 13730"/>
              <a:gd name="T213" fmla="*/ T212 w 1440"/>
              <a:gd name="T214" fmla="+- 0 695 73"/>
              <a:gd name="T215" fmla="*/ 695 h 1199"/>
              <a:gd name="T216" fmla="+- 0 14707 13730"/>
              <a:gd name="T217" fmla="*/ T216 w 1440"/>
              <a:gd name="T218" fmla="+- 0 684 73"/>
              <a:gd name="T219" fmla="*/ 684 h 1199"/>
              <a:gd name="T220" fmla="+- 0 14287 13730"/>
              <a:gd name="T221" fmla="*/ T220 w 1440"/>
              <a:gd name="T222" fmla="+- 0 128 73"/>
              <a:gd name="T223" fmla="*/ 128 h 1199"/>
              <a:gd name="T224" fmla="+- 0 14281 13730"/>
              <a:gd name="T225" fmla="*/ T224 w 1440"/>
              <a:gd name="T226" fmla="+- 0 134 73"/>
              <a:gd name="T227" fmla="*/ 134 h 1199"/>
              <a:gd name="T228" fmla="+- 0 14277 13730"/>
              <a:gd name="T229" fmla="*/ T228 w 1440"/>
              <a:gd name="T230" fmla="+- 0 102 73"/>
              <a:gd name="T231" fmla="*/ 102 h 1199"/>
              <a:gd name="T232" fmla="+- 0 14272 13730"/>
              <a:gd name="T233" fmla="*/ T232 w 1440"/>
              <a:gd name="T234" fmla="+- 0 73 73"/>
              <a:gd name="T235" fmla="*/ 73 h 1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Lst>
            <a:rect l="0" t="0" r="r" b="b"/>
            <a:pathLst>
              <a:path w="1440" h="1199" extrusionOk="0">
                <a:moveTo>
                  <a:pt x="7" y="680"/>
                </a:moveTo>
                <a:cubicBezTo>
                  <a:pt x="8" y="663"/>
                  <a:pt x="9" y="646"/>
                  <a:pt x="9" y="629"/>
                </a:cubicBezTo>
                <a:cubicBezTo>
                  <a:pt x="10" y="642"/>
                  <a:pt x="10" y="649"/>
                  <a:pt x="10" y="662"/>
                </a:cubicBezTo>
                <a:cubicBezTo>
                  <a:pt x="10" y="774"/>
                  <a:pt x="12" y="887"/>
                  <a:pt x="6" y="999"/>
                </a:cubicBezTo>
                <a:cubicBezTo>
                  <a:pt x="4" y="1046"/>
                  <a:pt x="-10" y="1100"/>
                  <a:pt x="17" y="1140"/>
                </a:cubicBezTo>
                <a:cubicBezTo>
                  <a:pt x="40" y="1174"/>
                  <a:pt x="72" y="1166"/>
                  <a:pt x="107" y="1167"/>
                </a:cubicBezTo>
              </a:path>
              <a:path w="1440" h="1199" extrusionOk="0">
                <a:moveTo>
                  <a:pt x="766" y="747"/>
                </a:moveTo>
                <a:cubicBezTo>
                  <a:pt x="743" y="700"/>
                  <a:pt x="709" y="673"/>
                  <a:pt x="655" y="662"/>
                </a:cubicBezTo>
                <a:cubicBezTo>
                  <a:pt x="601" y="651"/>
                  <a:pt x="539" y="652"/>
                  <a:pt x="485" y="662"/>
                </a:cubicBezTo>
                <a:cubicBezTo>
                  <a:pt x="439" y="670"/>
                  <a:pt x="382" y="687"/>
                  <a:pt x="355" y="729"/>
                </a:cubicBezTo>
                <a:cubicBezTo>
                  <a:pt x="330" y="768"/>
                  <a:pt x="352" y="809"/>
                  <a:pt x="379" y="839"/>
                </a:cubicBezTo>
                <a:cubicBezTo>
                  <a:pt x="425" y="889"/>
                  <a:pt x="486" y="919"/>
                  <a:pt x="542" y="954"/>
                </a:cubicBezTo>
                <a:cubicBezTo>
                  <a:pt x="598" y="988"/>
                  <a:pt x="671" y="1022"/>
                  <a:pt x="715" y="1072"/>
                </a:cubicBezTo>
                <a:cubicBezTo>
                  <a:pt x="725" y="1089"/>
                  <a:pt x="729" y="1093"/>
                  <a:pt x="726" y="1107"/>
                </a:cubicBezTo>
                <a:cubicBezTo>
                  <a:pt x="693" y="1148"/>
                  <a:pt x="645" y="1156"/>
                  <a:pt x="593" y="1168"/>
                </a:cubicBezTo>
                <a:cubicBezTo>
                  <a:pt x="516" y="1186"/>
                  <a:pt x="433" y="1197"/>
                  <a:pt x="354" y="1198"/>
                </a:cubicBezTo>
                <a:cubicBezTo>
                  <a:pt x="319" y="1198"/>
                  <a:pt x="309" y="1194"/>
                  <a:pt x="286" y="1173"/>
                </a:cubicBezTo>
                <a:cubicBezTo>
                  <a:pt x="290" y="1120"/>
                  <a:pt x="315" y="1085"/>
                  <a:pt x="352" y="1044"/>
                </a:cubicBezTo>
                <a:cubicBezTo>
                  <a:pt x="412" y="977"/>
                  <a:pt x="492" y="929"/>
                  <a:pt x="551" y="862"/>
                </a:cubicBezTo>
                <a:cubicBezTo>
                  <a:pt x="584" y="825"/>
                  <a:pt x="610" y="775"/>
                  <a:pt x="616" y="725"/>
                </a:cubicBezTo>
                <a:cubicBezTo>
                  <a:pt x="622" y="677"/>
                  <a:pt x="602" y="683"/>
                  <a:pt x="569" y="667"/>
                </a:cubicBezTo>
                <a:cubicBezTo>
                  <a:pt x="540" y="653"/>
                  <a:pt x="531" y="653"/>
                  <a:pt x="512" y="660"/>
                </a:cubicBezTo>
              </a:path>
              <a:path w="1440" h="1199" extrusionOk="0">
                <a:moveTo>
                  <a:pt x="954" y="692"/>
                </a:moveTo>
                <a:cubicBezTo>
                  <a:pt x="953" y="685"/>
                  <a:pt x="952" y="680"/>
                  <a:pt x="951" y="673"/>
                </a:cubicBezTo>
                <a:cubicBezTo>
                  <a:pt x="951" y="671"/>
                  <a:pt x="951" y="670"/>
                  <a:pt x="951" y="668"/>
                </a:cubicBezTo>
                <a:cubicBezTo>
                  <a:pt x="978" y="664"/>
                  <a:pt x="1003" y="661"/>
                  <a:pt x="1030" y="660"/>
                </a:cubicBezTo>
                <a:cubicBezTo>
                  <a:pt x="1082" y="658"/>
                  <a:pt x="1134" y="654"/>
                  <a:pt x="1185" y="647"/>
                </a:cubicBezTo>
                <a:cubicBezTo>
                  <a:pt x="1207" y="644"/>
                  <a:pt x="1239" y="640"/>
                  <a:pt x="1257" y="626"/>
                </a:cubicBezTo>
                <a:cubicBezTo>
                  <a:pt x="1267" y="618"/>
                  <a:pt x="1258" y="617"/>
                  <a:pt x="1263" y="611"/>
                </a:cubicBezTo>
                <a:cubicBezTo>
                  <a:pt x="1262" y="617"/>
                  <a:pt x="1261" y="616"/>
                  <a:pt x="1260" y="622"/>
                </a:cubicBezTo>
                <a:cubicBezTo>
                  <a:pt x="1248" y="688"/>
                  <a:pt x="1231" y="754"/>
                  <a:pt x="1215" y="819"/>
                </a:cubicBezTo>
                <a:cubicBezTo>
                  <a:pt x="1202" y="872"/>
                  <a:pt x="1188" y="924"/>
                  <a:pt x="1174" y="976"/>
                </a:cubicBezTo>
                <a:cubicBezTo>
                  <a:pt x="1165" y="1010"/>
                  <a:pt x="1156" y="1044"/>
                  <a:pt x="1147" y="1078"/>
                </a:cubicBezTo>
                <a:cubicBezTo>
                  <a:pt x="1143" y="1091"/>
                  <a:pt x="1142" y="1095"/>
                  <a:pt x="1141" y="1104"/>
                </a:cubicBezTo>
                <a:cubicBezTo>
                  <a:pt x="1138" y="1077"/>
                  <a:pt x="1135" y="1074"/>
                  <a:pt x="1132" y="1053"/>
                </a:cubicBezTo>
              </a:path>
              <a:path w="1440" h="1199" extrusionOk="0">
                <a:moveTo>
                  <a:pt x="825" y="1001"/>
                </a:moveTo>
                <a:cubicBezTo>
                  <a:pt x="843" y="997"/>
                  <a:pt x="861" y="993"/>
                  <a:pt x="879" y="990"/>
                </a:cubicBezTo>
                <a:cubicBezTo>
                  <a:pt x="948" y="979"/>
                  <a:pt x="1018" y="972"/>
                  <a:pt x="1087" y="962"/>
                </a:cubicBezTo>
                <a:cubicBezTo>
                  <a:pt x="1118" y="957"/>
                  <a:pt x="1151" y="955"/>
                  <a:pt x="1182" y="946"/>
                </a:cubicBezTo>
                <a:cubicBezTo>
                  <a:pt x="1191" y="943"/>
                  <a:pt x="1197" y="941"/>
                  <a:pt x="1185" y="939"/>
                </a:cubicBezTo>
                <a:cubicBezTo>
                  <a:pt x="1173" y="939"/>
                  <a:pt x="1174" y="939"/>
                  <a:pt x="1198" y="939"/>
                </a:cubicBezTo>
                <a:cubicBezTo>
                  <a:pt x="1181" y="938"/>
                  <a:pt x="1164" y="937"/>
                  <a:pt x="1147" y="935"/>
                </a:cubicBezTo>
              </a:path>
              <a:path w="1440" h="1199" extrusionOk="0">
                <a:moveTo>
                  <a:pt x="1439" y="643"/>
                </a:moveTo>
                <a:cubicBezTo>
                  <a:pt x="1414" y="631"/>
                  <a:pt x="1409" y="621"/>
                  <a:pt x="1377" y="615"/>
                </a:cubicBezTo>
                <a:cubicBezTo>
                  <a:pt x="1354" y="611"/>
                  <a:pt x="1346" y="608"/>
                  <a:pt x="1322" y="603"/>
                </a:cubicBezTo>
                <a:cubicBezTo>
                  <a:pt x="1281" y="595"/>
                  <a:pt x="1273" y="596"/>
                  <a:pt x="1236" y="618"/>
                </a:cubicBezTo>
                <a:cubicBezTo>
                  <a:pt x="1223" y="626"/>
                  <a:pt x="1194" y="680"/>
                  <a:pt x="1176" y="671"/>
                </a:cubicBezTo>
                <a:cubicBezTo>
                  <a:pt x="1163" y="665"/>
                  <a:pt x="1172" y="660"/>
                  <a:pt x="1147" y="658"/>
                </a:cubicBezTo>
                <a:cubicBezTo>
                  <a:pt x="1157" y="663"/>
                  <a:pt x="1154" y="667"/>
                  <a:pt x="1161" y="658"/>
                </a:cubicBezTo>
                <a:cubicBezTo>
                  <a:pt x="1167" y="650"/>
                  <a:pt x="1155" y="626"/>
                  <a:pt x="1141" y="630"/>
                </a:cubicBezTo>
                <a:cubicBezTo>
                  <a:pt x="1114" y="638"/>
                  <a:pt x="1122" y="632"/>
                  <a:pt x="1103" y="639"/>
                </a:cubicBezTo>
                <a:cubicBezTo>
                  <a:pt x="1057" y="656"/>
                  <a:pt x="1018" y="644"/>
                  <a:pt x="970" y="655"/>
                </a:cubicBezTo>
                <a:cubicBezTo>
                  <a:pt x="989" y="646"/>
                  <a:pt x="992" y="642"/>
                  <a:pt x="1010" y="632"/>
                </a:cubicBezTo>
                <a:cubicBezTo>
                  <a:pt x="1019" y="629"/>
                  <a:pt x="1028" y="625"/>
                  <a:pt x="1037" y="622"/>
                </a:cubicBezTo>
                <a:cubicBezTo>
                  <a:pt x="1025" y="613"/>
                  <a:pt x="1001" y="614"/>
                  <a:pt x="977" y="611"/>
                </a:cubicBezTo>
              </a:path>
              <a:path w="1440" h="1199" extrusionOk="0">
                <a:moveTo>
                  <a:pt x="557" y="55"/>
                </a:moveTo>
                <a:cubicBezTo>
                  <a:pt x="555" y="57"/>
                  <a:pt x="553" y="59"/>
                  <a:pt x="551" y="61"/>
                </a:cubicBezTo>
                <a:cubicBezTo>
                  <a:pt x="553" y="43"/>
                  <a:pt x="549" y="44"/>
                  <a:pt x="547" y="29"/>
                </a:cubicBezTo>
                <a:cubicBezTo>
                  <a:pt x="542" y="-2"/>
                  <a:pt x="556" y="21"/>
                  <a:pt x="542" y="0"/>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1" name=" 7"/>
          <p:cNvSpPr>
            <a:spLocks noRot="1" noChangeAspect="1" noEditPoints="1" noChangeArrowheads="1" noChangeShapeType="1" noTextEdit="1"/>
          </p:cNvSpPr>
          <p:nvPr/>
        </p:nvSpPr>
        <p:spPr bwMode="auto">
          <a:xfrm>
            <a:off x="6210300" y="206375"/>
            <a:ext cx="684213" cy="492125"/>
          </a:xfrm>
          <a:custGeom>
            <a:avLst/>
            <a:gdLst>
              <a:gd name="T0" fmla="+- 0 18197 17249"/>
              <a:gd name="T1" fmla="*/ T0 w 1902"/>
              <a:gd name="T2" fmla="+- 0 574 574"/>
              <a:gd name="T3" fmla="*/ 574 h 1365"/>
              <a:gd name="T4" fmla="+- 0 18210 17249"/>
              <a:gd name="T5" fmla="*/ T4 w 1902"/>
              <a:gd name="T6" fmla="+- 0 645 574"/>
              <a:gd name="T7" fmla="*/ 645 h 1365"/>
              <a:gd name="T8" fmla="+- 0 18223 17249"/>
              <a:gd name="T9" fmla="*/ T8 w 1902"/>
              <a:gd name="T10" fmla="+- 0 769 574"/>
              <a:gd name="T11" fmla="*/ 769 h 1365"/>
              <a:gd name="T12" fmla="+- 0 18350 17249"/>
              <a:gd name="T13" fmla="*/ T12 w 1902"/>
              <a:gd name="T14" fmla="+- 0 892 574"/>
              <a:gd name="T15" fmla="*/ 892 h 1365"/>
              <a:gd name="T16" fmla="+- 0 18613 17249"/>
              <a:gd name="T17" fmla="*/ T16 w 1902"/>
              <a:gd name="T18" fmla="+- 0 1027 574"/>
              <a:gd name="T19" fmla="*/ 1027 h 1365"/>
              <a:gd name="T20" fmla="+- 0 18785 17249"/>
              <a:gd name="T21" fmla="*/ T20 w 1902"/>
              <a:gd name="T22" fmla="+- 0 1106 574"/>
              <a:gd name="T23" fmla="*/ 1106 h 1365"/>
              <a:gd name="T24" fmla="+- 0 17265 17249"/>
              <a:gd name="T25" fmla="*/ T24 w 1902"/>
              <a:gd name="T26" fmla="+- 0 1422 574"/>
              <a:gd name="T27" fmla="*/ 1422 h 1365"/>
              <a:gd name="T28" fmla="+- 0 17265 17249"/>
              <a:gd name="T29" fmla="*/ T28 w 1902"/>
              <a:gd name="T30" fmla="+- 0 1368 574"/>
              <a:gd name="T31" fmla="*/ 1368 h 1365"/>
              <a:gd name="T32" fmla="+- 0 17265 17249"/>
              <a:gd name="T33" fmla="*/ T32 w 1902"/>
              <a:gd name="T34" fmla="+- 0 1397 574"/>
              <a:gd name="T35" fmla="*/ 1397 h 1365"/>
              <a:gd name="T36" fmla="+- 0 17263 17249"/>
              <a:gd name="T37" fmla="*/ T36 w 1902"/>
              <a:gd name="T38" fmla="+- 0 1695 574"/>
              <a:gd name="T39" fmla="*/ 1695 h 1365"/>
              <a:gd name="T40" fmla="+- 0 17249 17249"/>
              <a:gd name="T41" fmla="*/ T40 w 1902"/>
              <a:gd name="T42" fmla="+- 0 1870 574"/>
              <a:gd name="T43" fmla="*/ 1870 h 1365"/>
              <a:gd name="T44" fmla="+- 0 17257 17249"/>
              <a:gd name="T45" fmla="*/ T44 w 1902"/>
              <a:gd name="T46" fmla="+- 0 1927 574"/>
              <a:gd name="T47" fmla="*/ 1927 h 1365"/>
              <a:gd name="T48" fmla="+- 0 17352 17249"/>
              <a:gd name="T49" fmla="*/ T48 w 1902"/>
              <a:gd name="T50" fmla="+- 0 1896 574"/>
              <a:gd name="T51" fmla="*/ 1896 h 1365"/>
              <a:gd name="T52" fmla="+- 0 17705 17249"/>
              <a:gd name="T53" fmla="*/ T52 w 1902"/>
              <a:gd name="T54" fmla="+- 0 1474 574"/>
              <a:gd name="T55" fmla="*/ 1474 h 1365"/>
              <a:gd name="T56" fmla="+- 0 17706 17249"/>
              <a:gd name="T57" fmla="*/ T56 w 1902"/>
              <a:gd name="T58" fmla="+- 0 1426 574"/>
              <a:gd name="T59" fmla="*/ 1426 h 1365"/>
              <a:gd name="T60" fmla="+- 0 17727 17249"/>
              <a:gd name="T61" fmla="*/ T60 w 1902"/>
              <a:gd name="T62" fmla="+- 0 1497 574"/>
              <a:gd name="T63" fmla="*/ 1497 h 1365"/>
              <a:gd name="T64" fmla="+- 0 17740 17249"/>
              <a:gd name="T65" fmla="*/ T64 w 1902"/>
              <a:gd name="T66" fmla="+- 0 1669 574"/>
              <a:gd name="T67" fmla="*/ 1669 h 1365"/>
              <a:gd name="T68" fmla="+- 0 17742 17249"/>
              <a:gd name="T69" fmla="*/ T68 w 1902"/>
              <a:gd name="T70" fmla="+- 0 1849 574"/>
              <a:gd name="T71" fmla="*/ 1849 h 1365"/>
              <a:gd name="T72" fmla="+- 0 17816 17249"/>
              <a:gd name="T73" fmla="*/ T72 w 1902"/>
              <a:gd name="T74" fmla="+- 0 1938 574"/>
              <a:gd name="T75" fmla="*/ 1938 h 1365"/>
              <a:gd name="T76" fmla="+- 0 17858 17249"/>
              <a:gd name="T77" fmla="*/ T76 w 1902"/>
              <a:gd name="T78" fmla="+- 0 1928 574"/>
              <a:gd name="T79" fmla="*/ 1928 h 1365"/>
              <a:gd name="T80" fmla="+- 0 18119 17249"/>
              <a:gd name="T81" fmla="*/ T80 w 1902"/>
              <a:gd name="T82" fmla="+- 0 1687 574"/>
              <a:gd name="T83" fmla="*/ 1687 h 1365"/>
              <a:gd name="T84" fmla="+- 0 18108 17249"/>
              <a:gd name="T85" fmla="*/ T84 w 1902"/>
              <a:gd name="T86" fmla="+- 0 1680 574"/>
              <a:gd name="T87" fmla="*/ 1680 h 1365"/>
              <a:gd name="T88" fmla="+- 0 18251 17249"/>
              <a:gd name="T89" fmla="*/ T88 w 1902"/>
              <a:gd name="T90" fmla="+- 0 1670 574"/>
              <a:gd name="T91" fmla="*/ 1670 h 1365"/>
              <a:gd name="T92" fmla="+- 0 18825 17249"/>
              <a:gd name="T93" fmla="*/ T92 w 1902"/>
              <a:gd name="T94" fmla="+- 0 1614 574"/>
              <a:gd name="T95" fmla="*/ 1614 h 1365"/>
              <a:gd name="T96" fmla="+- 0 19085 17249"/>
              <a:gd name="T97" fmla="*/ T96 w 1902"/>
              <a:gd name="T98" fmla="+- 0 1573 574"/>
              <a:gd name="T99" fmla="*/ 1573 h 1365"/>
              <a:gd name="T100" fmla="+- 0 19094 17249"/>
              <a:gd name="T101" fmla="*/ T100 w 1902"/>
              <a:gd name="T102" fmla="+- 0 1568 574"/>
              <a:gd name="T103" fmla="*/ 1568 h 1365"/>
              <a:gd name="T104" fmla="+- 0 19019 17249"/>
              <a:gd name="T105" fmla="*/ T104 w 1902"/>
              <a:gd name="T106" fmla="+- 0 1564 574"/>
              <a:gd name="T107" fmla="*/ 1564 h 1365"/>
              <a:gd name="T108" fmla="+- 0 18941 17249"/>
              <a:gd name="T109" fmla="*/ T108 w 1902"/>
              <a:gd name="T110" fmla="+- 0 1561 574"/>
              <a:gd name="T111" fmla="*/ 1561 h 1365"/>
              <a:gd name="T112" fmla="+- 0 18785 17249"/>
              <a:gd name="T113" fmla="*/ T112 w 1902"/>
              <a:gd name="T114" fmla="+- 0 1414 574"/>
              <a:gd name="T115" fmla="*/ 1414 h 1365"/>
              <a:gd name="T116" fmla="+- 0 18768 17249"/>
              <a:gd name="T117" fmla="*/ T116 w 1902"/>
              <a:gd name="T118" fmla="+- 0 1354 574"/>
              <a:gd name="T119" fmla="*/ 1354 h 1365"/>
              <a:gd name="T120" fmla="+- 0 18768 17249"/>
              <a:gd name="T121" fmla="*/ T120 w 1902"/>
              <a:gd name="T122" fmla="+- 0 1351 574"/>
              <a:gd name="T123" fmla="*/ 1351 h 1365"/>
              <a:gd name="T124" fmla="+- 0 18831 17249"/>
              <a:gd name="T125" fmla="*/ T124 w 1902"/>
              <a:gd name="T126" fmla="+- 0 1401 574"/>
              <a:gd name="T127" fmla="*/ 1401 h 1365"/>
              <a:gd name="T128" fmla="+- 0 19039 17249"/>
              <a:gd name="T129" fmla="*/ T128 w 1902"/>
              <a:gd name="T130" fmla="+- 0 1545 574"/>
              <a:gd name="T131" fmla="*/ 1545 h 1365"/>
              <a:gd name="T132" fmla="+- 0 19141 17249"/>
              <a:gd name="T133" fmla="*/ T132 w 1902"/>
              <a:gd name="T134" fmla="+- 0 1607 574"/>
              <a:gd name="T135" fmla="*/ 1607 h 1365"/>
              <a:gd name="T136" fmla="+- 0 19150 17249"/>
              <a:gd name="T137" fmla="*/ T136 w 1902"/>
              <a:gd name="T138" fmla="+- 0 1628 574"/>
              <a:gd name="T139" fmla="*/ 1628 h 1365"/>
              <a:gd name="T140" fmla="+- 0 19088 17249"/>
              <a:gd name="T141" fmla="*/ T140 w 1902"/>
              <a:gd name="T142" fmla="+- 0 1669 574"/>
              <a:gd name="T143" fmla="*/ 1669 h 1365"/>
              <a:gd name="T144" fmla="+- 0 18955 17249"/>
              <a:gd name="T145" fmla="*/ T144 w 1902"/>
              <a:gd name="T146" fmla="+- 0 1755 574"/>
              <a:gd name="T147" fmla="*/ 1755 h 1365"/>
              <a:gd name="T148" fmla="+- 0 18890 17249"/>
              <a:gd name="T149" fmla="*/ T148 w 1902"/>
              <a:gd name="T150" fmla="+- 0 1860 574"/>
              <a:gd name="T151" fmla="*/ 1860 h 1365"/>
              <a:gd name="T152" fmla="+- 0 18906 17249"/>
              <a:gd name="T153" fmla="*/ T152 w 1902"/>
              <a:gd name="T154" fmla="+- 0 1880 574"/>
              <a:gd name="T155" fmla="*/ 1880 h 1365"/>
              <a:gd name="T156" fmla="+- 0 18707 17249"/>
              <a:gd name="T157" fmla="*/ T156 w 1902"/>
              <a:gd name="T158" fmla="+- 0 1360 574"/>
              <a:gd name="T159" fmla="*/ 1360 h 1365"/>
              <a:gd name="T160" fmla="+- 0 18681 17249"/>
              <a:gd name="T161" fmla="*/ T160 w 1902"/>
              <a:gd name="T162" fmla="+- 0 1362 574"/>
              <a:gd name="T163" fmla="*/ 1362 h 1365"/>
              <a:gd name="T164" fmla="+- 0 18704 17249"/>
              <a:gd name="T165" fmla="*/ T164 w 1902"/>
              <a:gd name="T166" fmla="+- 0 1362 574"/>
              <a:gd name="T167" fmla="*/ 1362 h 1365"/>
              <a:gd name="T168" fmla="+- 0 18706 17249"/>
              <a:gd name="T169" fmla="*/ T168 w 1902"/>
              <a:gd name="T170" fmla="+- 0 1346 574"/>
              <a:gd name="T171" fmla="*/ 1346 h 1365"/>
              <a:gd name="T172" fmla="+- 0 18704 17249"/>
              <a:gd name="T173" fmla="*/ T172 w 1902"/>
              <a:gd name="T174" fmla="+- 0 1362 574"/>
              <a:gd name="T175" fmla="*/ 1362 h 1365"/>
              <a:gd name="T176" fmla="+- 0 18719 17249"/>
              <a:gd name="T177" fmla="*/ T176 w 1902"/>
              <a:gd name="T178" fmla="+- 0 1372 574"/>
              <a:gd name="T179" fmla="*/ 1372 h 1365"/>
              <a:gd name="T180" fmla="+- 0 18739 17249"/>
              <a:gd name="T181" fmla="*/ T180 w 1902"/>
              <a:gd name="T182" fmla="+- 0 1374 574"/>
              <a:gd name="T183" fmla="*/ 1374 h 1365"/>
              <a:gd name="T184" fmla="+- 0 18749 17249"/>
              <a:gd name="T185" fmla="*/ T184 w 1902"/>
              <a:gd name="T186" fmla="+- 0 1367 574"/>
              <a:gd name="T187" fmla="*/ 1367 h 1365"/>
              <a:gd name="T188" fmla="+- 0 18745 17249"/>
              <a:gd name="T189" fmla="*/ T188 w 1902"/>
              <a:gd name="T190" fmla="+- 0 1342 574"/>
              <a:gd name="T191" fmla="*/ 1342 h 1365"/>
              <a:gd name="T192" fmla="+- 0 18768 17249"/>
              <a:gd name="T193" fmla="*/ T192 w 1902"/>
              <a:gd name="T194" fmla="+- 0 1332 574"/>
              <a:gd name="T195" fmla="*/ 1332 h 1365"/>
              <a:gd name="T196" fmla="+- 0 18819 17249"/>
              <a:gd name="T197" fmla="*/ T196 w 1902"/>
              <a:gd name="T198" fmla="+- 0 1333 574"/>
              <a:gd name="T199" fmla="*/ 1333 h 1365"/>
              <a:gd name="T200" fmla="+- 0 18859 17249"/>
              <a:gd name="T201" fmla="*/ T200 w 1902"/>
              <a:gd name="T202" fmla="+- 0 1328 574"/>
              <a:gd name="T203" fmla="*/ 1328 h 1365"/>
              <a:gd name="T204" fmla="+- 0 18880 17249"/>
              <a:gd name="T205" fmla="*/ T204 w 1902"/>
              <a:gd name="T206" fmla="+- 0 1326 574"/>
              <a:gd name="T207" fmla="*/ 1326 h 1365"/>
              <a:gd name="T208" fmla="+- 0 18894 17249"/>
              <a:gd name="T209" fmla="*/ T208 w 1902"/>
              <a:gd name="T210" fmla="+- 0 1326 574"/>
              <a:gd name="T211" fmla="*/ 1326 h 1365"/>
              <a:gd name="T212" fmla="+- 0 18906 17249"/>
              <a:gd name="T213" fmla="*/ T212 w 1902"/>
              <a:gd name="T214" fmla="+- 0 1330 574"/>
              <a:gd name="T215" fmla="*/ 1330 h 1365"/>
              <a:gd name="T216" fmla="+- 0 18909 17249"/>
              <a:gd name="T217" fmla="*/ T216 w 1902"/>
              <a:gd name="T218" fmla="+- 0 1339 574"/>
              <a:gd name="T219" fmla="*/ 1339 h 1365"/>
              <a:gd name="T220" fmla="+- 0 18927 17249"/>
              <a:gd name="T221" fmla="*/ T220 w 1902"/>
              <a:gd name="T222" fmla="+- 0 1362 574"/>
              <a:gd name="T223" fmla="*/ 1362 h 1365"/>
              <a:gd name="T224" fmla="+- 0 18941 17249"/>
              <a:gd name="T225" fmla="*/ T224 w 1902"/>
              <a:gd name="T226" fmla="+- 0 1386 574"/>
              <a:gd name="T227" fmla="*/ 1386 h 1365"/>
              <a:gd name="T228" fmla="+- 0 18954 17249"/>
              <a:gd name="T229" fmla="*/ T228 w 1902"/>
              <a:gd name="T230" fmla="+- 0 1392 574"/>
              <a:gd name="T231" fmla="*/ 1392 h 1365"/>
              <a:gd name="T232" fmla="+- 0 18957 17249"/>
              <a:gd name="T233" fmla="*/ T232 w 1902"/>
              <a:gd name="T234" fmla="+- 0 1392 574"/>
              <a:gd name="T235" fmla="*/ 1392 h 13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Lst>
            <a:rect l="0" t="0" r="r" b="b"/>
            <a:pathLst>
              <a:path w="1902" h="1365" extrusionOk="0">
                <a:moveTo>
                  <a:pt x="948" y="0"/>
                </a:moveTo>
                <a:cubicBezTo>
                  <a:pt x="954" y="22"/>
                  <a:pt x="960" y="46"/>
                  <a:pt x="961" y="71"/>
                </a:cubicBezTo>
                <a:cubicBezTo>
                  <a:pt x="962" y="119"/>
                  <a:pt x="952" y="149"/>
                  <a:pt x="974" y="195"/>
                </a:cubicBezTo>
                <a:cubicBezTo>
                  <a:pt x="1002" y="252"/>
                  <a:pt x="1052" y="280"/>
                  <a:pt x="1101" y="318"/>
                </a:cubicBezTo>
                <a:cubicBezTo>
                  <a:pt x="1181" y="380"/>
                  <a:pt x="1270" y="416"/>
                  <a:pt x="1364" y="453"/>
                </a:cubicBezTo>
                <a:cubicBezTo>
                  <a:pt x="1427" y="478"/>
                  <a:pt x="1479" y="497"/>
                  <a:pt x="1536" y="532"/>
                </a:cubicBezTo>
              </a:path>
              <a:path w="1902" h="1365" extrusionOk="0">
                <a:moveTo>
                  <a:pt x="16" y="848"/>
                </a:moveTo>
                <a:cubicBezTo>
                  <a:pt x="16" y="830"/>
                  <a:pt x="16" y="812"/>
                  <a:pt x="16" y="794"/>
                </a:cubicBezTo>
                <a:cubicBezTo>
                  <a:pt x="16" y="797"/>
                  <a:pt x="16" y="818"/>
                  <a:pt x="16" y="823"/>
                </a:cubicBezTo>
                <a:cubicBezTo>
                  <a:pt x="16" y="922"/>
                  <a:pt x="20" y="1022"/>
                  <a:pt x="14" y="1121"/>
                </a:cubicBezTo>
                <a:cubicBezTo>
                  <a:pt x="11" y="1179"/>
                  <a:pt x="2" y="1238"/>
                  <a:pt x="0" y="1296"/>
                </a:cubicBezTo>
                <a:cubicBezTo>
                  <a:pt x="0" y="1326"/>
                  <a:pt x="-1" y="1335"/>
                  <a:pt x="8" y="1353"/>
                </a:cubicBezTo>
                <a:cubicBezTo>
                  <a:pt x="43" y="1342"/>
                  <a:pt x="66" y="1341"/>
                  <a:pt x="103" y="1322"/>
                </a:cubicBezTo>
              </a:path>
              <a:path w="1902" h="1365" extrusionOk="0">
                <a:moveTo>
                  <a:pt x="456" y="900"/>
                </a:moveTo>
                <a:cubicBezTo>
                  <a:pt x="456" y="884"/>
                  <a:pt x="456" y="868"/>
                  <a:pt x="457" y="852"/>
                </a:cubicBezTo>
                <a:cubicBezTo>
                  <a:pt x="466" y="876"/>
                  <a:pt x="473" y="898"/>
                  <a:pt x="478" y="923"/>
                </a:cubicBezTo>
                <a:cubicBezTo>
                  <a:pt x="489" y="981"/>
                  <a:pt x="491" y="1036"/>
                  <a:pt x="491" y="1095"/>
                </a:cubicBezTo>
                <a:cubicBezTo>
                  <a:pt x="491" y="1153"/>
                  <a:pt x="483" y="1218"/>
                  <a:pt x="493" y="1275"/>
                </a:cubicBezTo>
                <a:cubicBezTo>
                  <a:pt x="500" y="1317"/>
                  <a:pt x="515" y="1366"/>
                  <a:pt x="567" y="1364"/>
                </a:cubicBezTo>
                <a:cubicBezTo>
                  <a:pt x="581" y="1361"/>
                  <a:pt x="595" y="1357"/>
                  <a:pt x="609" y="1354"/>
                </a:cubicBezTo>
              </a:path>
              <a:path w="1902" h="1365" extrusionOk="0">
                <a:moveTo>
                  <a:pt x="870" y="1113"/>
                </a:moveTo>
                <a:cubicBezTo>
                  <a:pt x="872" y="1109"/>
                  <a:pt x="855" y="1107"/>
                  <a:pt x="859" y="1106"/>
                </a:cubicBezTo>
                <a:cubicBezTo>
                  <a:pt x="899" y="1094"/>
                  <a:pt x="962" y="1099"/>
                  <a:pt x="1002" y="1096"/>
                </a:cubicBezTo>
                <a:cubicBezTo>
                  <a:pt x="1194" y="1082"/>
                  <a:pt x="1385" y="1062"/>
                  <a:pt x="1576" y="1040"/>
                </a:cubicBezTo>
                <a:cubicBezTo>
                  <a:pt x="1658" y="1030"/>
                  <a:pt x="1759" y="1031"/>
                  <a:pt x="1836" y="999"/>
                </a:cubicBezTo>
                <a:cubicBezTo>
                  <a:pt x="1842" y="997"/>
                  <a:pt x="1844" y="998"/>
                  <a:pt x="1845" y="994"/>
                </a:cubicBezTo>
                <a:cubicBezTo>
                  <a:pt x="1820" y="993"/>
                  <a:pt x="1795" y="992"/>
                  <a:pt x="1770" y="990"/>
                </a:cubicBezTo>
                <a:cubicBezTo>
                  <a:pt x="1731" y="987"/>
                  <a:pt x="1718" y="986"/>
                  <a:pt x="1692" y="987"/>
                </a:cubicBezTo>
              </a:path>
              <a:path w="1902" h="1365" extrusionOk="0">
                <a:moveTo>
                  <a:pt x="1536" y="840"/>
                </a:moveTo>
                <a:cubicBezTo>
                  <a:pt x="1530" y="820"/>
                  <a:pt x="1524" y="800"/>
                  <a:pt x="1519" y="780"/>
                </a:cubicBezTo>
                <a:cubicBezTo>
                  <a:pt x="1519" y="779"/>
                  <a:pt x="1519" y="778"/>
                  <a:pt x="1519" y="777"/>
                </a:cubicBezTo>
                <a:cubicBezTo>
                  <a:pt x="1541" y="793"/>
                  <a:pt x="1561" y="810"/>
                  <a:pt x="1582" y="827"/>
                </a:cubicBezTo>
                <a:cubicBezTo>
                  <a:pt x="1648" y="880"/>
                  <a:pt x="1718" y="926"/>
                  <a:pt x="1790" y="971"/>
                </a:cubicBezTo>
                <a:cubicBezTo>
                  <a:pt x="1823" y="992"/>
                  <a:pt x="1863" y="1006"/>
                  <a:pt x="1892" y="1033"/>
                </a:cubicBezTo>
                <a:cubicBezTo>
                  <a:pt x="1897" y="1037"/>
                  <a:pt x="1905" y="1046"/>
                  <a:pt x="1901" y="1054"/>
                </a:cubicBezTo>
                <a:cubicBezTo>
                  <a:pt x="1893" y="1070"/>
                  <a:pt x="1853" y="1088"/>
                  <a:pt x="1839" y="1095"/>
                </a:cubicBezTo>
                <a:cubicBezTo>
                  <a:pt x="1792" y="1120"/>
                  <a:pt x="1747" y="1146"/>
                  <a:pt x="1706" y="1181"/>
                </a:cubicBezTo>
                <a:cubicBezTo>
                  <a:pt x="1678" y="1205"/>
                  <a:pt x="1643" y="1246"/>
                  <a:pt x="1641" y="1286"/>
                </a:cubicBezTo>
                <a:cubicBezTo>
                  <a:pt x="1645" y="1300"/>
                  <a:pt x="1646" y="1304"/>
                  <a:pt x="1657" y="1306"/>
                </a:cubicBezTo>
              </a:path>
              <a:path w="1902" h="1365" extrusionOk="0">
                <a:moveTo>
                  <a:pt x="1458" y="786"/>
                </a:moveTo>
                <a:cubicBezTo>
                  <a:pt x="1444" y="792"/>
                  <a:pt x="1457" y="788"/>
                  <a:pt x="1432" y="788"/>
                </a:cubicBezTo>
                <a:cubicBezTo>
                  <a:pt x="1446" y="792"/>
                  <a:pt x="1467" y="806"/>
                  <a:pt x="1455" y="788"/>
                </a:cubicBezTo>
                <a:cubicBezTo>
                  <a:pt x="1468" y="782"/>
                  <a:pt x="1464" y="759"/>
                  <a:pt x="1457" y="772"/>
                </a:cubicBezTo>
                <a:cubicBezTo>
                  <a:pt x="1456" y="777"/>
                  <a:pt x="1456" y="783"/>
                  <a:pt x="1455" y="788"/>
                </a:cubicBezTo>
                <a:cubicBezTo>
                  <a:pt x="1472" y="780"/>
                  <a:pt x="1476" y="779"/>
                  <a:pt x="1470" y="798"/>
                </a:cubicBezTo>
                <a:cubicBezTo>
                  <a:pt x="1493" y="776"/>
                  <a:pt x="1466" y="803"/>
                  <a:pt x="1490" y="800"/>
                </a:cubicBezTo>
                <a:cubicBezTo>
                  <a:pt x="1493" y="798"/>
                  <a:pt x="1497" y="795"/>
                  <a:pt x="1500" y="793"/>
                </a:cubicBezTo>
                <a:cubicBezTo>
                  <a:pt x="1490" y="781"/>
                  <a:pt x="1493" y="782"/>
                  <a:pt x="1496" y="768"/>
                </a:cubicBezTo>
                <a:cubicBezTo>
                  <a:pt x="1499" y="756"/>
                  <a:pt x="1508" y="758"/>
                  <a:pt x="1519" y="758"/>
                </a:cubicBezTo>
                <a:cubicBezTo>
                  <a:pt x="1536" y="757"/>
                  <a:pt x="1553" y="759"/>
                  <a:pt x="1570" y="759"/>
                </a:cubicBezTo>
                <a:cubicBezTo>
                  <a:pt x="1586" y="759"/>
                  <a:pt x="1597" y="756"/>
                  <a:pt x="1610" y="754"/>
                </a:cubicBezTo>
                <a:cubicBezTo>
                  <a:pt x="1622" y="753"/>
                  <a:pt x="1623" y="752"/>
                  <a:pt x="1631" y="752"/>
                </a:cubicBezTo>
                <a:cubicBezTo>
                  <a:pt x="1641" y="752"/>
                  <a:pt x="1639" y="751"/>
                  <a:pt x="1645" y="752"/>
                </a:cubicBezTo>
                <a:cubicBezTo>
                  <a:pt x="1650" y="753"/>
                  <a:pt x="1653" y="752"/>
                  <a:pt x="1657" y="756"/>
                </a:cubicBezTo>
                <a:cubicBezTo>
                  <a:pt x="1661" y="760"/>
                  <a:pt x="1657" y="761"/>
                  <a:pt x="1660" y="765"/>
                </a:cubicBezTo>
                <a:cubicBezTo>
                  <a:pt x="1664" y="770"/>
                  <a:pt x="1675" y="780"/>
                  <a:pt x="1678" y="788"/>
                </a:cubicBezTo>
                <a:cubicBezTo>
                  <a:pt x="1683" y="802"/>
                  <a:pt x="1683" y="805"/>
                  <a:pt x="1692" y="812"/>
                </a:cubicBezTo>
                <a:cubicBezTo>
                  <a:pt x="1699" y="817"/>
                  <a:pt x="1697" y="817"/>
                  <a:pt x="1705" y="818"/>
                </a:cubicBezTo>
                <a:cubicBezTo>
                  <a:pt x="1706" y="818"/>
                  <a:pt x="1707" y="818"/>
                  <a:pt x="1708" y="818"/>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2" name=" 8"/>
          <p:cNvSpPr>
            <a:spLocks noRot="1" noChangeAspect="1" noEditPoints="1" noChangeArrowheads="1" noChangeShapeType="1" noTextEdit="1"/>
          </p:cNvSpPr>
          <p:nvPr/>
        </p:nvSpPr>
        <p:spPr bwMode="auto">
          <a:xfrm>
            <a:off x="7113588" y="325438"/>
            <a:ext cx="900112" cy="338137"/>
          </a:xfrm>
          <a:custGeom>
            <a:avLst/>
            <a:gdLst>
              <a:gd name="T0" fmla="+- 0 19814 19761"/>
              <a:gd name="T1" fmla="*/ T0 w 2500"/>
              <a:gd name="T2" fmla="+- 0 1381 903"/>
              <a:gd name="T3" fmla="*/ 1381 h 940"/>
              <a:gd name="T4" fmla="+- 0 19808 19761"/>
              <a:gd name="T5" fmla="*/ T4 w 2500"/>
              <a:gd name="T6" fmla="+- 0 1376 903"/>
              <a:gd name="T7" fmla="*/ 1376 h 940"/>
              <a:gd name="T8" fmla="+- 0 19794 19761"/>
              <a:gd name="T9" fmla="*/ T8 w 2500"/>
              <a:gd name="T10" fmla="+- 0 1350 903"/>
              <a:gd name="T11" fmla="*/ 1350 h 940"/>
              <a:gd name="T12" fmla="+- 0 19785 19761"/>
              <a:gd name="T13" fmla="*/ T12 w 2500"/>
              <a:gd name="T14" fmla="+- 0 1397 903"/>
              <a:gd name="T15" fmla="*/ 1397 h 940"/>
              <a:gd name="T16" fmla="+- 0 19770 19761"/>
              <a:gd name="T17" fmla="*/ T16 w 2500"/>
              <a:gd name="T18" fmla="+- 0 1703 903"/>
              <a:gd name="T19" fmla="*/ 1703 h 940"/>
              <a:gd name="T20" fmla="+- 0 19761 19761"/>
              <a:gd name="T21" fmla="*/ T20 w 2500"/>
              <a:gd name="T22" fmla="+- 0 1792 903"/>
              <a:gd name="T23" fmla="*/ 1792 h 940"/>
              <a:gd name="T24" fmla="+- 0 20502 19761"/>
              <a:gd name="T25" fmla="*/ T24 w 2500"/>
              <a:gd name="T26" fmla="+- 0 1394 903"/>
              <a:gd name="T27" fmla="*/ 1394 h 940"/>
              <a:gd name="T28" fmla="+- 0 20487 19761"/>
              <a:gd name="T29" fmla="*/ T28 w 2500"/>
              <a:gd name="T30" fmla="+- 0 1287 903"/>
              <a:gd name="T31" fmla="*/ 1287 h 940"/>
              <a:gd name="T32" fmla="+- 0 20308 19761"/>
              <a:gd name="T33" fmla="*/ T32 w 2500"/>
              <a:gd name="T34" fmla="+- 0 1312 903"/>
              <a:gd name="T35" fmla="*/ 1312 h 940"/>
              <a:gd name="T36" fmla="+- 0 20258 19761"/>
              <a:gd name="T37" fmla="*/ T36 w 2500"/>
              <a:gd name="T38" fmla="+- 0 1651 903"/>
              <a:gd name="T39" fmla="*/ 1651 h 940"/>
              <a:gd name="T40" fmla="+- 0 20403 19761"/>
              <a:gd name="T41" fmla="*/ T40 w 2500"/>
              <a:gd name="T42" fmla="+- 0 1778 903"/>
              <a:gd name="T43" fmla="*/ 1778 h 940"/>
              <a:gd name="T44" fmla="+- 0 20610 19761"/>
              <a:gd name="T45" fmla="*/ T44 w 2500"/>
              <a:gd name="T46" fmla="+- 0 1577 903"/>
              <a:gd name="T47" fmla="*/ 1577 h 940"/>
              <a:gd name="T48" fmla="+- 0 20417 19761"/>
              <a:gd name="T49" fmla="*/ T48 w 2500"/>
              <a:gd name="T50" fmla="+- 0 1319 903"/>
              <a:gd name="T51" fmla="*/ 1319 h 940"/>
              <a:gd name="T52" fmla="+- 0 21054 19761"/>
              <a:gd name="T53" fmla="*/ T52 w 2500"/>
              <a:gd name="T54" fmla="+- 0 1315 903"/>
              <a:gd name="T55" fmla="*/ 1315 h 940"/>
              <a:gd name="T56" fmla="+- 0 21033 19761"/>
              <a:gd name="T57" fmla="*/ T56 w 2500"/>
              <a:gd name="T58" fmla="+- 0 1195 903"/>
              <a:gd name="T59" fmla="*/ 1195 h 940"/>
              <a:gd name="T60" fmla="+- 0 21027 19761"/>
              <a:gd name="T61" fmla="*/ T60 w 2500"/>
              <a:gd name="T62" fmla="+- 0 1419 903"/>
              <a:gd name="T63" fmla="*/ 1419 h 940"/>
              <a:gd name="T64" fmla="+- 0 21030 19761"/>
              <a:gd name="T65" fmla="*/ T64 w 2500"/>
              <a:gd name="T66" fmla="+- 0 1785 903"/>
              <a:gd name="T67" fmla="*/ 1785 h 940"/>
              <a:gd name="T68" fmla="+- 0 21590 19761"/>
              <a:gd name="T69" fmla="*/ T68 w 2500"/>
              <a:gd name="T70" fmla="+- 0 1280 903"/>
              <a:gd name="T71" fmla="*/ 1280 h 940"/>
              <a:gd name="T72" fmla="+- 0 21595 19761"/>
              <a:gd name="T73" fmla="*/ T72 w 2500"/>
              <a:gd name="T74" fmla="+- 0 1166 903"/>
              <a:gd name="T75" fmla="*/ 1166 h 940"/>
              <a:gd name="T76" fmla="+- 0 21616 19761"/>
              <a:gd name="T77" fmla="*/ T76 w 2500"/>
              <a:gd name="T78" fmla="+- 0 1358 903"/>
              <a:gd name="T79" fmla="*/ 1358 h 940"/>
              <a:gd name="T80" fmla="+- 0 21598 19761"/>
              <a:gd name="T81" fmla="*/ T80 w 2500"/>
              <a:gd name="T82" fmla="+- 0 1785 903"/>
              <a:gd name="T83" fmla="*/ 1785 h 940"/>
              <a:gd name="T84" fmla="+- 0 21595 19761"/>
              <a:gd name="T85" fmla="*/ T84 w 2500"/>
              <a:gd name="T86" fmla="+- 0 1837 903"/>
              <a:gd name="T87" fmla="*/ 1837 h 940"/>
              <a:gd name="T88" fmla="+- 0 21667 19761"/>
              <a:gd name="T89" fmla="*/ T88 w 2500"/>
              <a:gd name="T90" fmla="+- 0 1763 903"/>
              <a:gd name="T91" fmla="*/ 1763 h 940"/>
              <a:gd name="T92" fmla="+- 0 22066 19761"/>
              <a:gd name="T93" fmla="*/ T92 w 2500"/>
              <a:gd name="T94" fmla="+- 0 923 903"/>
              <a:gd name="T95" fmla="*/ 923 h 940"/>
              <a:gd name="T96" fmla="+- 0 22177 19761"/>
              <a:gd name="T97" fmla="*/ T96 w 2500"/>
              <a:gd name="T98" fmla="+- 0 1031 903"/>
              <a:gd name="T99" fmla="*/ 1031 h 940"/>
              <a:gd name="T100" fmla="+- 0 21649 19761"/>
              <a:gd name="T101" fmla="*/ T100 w 2500"/>
              <a:gd name="T102" fmla="+- 0 944 903"/>
              <a:gd name="T103" fmla="*/ 944 h 940"/>
              <a:gd name="T104" fmla="+- 0 21618 19761"/>
              <a:gd name="T105" fmla="*/ T104 w 2500"/>
              <a:gd name="T106" fmla="+- 0 928 903"/>
              <a:gd name="T107" fmla="*/ 928 h 940"/>
              <a:gd name="T108" fmla="+- 0 21542 19761"/>
              <a:gd name="T109" fmla="*/ T108 w 2500"/>
              <a:gd name="T110" fmla="+- 0 930 903"/>
              <a:gd name="T111" fmla="*/ 930 h 940"/>
              <a:gd name="T112" fmla="+- 0 21539 19761"/>
              <a:gd name="T113" fmla="*/ T112 w 2500"/>
              <a:gd name="T114" fmla="+- 0 1033 903"/>
              <a:gd name="T115" fmla="*/ 1033 h 940"/>
              <a:gd name="T116" fmla="+- 0 21678 19761"/>
              <a:gd name="T117" fmla="*/ T116 w 2500"/>
              <a:gd name="T118" fmla="+- 0 1040 903"/>
              <a:gd name="T119" fmla="*/ 1040 h 940"/>
              <a:gd name="T120" fmla="+- 0 21684 19761"/>
              <a:gd name="T121" fmla="*/ T120 w 2500"/>
              <a:gd name="T122" fmla="+- 0 970 903"/>
              <a:gd name="T123" fmla="*/ 970 h 940"/>
              <a:gd name="T124" fmla="+- 0 21621 19761"/>
              <a:gd name="T125" fmla="*/ T124 w 2500"/>
              <a:gd name="T126" fmla="+- 0 912 903"/>
              <a:gd name="T127" fmla="*/ 912 h 940"/>
              <a:gd name="T128" fmla="+- 0 21124 19761"/>
              <a:gd name="T129" fmla="*/ T128 w 2500"/>
              <a:gd name="T130" fmla="+- 0 1001 903"/>
              <a:gd name="T131" fmla="*/ 1001 h 940"/>
              <a:gd name="T132" fmla="+- 0 21106 19761"/>
              <a:gd name="T133" fmla="*/ T132 w 2500"/>
              <a:gd name="T134" fmla="+- 0 973 903"/>
              <a:gd name="T135" fmla="*/ 973 h 940"/>
              <a:gd name="T136" fmla="+- 0 21095 19761"/>
              <a:gd name="T137" fmla="*/ T136 w 2500"/>
              <a:gd name="T138" fmla="+- 0 969 903"/>
              <a:gd name="T139" fmla="*/ 969 h 940"/>
              <a:gd name="T140" fmla="+- 0 21087 19761"/>
              <a:gd name="T141" fmla="*/ T140 w 2500"/>
              <a:gd name="T142" fmla="+- 0 1048 903"/>
              <a:gd name="T143" fmla="*/ 1048 h 940"/>
              <a:gd name="T144" fmla="+- 0 21127 19761"/>
              <a:gd name="T145" fmla="*/ T144 w 2500"/>
              <a:gd name="T146" fmla="+- 0 1120 903"/>
              <a:gd name="T147" fmla="*/ 1120 h 940"/>
              <a:gd name="T148" fmla="+- 0 20548 19761"/>
              <a:gd name="T149" fmla="*/ T148 w 2500"/>
              <a:gd name="T150" fmla="+- 0 1030 903"/>
              <a:gd name="T151" fmla="*/ 1030 h 940"/>
              <a:gd name="T152" fmla="+- 0 20499 19761"/>
              <a:gd name="T153" fmla="*/ T152 w 2500"/>
              <a:gd name="T154" fmla="+- 0 1001 903"/>
              <a:gd name="T155" fmla="*/ 1001 h 940"/>
              <a:gd name="T156" fmla="+- 0 20505 19761"/>
              <a:gd name="T157" fmla="*/ T156 w 2500"/>
              <a:gd name="T158" fmla="+- 0 962 903"/>
              <a:gd name="T159" fmla="*/ 962 h 940"/>
              <a:gd name="T160" fmla="+- 0 20600 19761"/>
              <a:gd name="T161" fmla="*/ T160 w 2500"/>
              <a:gd name="T162" fmla="+- 0 953 903"/>
              <a:gd name="T163" fmla="*/ 953 h 940"/>
              <a:gd name="T164" fmla="+- 0 20517 19761"/>
              <a:gd name="T165" fmla="*/ T164 w 2500"/>
              <a:gd name="T166" fmla="+- 0 1065 903"/>
              <a:gd name="T167" fmla="*/ 1065 h 940"/>
              <a:gd name="T168" fmla="+- 0 20417 19761"/>
              <a:gd name="T169" fmla="*/ T168 w 2500"/>
              <a:gd name="T170" fmla="+- 0 1161 903"/>
              <a:gd name="T171" fmla="*/ 1161 h 940"/>
              <a:gd name="T172" fmla="+- 0 20547 19761"/>
              <a:gd name="T173" fmla="*/ T172 w 2500"/>
              <a:gd name="T174" fmla="+- 0 1162 903"/>
              <a:gd name="T175" fmla="*/ 1162 h 940"/>
              <a:gd name="T176" fmla="+- 0 20568 19761"/>
              <a:gd name="T177" fmla="*/ T176 w 2500"/>
              <a:gd name="T178" fmla="+- 0 1136 903"/>
              <a:gd name="T179" fmla="*/ 1136 h 940"/>
              <a:gd name="T180" fmla="+- 0 19871 19761"/>
              <a:gd name="T181" fmla="*/ T180 w 2500"/>
              <a:gd name="T182" fmla="+- 0 1030 903"/>
              <a:gd name="T183" fmla="*/ 1030 h 940"/>
              <a:gd name="T184" fmla="+- 0 19915 19761"/>
              <a:gd name="T185" fmla="*/ T184 w 2500"/>
              <a:gd name="T186" fmla="+- 0 1001 903"/>
              <a:gd name="T187" fmla="*/ 1001 h 940"/>
              <a:gd name="T188" fmla="+- 0 19951 19761"/>
              <a:gd name="T189" fmla="*/ T188 w 2500"/>
              <a:gd name="T190" fmla="+- 0 996 903"/>
              <a:gd name="T191" fmla="*/ 996 h 940"/>
              <a:gd name="T192" fmla="+- 0 19907 19761"/>
              <a:gd name="T193" fmla="*/ T192 w 2500"/>
              <a:gd name="T194" fmla="+- 0 1066 903"/>
              <a:gd name="T195" fmla="*/ 1066 h 940"/>
              <a:gd name="T196" fmla="+- 0 19895 19761"/>
              <a:gd name="T197" fmla="*/ T196 w 2500"/>
              <a:gd name="T198" fmla="+- 0 1092 903"/>
              <a:gd name="T199" fmla="*/ 1092 h 940"/>
              <a:gd name="T200" fmla="+- 0 19983 19761"/>
              <a:gd name="T201" fmla="*/ T200 w 2500"/>
              <a:gd name="T202" fmla="+- 0 1133 903"/>
              <a:gd name="T203" fmla="*/ 1133 h 940"/>
              <a:gd name="T204" fmla="+- 0 19931 19761"/>
              <a:gd name="T205" fmla="*/ T204 w 2500"/>
              <a:gd name="T206" fmla="+- 0 1191 903"/>
              <a:gd name="T207" fmla="*/ 1191 h 940"/>
              <a:gd name="T208" fmla="+- 0 19769 19761"/>
              <a:gd name="T209" fmla="*/ T208 w 2500"/>
              <a:gd name="T210" fmla="+- 0 1207 903"/>
              <a:gd name="T211" fmla="*/ 1207 h 940"/>
              <a:gd name="T212" fmla="+- 0 19794 19761"/>
              <a:gd name="T213" fmla="*/ T212 w 2500"/>
              <a:gd name="T214" fmla="+- 0 1194 903"/>
              <a:gd name="T215" fmla="*/ 1194 h 94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Lst>
            <a:rect l="0" t="0" r="r" b="b"/>
            <a:pathLst>
              <a:path w="2500" h="940" extrusionOk="0">
                <a:moveTo>
                  <a:pt x="51" y="468"/>
                </a:moveTo>
                <a:cubicBezTo>
                  <a:pt x="52" y="472"/>
                  <a:pt x="52" y="473"/>
                  <a:pt x="53" y="478"/>
                </a:cubicBezTo>
                <a:cubicBezTo>
                  <a:pt x="53" y="479"/>
                  <a:pt x="53" y="481"/>
                  <a:pt x="53" y="482"/>
                </a:cubicBezTo>
                <a:cubicBezTo>
                  <a:pt x="51" y="480"/>
                  <a:pt x="49" y="476"/>
                  <a:pt x="47" y="473"/>
                </a:cubicBezTo>
                <a:cubicBezTo>
                  <a:pt x="43" y="468"/>
                  <a:pt x="41" y="464"/>
                  <a:pt x="38" y="459"/>
                </a:cubicBezTo>
                <a:cubicBezTo>
                  <a:pt x="36" y="456"/>
                  <a:pt x="34" y="451"/>
                  <a:pt x="33" y="447"/>
                </a:cubicBezTo>
                <a:cubicBezTo>
                  <a:pt x="32" y="440"/>
                  <a:pt x="31" y="442"/>
                  <a:pt x="30" y="439"/>
                </a:cubicBezTo>
                <a:cubicBezTo>
                  <a:pt x="29" y="458"/>
                  <a:pt x="26" y="475"/>
                  <a:pt x="24" y="494"/>
                </a:cubicBezTo>
                <a:cubicBezTo>
                  <a:pt x="18" y="555"/>
                  <a:pt x="14" y="617"/>
                  <a:pt x="11" y="678"/>
                </a:cubicBezTo>
                <a:cubicBezTo>
                  <a:pt x="9" y="719"/>
                  <a:pt x="10" y="759"/>
                  <a:pt x="9" y="800"/>
                </a:cubicBezTo>
                <a:cubicBezTo>
                  <a:pt x="8" y="826"/>
                  <a:pt x="2" y="850"/>
                  <a:pt x="0" y="875"/>
                </a:cubicBezTo>
                <a:cubicBezTo>
                  <a:pt x="0" y="880"/>
                  <a:pt x="0" y="884"/>
                  <a:pt x="0" y="889"/>
                </a:cubicBezTo>
                <a:cubicBezTo>
                  <a:pt x="4" y="823"/>
                  <a:pt x="-9" y="847"/>
                  <a:pt x="24" y="811"/>
                </a:cubicBezTo>
              </a:path>
              <a:path w="2500" h="940" extrusionOk="0">
                <a:moveTo>
                  <a:pt x="741" y="491"/>
                </a:moveTo>
                <a:cubicBezTo>
                  <a:pt x="744" y="475"/>
                  <a:pt x="747" y="460"/>
                  <a:pt x="748" y="443"/>
                </a:cubicBezTo>
                <a:cubicBezTo>
                  <a:pt x="749" y="418"/>
                  <a:pt x="748" y="400"/>
                  <a:pt x="726" y="384"/>
                </a:cubicBezTo>
                <a:cubicBezTo>
                  <a:pt x="704" y="367"/>
                  <a:pt x="655" y="367"/>
                  <a:pt x="629" y="370"/>
                </a:cubicBezTo>
                <a:cubicBezTo>
                  <a:pt x="598" y="373"/>
                  <a:pt x="566" y="383"/>
                  <a:pt x="547" y="409"/>
                </a:cubicBezTo>
                <a:cubicBezTo>
                  <a:pt x="523" y="443"/>
                  <a:pt x="513" y="483"/>
                  <a:pt x="506" y="523"/>
                </a:cubicBezTo>
                <a:cubicBezTo>
                  <a:pt x="493" y="596"/>
                  <a:pt x="488" y="675"/>
                  <a:pt x="497" y="748"/>
                </a:cubicBezTo>
                <a:cubicBezTo>
                  <a:pt x="502" y="786"/>
                  <a:pt x="509" y="822"/>
                  <a:pt x="537" y="850"/>
                </a:cubicBezTo>
                <a:cubicBezTo>
                  <a:pt x="564" y="877"/>
                  <a:pt x="607" y="875"/>
                  <a:pt x="642" y="875"/>
                </a:cubicBezTo>
                <a:cubicBezTo>
                  <a:pt x="705" y="875"/>
                  <a:pt x="770" y="854"/>
                  <a:pt x="815" y="807"/>
                </a:cubicBezTo>
                <a:cubicBezTo>
                  <a:pt x="848" y="773"/>
                  <a:pt x="857" y="720"/>
                  <a:pt x="849" y="674"/>
                </a:cubicBezTo>
                <a:cubicBezTo>
                  <a:pt x="838" y="610"/>
                  <a:pt x="797" y="551"/>
                  <a:pt x="759" y="500"/>
                </a:cubicBezTo>
                <a:cubicBezTo>
                  <a:pt x="735" y="467"/>
                  <a:pt x="701" y="420"/>
                  <a:pt x="656" y="416"/>
                </a:cubicBezTo>
                <a:cubicBezTo>
                  <a:pt x="632" y="414"/>
                  <a:pt x="633" y="423"/>
                  <a:pt x="620" y="436"/>
                </a:cubicBezTo>
              </a:path>
              <a:path w="2500" h="940" extrusionOk="0">
                <a:moveTo>
                  <a:pt x="1293" y="412"/>
                </a:moveTo>
                <a:cubicBezTo>
                  <a:pt x="1293" y="378"/>
                  <a:pt x="1288" y="350"/>
                  <a:pt x="1280" y="317"/>
                </a:cubicBezTo>
                <a:cubicBezTo>
                  <a:pt x="1278" y="308"/>
                  <a:pt x="1275" y="301"/>
                  <a:pt x="1272" y="292"/>
                </a:cubicBezTo>
                <a:cubicBezTo>
                  <a:pt x="1271" y="313"/>
                  <a:pt x="1269" y="333"/>
                  <a:pt x="1268" y="354"/>
                </a:cubicBezTo>
                <a:cubicBezTo>
                  <a:pt x="1265" y="408"/>
                  <a:pt x="1265" y="462"/>
                  <a:pt x="1266" y="516"/>
                </a:cubicBezTo>
                <a:cubicBezTo>
                  <a:pt x="1268" y="587"/>
                  <a:pt x="1268" y="657"/>
                  <a:pt x="1268" y="728"/>
                </a:cubicBezTo>
                <a:cubicBezTo>
                  <a:pt x="1268" y="778"/>
                  <a:pt x="1261" y="833"/>
                  <a:pt x="1269" y="882"/>
                </a:cubicBezTo>
                <a:cubicBezTo>
                  <a:pt x="1272" y="903"/>
                  <a:pt x="1294" y="873"/>
                  <a:pt x="1302" y="866"/>
                </a:cubicBezTo>
              </a:path>
              <a:path w="2500" h="940" extrusionOk="0">
                <a:moveTo>
                  <a:pt x="1829" y="377"/>
                </a:moveTo>
                <a:cubicBezTo>
                  <a:pt x="1829" y="349"/>
                  <a:pt x="1827" y="320"/>
                  <a:pt x="1831" y="292"/>
                </a:cubicBezTo>
                <a:cubicBezTo>
                  <a:pt x="1832" y="282"/>
                  <a:pt x="1833" y="273"/>
                  <a:pt x="1834" y="263"/>
                </a:cubicBezTo>
                <a:cubicBezTo>
                  <a:pt x="1837" y="272"/>
                  <a:pt x="1844" y="288"/>
                  <a:pt x="1846" y="299"/>
                </a:cubicBezTo>
                <a:cubicBezTo>
                  <a:pt x="1855" y="350"/>
                  <a:pt x="1854" y="404"/>
                  <a:pt x="1855" y="455"/>
                </a:cubicBezTo>
                <a:cubicBezTo>
                  <a:pt x="1857" y="551"/>
                  <a:pt x="1858" y="649"/>
                  <a:pt x="1852" y="745"/>
                </a:cubicBezTo>
                <a:cubicBezTo>
                  <a:pt x="1849" y="791"/>
                  <a:pt x="1840" y="836"/>
                  <a:pt x="1837" y="882"/>
                </a:cubicBezTo>
                <a:cubicBezTo>
                  <a:pt x="1836" y="900"/>
                  <a:pt x="1835" y="917"/>
                  <a:pt x="1834" y="935"/>
                </a:cubicBezTo>
                <a:cubicBezTo>
                  <a:pt x="1833" y="943"/>
                  <a:pt x="1833" y="936"/>
                  <a:pt x="1834" y="934"/>
                </a:cubicBezTo>
                <a:cubicBezTo>
                  <a:pt x="1837" y="925"/>
                  <a:pt x="1838" y="913"/>
                  <a:pt x="1843" y="905"/>
                </a:cubicBezTo>
                <a:cubicBezTo>
                  <a:pt x="1853" y="887"/>
                  <a:pt x="1890" y="877"/>
                  <a:pt x="1906" y="860"/>
                </a:cubicBezTo>
                <a:cubicBezTo>
                  <a:pt x="1922" y="841"/>
                  <a:pt x="1928" y="833"/>
                  <a:pt x="1939" y="820"/>
                </a:cubicBezTo>
              </a:path>
              <a:path w="2500" h="940" extrusionOk="0">
                <a:moveTo>
                  <a:pt x="2305" y="20"/>
                </a:moveTo>
                <a:cubicBezTo>
                  <a:pt x="2310" y="46"/>
                  <a:pt x="2327" y="50"/>
                  <a:pt x="2343" y="71"/>
                </a:cubicBezTo>
                <a:cubicBezTo>
                  <a:pt x="2363" y="98"/>
                  <a:pt x="2389" y="107"/>
                  <a:pt x="2416" y="128"/>
                </a:cubicBezTo>
                <a:cubicBezTo>
                  <a:pt x="2447" y="152"/>
                  <a:pt x="2472" y="161"/>
                  <a:pt x="2499" y="191"/>
                </a:cubicBezTo>
              </a:path>
              <a:path w="2500" h="940" extrusionOk="0">
                <a:moveTo>
                  <a:pt x="1888" y="41"/>
                </a:moveTo>
                <a:cubicBezTo>
                  <a:pt x="1884" y="38"/>
                  <a:pt x="1881" y="37"/>
                  <a:pt x="1876" y="34"/>
                </a:cubicBezTo>
                <a:cubicBezTo>
                  <a:pt x="1870" y="30"/>
                  <a:pt x="1864" y="28"/>
                  <a:pt x="1857" y="25"/>
                </a:cubicBezTo>
                <a:cubicBezTo>
                  <a:pt x="1851" y="22"/>
                  <a:pt x="1844" y="23"/>
                  <a:pt x="1837" y="23"/>
                </a:cubicBezTo>
                <a:cubicBezTo>
                  <a:pt x="1823" y="23"/>
                  <a:pt x="1792" y="17"/>
                  <a:pt x="1781" y="27"/>
                </a:cubicBezTo>
                <a:cubicBezTo>
                  <a:pt x="1774" y="33"/>
                  <a:pt x="1775" y="42"/>
                  <a:pt x="1775" y="50"/>
                </a:cubicBezTo>
                <a:cubicBezTo>
                  <a:pt x="1775" y="67"/>
                  <a:pt x="1766" y="118"/>
                  <a:pt x="1778" y="130"/>
                </a:cubicBezTo>
                <a:cubicBezTo>
                  <a:pt x="1783" y="135"/>
                  <a:pt x="1799" y="138"/>
                  <a:pt x="1806" y="138"/>
                </a:cubicBezTo>
                <a:cubicBezTo>
                  <a:pt x="1838" y="140"/>
                  <a:pt x="1886" y="146"/>
                  <a:pt x="1917" y="137"/>
                </a:cubicBezTo>
                <a:cubicBezTo>
                  <a:pt x="1921" y="136"/>
                  <a:pt x="1926" y="132"/>
                  <a:pt x="1927" y="127"/>
                </a:cubicBezTo>
                <a:cubicBezTo>
                  <a:pt x="1930" y="108"/>
                  <a:pt x="1928" y="84"/>
                  <a:pt x="1923" y="67"/>
                </a:cubicBezTo>
                <a:cubicBezTo>
                  <a:pt x="1919" y="54"/>
                  <a:pt x="1913" y="39"/>
                  <a:pt x="1903" y="30"/>
                </a:cubicBezTo>
                <a:cubicBezTo>
                  <a:pt x="1890" y="18"/>
                  <a:pt x="1875" y="17"/>
                  <a:pt x="1860" y="9"/>
                </a:cubicBezTo>
                <a:cubicBezTo>
                  <a:pt x="1855" y="6"/>
                  <a:pt x="1851" y="3"/>
                  <a:pt x="1846" y="0"/>
                </a:cubicBezTo>
              </a:path>
              <a:path w="2500" h="940" extrusionOk="0">
                <a:moveTo>
                  <a:pt x="1363" y="98"/>
                </a:moveTo>
                <a:cubicBezTo>
                  <a:pt x="1361" y="93"/>
                  <a:pt x="1358" y="90"/>
                  <a:pt x="1356" y="85"/>
                </a:cubicBezTo>
                <a:cubicBezTo>
                  <a:pt x="1353" y="78"/>
                  <a:pt x="1350" y="74"/>
                  <a:pt x="1345" y="70"/>
                </a:cubicBezTo>
                <a:cubicBezTo>
                  <a:pt x="1342" y="68"/>
                  <a:pt x="1342" y="68"/>
                  <a:pt x="1337" y="67"/>
                </a:cubicBezTo>
                <a:cubicBezTo>
                  <a:pt x="1336" y="66"/>
                  <a:pt x="1335" y="66"/>
                  <a:pt x="1334" y="66"/>
                </a:cubicBezTo>
                <a:cubicBezTo>
                  <a:pt x="1332" y="72"/>
                  <a:pt x="1330" y="80"/>
                  <a:pt x="1329" y="87"/>
                </a:cubicBezTo>
                <a:cubicBezTo>
                  <a:pt x="1327" y="106"/>
                  <a:pt x="1326" y="125"/>
                  <a:pt x="1326" y="145"/>
                </a:cubicBezTo>
                <a:cubicBezTo>
                  <a:pt x="1326" y="162"/>
                  <a:pt x="1328" y="179"/>
                  <a:pt x="1328" y="196"/>
                </a:cubicBezTo>
                <a:cubicBezTo>
                  <a:pt x="1328" y="227"/>
                  <a:pt x="1323" y="211"/>
                  <a:pt x="1366" y="217"/>
                </a:cubicBezTo>
                <a:cubicBezTo>
                  <a:pt x="1368" y="220"/>
                  <a:pt x="1368" y="220"/>
                  <a:pt x="1366" y="212"/>
                </a:cubicBezTo>
              </a:path>
              <a:path w="2500" h="940" extrusionOk="0">
                <a:moveTo>
                  <a:pt x="787" y="127"/>
                </a:moveTo>
                <a:cubicBezTo>
                  <a:pt x="774" y="126"/>
                  <a:pt x="767" y="124"/>
                  <a:pt x="756" y="118"/>
                </a:cubicBezTo>
                <a:cubicBezTo>
                  <a:pt x="747" y="113"/>
                  <a:pt x="742" y="108"/>
                  <a:pt x="738" y="98"/>
                </a:cubicBezTo>
                <a:cubicBezTo>
                  <a:pt x="735" y="91"/>
                  <a:pt x="736" y="82"/>
                  <a:pt x="736" y="74"/>
                </a:cubicBezTo>
                <a:cubicBezTo>
                  <a:pt x="736" y="65"/>
                  <a:pt x="736" y="63"/>
                  <a:pt x="744" y="59"/>
                </a:cubicBezTo>
                <a:cubicBezTo>
                  <a:pt x="762" y="50"/>
                  <a:pt x="785" y="50"/>
                  <a:pt x="804" y="49"/>
                </a:cubicBezTo>
                <a:cubicBezTo>
                  <a:pt x="816" y="49"/>
                  <a:pt x="827" y="49"/>
                  <a:pt x="839" y="50"/>
                </a:cubicBezTo>
                <a:cubicBezTo>
                  <a:pt x="843" y="64"/>
                  <a:pt x="844" y="70"/>
                  <a:pt x="835" y="85"/>
                </a:cubicBezTo>
                <a:cubicBezTo>
                  <a:pt x="815" y="116"/>
                  <a:pt x="785" y="141"/>
                  <a:pt x="756" y="162"/>
                </a:cubicBezTo>
                <a:cubicBezTo>
                  <a:pt x="727" y="183"/>
                  <a:pt x="697" y="201"/>
                  <a:pt x="673" y="228"/>
                </a:cubicBezTo>
                <a:cubicBezTo>
                  <a:pt x="664" y="239"/>
                  <a:pt x="660" y="246"/>
                  <a:pt x="656" y="258"/>
                </a:cubicBezTo>
                <a:cubicBezTo>
                  <a:pt x="667" y="260"/>
                  <a:pt x="678" y="260"/>
                  <a:pt x="690" y="260"/>
                </a:cubicBezTo>
                <a:cubicBezTo>
                  <a:pt x="722" y="260"/>
                  <a:pt x="754" y="259"/>
                  <a:pt x="786" y="259"/>
                </a:cubicBezTo>
                <a:cubicBezTo>
                  <a:pt x="802" y="259"/>
                  <a:pt x="800" y="257"/>
                  <a:pt x="805" y="242"/>
                </a:cubicBezTo>
                <a:cubicBezTo>
                  <a:pt x="805" y="238"/>
                  <a:pt x="805" y="236"/>
                  <a:pt x="807" y="233"/>
                </a:cubicBezTo>
              </a:path>
              <a:path w="2500" h="940" extrusionOk="0">
                <a:moveTo>
                  <a:pt x="114" y="128"/>
                </a:moveTo>
                <a:cubicBezTo>
                  <a:pt x="114" y="127"/>
                  <a:pt x="109" y="129"/>
                  <a:pt x="110" y="127"/>
                </a:cubicBezTo>
                <a:cubicBezTo>
                  <a:pt x="113" y="120"/>
                  <a:pt x="115" y="119"/>
                  <a:pt x="121" y="113"/>
                </a:cubicBezTo>
                <a:cubicBezTo>
                  <a:pt x="130" y="105"/>
                  <a:pt x="143" y="101"/>
                  <a:pt x="154" y="98"/>
                </a:cubicBezTo>
                <a:cubicBezTo>
                  <a:pt x="164" y="95"/>
                  <a:pt x="172" y="93"/>
                  <a:pt x="182" y="93"/>
                </a:cubicBezTo>
                <a:cubicBezTo>
                  <a:pt x="185" y="93"/>
                  <a:pt x="187" y="93"/>
                  <a:pt x="190" y="93"/>
                </a:cubicBezTo>
                <a:cubicBezTo>
                  <a:pt x="190" y="107"/>
                  <a:pt x="188" y="120"/>
                  <a:pt x="179" y="132"/>
                </a:cubicBezTo>
                <a:cubicBezTo>
                  <a:pt x="170" y="144"/>
                  <a:pt x="157" y="153"/>
                  <a:pt x="146" y="163"/>
                </a:cubicBezTo>
                <a:cubicBezTo>
                  <a:pt x="143" y="166"/>
                  <a:pt x="132" y="174"/>
                  <a:pt x="131" y="178"/>
                </a:cubicBezTo>
                <a:cubicBezTo>
                  <a:pt x="129" y="183"/>
                  <a:pt x="131" y="187"/>
                  <a:pt x="134" y="189"/>
                </a:cubicBezTo>
                <a:cubicBezTo>
                  <a:pt x="144" y="198"/>
                  <a:pt x="158" y="199"/>
                  <a:pt x="170" y="203"/>
                </a:cubicBezTo>
                <a:cubicBezTo>
                  <a:pt x="188" y="209"/>
                  <a:pt x="208" y="217"/>
                  <a:pt x="222" y="230"/>
                </a:cubicBezTo>
                <a:cubicBezTo>
                  <a:pt x="230" y="237"/>
                  <a:pt x="237" y="250"/>
                  <a:pt x="230" y="260"/>
                </a:cubicBezTo>
                <a:cubicBezTo>
                  <a:pt x="216" y="280"/>
                  <a:pt x="192" y="283"/>
                  <a:pt x="170" y="288"/>
                </a:cubicBezTo>
                <a:cubicBezTo>
                  <a:pt x="134" y="296"/>
                  <a:pt x="96" y="301"/>
                  <a:pt x="59" y="304"/>
                </a:cubicBezTo>
                <a:cubicBezTo>
                  <a:pt x="42" y="305"/>
                  <a:pt x="25" y="305"/>
                  <a:pt x="8" y="304"/>
                </a:cubicBezTo>
                <a:cubicBezTo>
                  <a:pt x="7" y="304"/>
                  <a:pt x="7" y="304"/>
                  <a:pt x="6" y="304"/>
                </a:cubicBezTo>
                <a:cubicBezTo>
                  <a:pt x="13" y="300"/>
                  <a:pt x="25" y="294"/>
                  <a:pt x="33" y="291"/>
                </a:cubicBezTo>
                <a:cubicBezTo>
                  <a:pt x="46" y="286"/>
                  <a:pt x="57" y="282"/>
                  <a:pt x="68" y="273"/>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3" name=" 9"/>
          <p:cNvSpPr>
            <a:spLocks noRot="1" noChangeAspect="1" noEditPoints="1" noChangeArrowheads="1" noChangeShapeType="1" noTextEdit="1"/>
          </p:cNvSpPr>
          <p:nvPr/>
        </p:nvSpPr>
        <p:spPr bwMode="auto">
          <a:xfrm>
            <a:off x="1785938" y="3330575"/>
            <a:ext cx="496887" cy="495300"/>
          </a:xfrm>
          <a:custGeom>
            <a:avLst/>
            <a:gdLst>
              <a:gd name="T0" fmla="+- 0 5630 4960"/>
              <a:gd name="T1" fmla="*/ T0 w 1379"/>
              <a:gd name="T2" fmla="+- 0 9562 9251"/>
              <a:gd name="T3" fmla="*/ 9562 h 1375"/>
              <a:gd name="T4" fmla="+- 0 5507 4960"/>
              <a:gd name="T5" fmla="*/ T4 w 1379"/>
              <a:gd name="T6" fmla="+- 0 9359 9251"/>
              <a:gd name="T7" fmla="*/ 9359 h 1375"/>
              <a:gd name="T8" fmla="+- 0 5513 4960"/>
              <a:gd name="T9" fmla="*/ T8 w 1379"/>
              <a:gd name="T10" fmla="+- 0 9391 9251"/>
              <a:gd name="T11" fmla="*/ 9391 h 1375"/>
              <a:gd name="T12" fmla="+- 0 5543 4960"/>
              <a:gd name="T13" fmla="*/ T12 w 1379"/>
              <a:gd name="T14" fmla="+- 0 9394 9251"/>
              <a:gd name="T15" fmla="*/ 9394 h 1375"/>
              <a:gd name="T16" fmla="+- 0 5543 4960"/>
              <a:gd name="T17" fmla="*/ T16 w 1379"/>
              <a:gd name="T18" fmla="+- 0 9408 9251"/>
              <a:gd name="T19" fmla="*/ 9408 h 1375"/>
              <a:gd name="T20" fmla="+- 0 5507 4960"/>
              <a:gd name="T21" fmla="*/ T20 w 1379"/>
              <a:gd name="T22" fmla="+- 0 9401 9251"/>
              <a:gd name="T23" fmla="*/ 9401 h 1375"/>
              <a:gd name="T24" fmla="+- 0 5435 4960"/>
              <a:gd name="T25" fmla="*/ T24 w 1379"/>
              <a:gd name="T26" fmla="+- 0 9351 9251"/>
              <a:gd name="T27" fmla="*/ 9351 h 1375"/>
              <a:gd name="T28" fmla="+- 0 5406 4960"/>
              <a:gd name="T29" fmla="*/ T28 w 1379"/>
              <a:gd name="T30" fmla="+- 0 9330 9251"/>
              <a:gd name="T31" fmla="*/ 9330 h 1375"/>
              <a:gd name="T32" fmla="+- 0 5320 4960"/>
              <a:gd name="T33" fmla="*/ T32 w 1379"/>
              <a:gd name="T34" fmla="+- 0 9315 9251"/>
              <a:gd name="T35" fmla="*/ 9315 h 1375"/>
              <a:gd name="T36" fmla="+- 0 5341 4960"/>
              <a:gd name="T37" fmla="*/ T36 w 1379"/>
              <a:gd name="T38" fmla="+- 0 9339 9251"/>
              <a:gd name="T39" fmla="*/ 9339 h 1375"/>
              <a:gd name="T40" fmla="+- 0 5162 4960"/>
              <a:gd name="T41" fmla="*/ T40 w 1379"/>
              <a:gd name="T42" fmla="+- 0 9358 9251"/>
              <a:gd name="T43" fmla="*/ 9358 h 1375"/>
              <a:gd name="T44" fmla="+- 0 5120 4960"/>
              <a:gd name="T45" fmla="*/ T44 w 1379"/>
              <a:gd name="T46" fmla="+- 0 9394 9251"/>
              <a:gd name="T47" fmla="*/ 9394 h 1375"/>
              <a:gd name="T48" fmla="+- 0 5145 4960"/>
              <a:gd name="T49" fmla="*/ T48 w 1379"/>
              <a:gd name="T50" fmla="+- 0 9294 9251"/>
              <a:gd name="T51" fmla="*/ 9294 h 1375"/>
              <a:gd name="T52" fmla="+- 0 5051 4960"/>
              <a:gd name="T53" fmla="*/ T52 w 1379"/>
              <a:gd name="T54" fmla="+- 0 9280 9251"/>
              <a:gd name="T55" fmla="*/ 9280 h 1375"/>
              <a:gd name="T56" fmla="+- 0 5155 4960"/>
              <a:gd name="T57" fmla="*/ T56 w 1379"/>
              <a:gd name="T58" fmla="+- 0 9280 9251"/>
              <a:gd name="T59" fmla="*/ 9280 h 1375"/>
              <a:gd name="T60" fmla="+- 0 5310 4960"/>
              <a:gd name="T61" fmla="*/ T60 w 1379"/>
              <a:gd name="T62" fmla="+- 0 9306 9251"/>
              <a:gd name="T63" fmla="*/ 9306 h 1375"/>
              <a:gd name="T64" fmla="+- 0 5438 4960"/>
              <a:gd name="T65" fmla="*/ T64 w 1379"/>
              <a:gd name="T66" fmla="+- 0 9288 9251"/>
              <a:gd name="T67" fmla="*/ 9288 h 1375"/>
              <a:gd name="T68" fmla="+- 0 5595 4960"/>
              <a:gd name="T69" fmla="*/ T68 w 1379"/>
              <a:gd name="T70" fmla="+- 0 9319 9251"/>
              <a:gd name="T71" fmla="*/ 9319 h 1375"/>
              <a:gd name="T72" fmla="+- 0 5829 4960"/>
              <a:gd name="T73" fmla="*/ T72 w 1379"/>
              <a:gd name="T74" fmla="+- 0 9332 9251"/>
              <a:gd name="T75" fmla="*/ 9332 h 1375"/>
              <a:gd name="T76" fmla="+- 0 6081 4960"/>
              <a:gd name="T77" fmla="*/ T76 w 1379"/>
              <a:gd name="T78" fmla="+- 0 9322 9251"/>
              <a:gd name="T79" fmla="*/ 9322 h 1375"/>
              <a:gd name="T80" fmla="+- 0 6269 4960"/>
              <a:gd name="T81" fmla="*/ T80 w 1379"/>
              <a:gd name="T82" fmla="+- 0 9304 9251"/>
              <a:gd name="T83" fmla="*/ 9304 h 1375"/>
              <a:gd name="T84" fmla="+- 0 6338 4960"/>
              <a:gd name="T85" fmla="*/ T84 w 1379"/>
              <a:gd name="T86" fmla="+- 0 9343 9251"/>
              <a:gd name="T87" fmla="*/ 9343 h 1375"/>
              <a:gd name="T88" fmla="+- 0 6302 4960"/>
              <a:gd name="T89" fmla="*/ T88 w 1379"/>
              <a:gd name="T90" fmla="+- 0 9344 9251"/>
              <a:gd name="T91" fmla="*/ 9344 h 1375"/>
              <a:gd name="T92" fmla="+- 0 6167 4960"/>
              <a:gd name="T93" fmla="*/ T92 w 1379"/>
              <a:gd name="T94" fmla="+- 0 9401 9251"/>
              <a:gd name="T95" fmla="*/ 9401 h 1375"/>
              <a:gd name="T96" fmla="+- 0 5907 4960"/>
              <a:gd name="T97" fmla="*/ T96 w 1379"/>
              <a:gd name="T98" fmla="+- 0 9422 9251"/>
              <a:gd name="T99" fmla="*/ 9422 h 1375"/>
              <a:gd name="T100" fmla="+- 0 5793 4960"/>
              <a:gd name="T101" fmla="*/ T100 w 1379"/>
              <a:gd name="T102" fmla="+- 0 9450 9251"/>
              <a:gd name="T103" fmla="*/ 9450 h 1375"/>
              <a:gd name="T104" fmla="+- 0 5796 4960"/>
              <a:gd name="T105" fmla="*/ T104 w 1379"/>
              <a:gd name="T106" fmla="+- 0 9461 9251"/>
              <a:gd name="T107" fmla="*/ 9461 h 1375"/>
              <a:gd name="T108" fmla="+- 0 5802 4960"/>
              <a:gd name="T109" fmla="*/ T108 w 1379"/>
              <a:gd name="T110" fmla="+- 0 9472 9251"/>
              <a:gd name="T111" fmla="*/ 9472 h 1375"/>
              <a:gd name="T112" fmla="+- 0 5808 4960"/>
              <a:gd name="T113" fmla="*/ T112 w 1379"/>
              <a:gd name="T114" fmla="+- 0 9472 9251"/>
              <a:gd name="T115" fmla="*/ 9472 h 1375"/>
              <a:gd name="T116" fmla="+- 0 4966 4960"/>
              <a:gd name="T117" fmla="*/ T116 w 1379"/>
              <a:gd name="T118" fmla="+- 0 10099 9251"/>
              <a:gd name="T119" fmla="*/ 10099 h 1375"/>
              <a:gd name="T120" fmla="+- 0 4963 4960"/>
              <a:gd name="T121" fmla="*/ T120 w 1379"/>
              <a:gd name="T122" fmla="+- 0 10056 9251"/>
              <a:gd name="T123" fmla="*/ 10056 h 1375"/>
              <a:gd name="T124" fmla="+- 0 4963 4960"/>
              <a:gd name="T125" fmla="*/ T124 w 1379"/>
              <a:gd name="T126" fmla="+- 0 9958 9251"/>
              <a:gd name="T127" fmla="*/ 9958 h 1375"/>
              <a:gd name="T128" fmla="+- 0 4960 4960"/>
              <a:gd name="T129" fmla="*/ T128 w 1379"/>
              <a:gd name="T130" fmla="+- 0 9950 9251"/>
              <a:gd name="T131" fmla="*/ 9950 h 1375"/>
              <a:gd name="T132" fmla="+- 0 4972 4960"/>
              <a:gd name="T133" fmla="*/ T132 w 1379"/>
              <a:gd name="T134" fmla="+- 0 10007 9251"/>
              <a:gd name="T135" fmla="*/ 10007 h 1375"/>
              <a:gd name="T136" fmla="+- 0 5030 4960"/>
              <a:gd name="T137" fmla="*/ T136 w 1379"/>
              <a:gd name="T138" fmla="+- 0 10107 9251"/>
              <a:gd name="T139" fmla="*/ 10107 h 1375"/>
              <a:gd name="T140" fmla="+- 0 5192 4960"/>
              <a:gd name="T141" fmla="*/ T140 w 1379"/>
              <a:gd name="T142" fmla="+- 0 10181 9251"/>
              <a:gd name="T143" fmla="*/ 10181 h 1375"/>
              <a:gd name="T144" fmla="+- 0 5301 4960"/>
              <a:gd name="T145" fmla="*/ T144 w 1379"/>
              <a:gd name="T146" fmla="+- 0 10154 9251"/>
              <a:gd name="T147" fmla="*/ 10154 h 1375"/>
              <a:gd name="T148" fmla="+- 0 5352 4960"/>
              <a:gd name="T149" fmla="*/ T148 w 1379"/>
              <a:gd name="T150" fmla="+- 0 10083 9251"/>
              <a:gd name="T151" fmla="*/ 10083 h 1375"/>
              <a:gd name="T152" fmla="+- 0 5356 4960"/>
              <a:gd name="T153" fmla="*/ T152 w 1379"/>
              <a:gd name="T154" fmla="+- 0 10018 9251"/>
              <a:gd name="T155" fmla="*/ 10018 h 1375"/>
              <a:gd name="T156" fmla="+- 0 5344 4960"/>
              <a:gd name="T157" fmla="*/ T156 w 1379"/>
              <a:gd name="T158" fmla="+- 0 9975 9251"/>
              <a:gd name="T159" fmla="*/ 9975 h 1375"/>
              <a:gd name="T160" fmla="+- 0 5334 4960"/>
              <a:gd name="T161" fmla="*/ T160 w 1379"/>
              <a:gd name="T162" fmla="+- 0 9969 9251"/>
              <a:gd name="T163" fmla="*/ 9969 h 1375"/>
              <a:gd name="T164" fmla="+- 0 5283 4960"/>
              <a:gd name="T165" fmla="*/ T164 w 1379"/>
              <a:gd name="T166" fmla="+- 0 10032 9251"/>
              <a:gd name="T167" fmla="*/ 10032 h 1375"/>
              <a:gd name="T168" fmla="+- 0 5216 4960"/>
              <a:gd name="T169" fmla="*/ T168 w 1379"/>
              <a:gd name="T170" fmla="+- 0 10319 9251"/>
              <a:gd name="T171" fmla="*/ 10319 h 1375"/>
              <a:gd name="T172" fmla="+- 0 5177 4960"/>
              <a:gd name="T173" fmla="*/ T172 w 1379"/>
              <a:gd name="T174" fmla="+- 0 10518 9251"/>
              <a:gd name="T175" fmla="*/ 10518 h 1375"/>
              <a:gd name="T176" fmla="+- 0 5159 4960"/>
              <a:gd name="T177" fmla="*/ T176 w 1379"/>
              <a:gd name="T178" fmla="+- 0 10611 9251"/>
              <a:gd name="T179" fmla="*/ 10611 h 1375"/>
              <a:gd name="T180" fmla="+- 0 5159 4960"/>
              <a:gd name="T181" fmla="*/ T180 w 1379"/>
              <a:gd name="T182" fmla="+- 0 10625 9251"/>
              <a:gd name="T183" fmla="*/ 10625 h 1375"/>
              <a:gd name="T184" fmla="+- 0 5174 4960"/>
              <a:gd name="T185" fmla="*/ T184 w 1379"/>
              <a:gd name="T186" fmla="+- 0 10569 9251"/>
              <a:gd name="T187" fmla="*/ 10569 h 1375"/>
              <a:gd name="T188" fmla="+- 0 5646 4960"/>
              <a:gd name="T189" fmla="*/ T188 w 1379"/>
              <a:gd name="T190" fmla="+- 0 9715 9251"/>
              <a:gd name="T191" fmla="*/ 9715 h 1375"/>
              <a:gd name="T192" fmla="+- 0 5646 4960"/>
              <a:gd name="T193" fmla="*/ T192 w 1379"/>
              <a:gd name="T194" fmla="+- 0 9675 9251"/>
              <a:gd name="T195" fmla="*/ 9675 h 1375"/>
              <a:gd name="T196" fmla="+- 0 5666 4960"/>
              <a:gd name="T197" fmla="*/ T196 w 1379"/>
              <a:gd name="T198" fmla="+- 0 9725 9251"/>
              <a:gd name="T199" fmla="*/ 9725 h 1375"/>
              <a:gd name="T200" fmla="+- 0 5644 4960"/>
              <a:gd name="T201" fmla="*/ T200 w 1379"/>
              <a:gd name="T202" fmla="+- 0 9844 9251"/>
              <a:gd name="T203" fmla="*/ 9844 h 13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Lst>
            <a:rect l="0" t="0" r="r" b="b"/>
            <a:pathLst>
              <a:path w="1379" h="1375" extrusionOk="0">
                <a:moveTo>
                  <a:pt x="670" y="311"/>
                </a:moveTo>
                <a:cubicBezTo>
                  <a:pt x="627" y="277"/>
                  <a:pt x="595" y="122"/>
                  <a:pt x="547" y="108"/>
                </a:cubicBezTo>
                <a:cubicBezTo>
                  <a:pt x="549" y="119"/>
                  <a:pt x="551" y="129"/>
                  <a:pt x="553" y="140"/>
                </a:cubicBezTo>
                <a:cubicBezTo>
                  <a:pt x="596" y="113"/>
                  <a:pt x="615" y="98"/>
                  <a:pt x="583" y="143"/>
                </a:cubicBezTo>
                <a:cubicBezTo>
                  <a:pt x="582" y="179"/>
                  <a:pt x="618" y="164"/>
                  <a:pt x="583" y="157"/>
                </a:cubicBezTo>
                <a:cubicBezTo>
                  <a:pt x="561" y="153"/>
                  <a:pt x="568" y="156"/>
                  <a:pt x="547" y="150"/>
                </a:cubicBezTo>
                <a:cubicBezTo>
                  <a:pt x="500" y="137"/>
                  <a:pt x="438" y="132"/>
                  <a:pt x="475" y="100"/>
                </a:cubicBezTo>
                <a:cubicBezTo>
                  <a:pt x="509" y="71"/>
                  <a:pt x="487" y="103"/>
                  <a:pt x="446" y="79"/>
                </a:cubicBezTo>
                <a:cubicBezTo>
                  <a:pt x="295" y="-9"/>
                  <a:pt x="411" y="27"/>
                  <a:pt x="360" y="64"/>
                </a:cubicBezTo>
                <a:cubicBezTo>
                  <a:pt x="339" y="93"/>
                  <a:pt x="331" y="66"/>
                  <a:pt x="381" y="88"/>
                </a:cubicBezTo>
                <a:cubicBezTo>
                  <a:pt x="323" y="89"/>
                  <a:pt x="263" y="85"/>
                  <a:pt x="202" y="107"/>
                </a:cubicBezTo>
                <a:cubicBezTo>
                  <a:pt x="179" y="115"/>
                  <a:pt x="180" y="129"/>
                  <a:pt x="160" y="143"/>
                </a:cubicBezTo>
                <a:cubicBezTo>
                  <a:pt x="219" y="38"/>
                  <a:pt x="199" y="140"/>
                  <a:pt x="185" y="43"/>
                </a:cubicBezTo>
                <a:cubicBezTo>
                  <a:pt x="173" y="-36"/>
                  <a:pt x="146" y="23"/>
                  <a:pt x="91" y="29"/>
                </a:cubicBezTo>
                <a:cubicBezTo>
                  <a:pt x="123" y="36"/>
                  <a:pt x="176" y="36"/>
                  <a:pt x="195" y="29"/>
                </a:cubicBezTo>
                <a:cubicBezTo>
                  <a:pt x="315" y="-16"/>
                  <a:pt x="263" y="66"/>
                  <a:pt x="350" y="55"/>
                </a:cubicBezTo>
                <a:cubicBezTo>
                  <a:pt x="391" y="50"/>
                  <a:pt x="426" y="15"/>
                  <a:pt x="478" y="37"/>
                </a:cubicBezTo>
                <a:cubicBezTo>
                  <a:pt x="544" y="64"/>
                  <a:pt x="556" y="64"/>
                  <a:pt x="635" y="68"/>
                </a:cubicBezTo>
                <a:cubicBezTo>
                  <a:pt x="711" y="71"/>
                  <a:pt x="794" y="69"/>
                  <a:pt x="869" y="81"/>
                </a:cubicBezTo>
                <a:cubicBezTo>
                  <a:pt x="958" y="96"/>
                  <a:pt x="1030" y="83"/>
                  <a:pt x="1121" y="71"/>
                </a:cubicBezTo>
                <a:cubicBezTo>
                  <a:pt x="1192" y="61"/>
                  <a:pt x="1234" y="42"/>
                  <a:pt x="1309" y="53"/>
                </a:cubicBezTo>
                <a:cubicBezTo>
                  <a:pt x="1365" y="61"/>
                  <a:pt x="1351" y="45"/>
                  <a:pt x="1378" y="92"/>
                </a:cubicBezTo>
                <a:cubicBezTo>
                  <a:pt x="1340" y="34"/>
                  <a:pt x="1414" y="82"/>
                  <a:pt x="1342" y="93"/>
                </a:cubicBezTo>
                <a:cubicBezTo>
                  <a:pt x="1291" y="101"/>
                  <a:pt x="1265" y="143"/>
                  <a:pt x="1207" y="150"/>
                </a:cubicBezTo>
                <a:cubicBezTo>
                  <a:pt x="1121" y="160"/>
                  <a:pt x="1033" y="161"/>
                  <a:pt x="947" y="171"/>
                </a:cubicBezTo>
                <a:cubicBezTo>
                  <a:pt x="914" y="175"/>
                  <a:pt x="860" y="180"/>
                  <a:pt x="833" y="199"/>
                </a:cubicBezTo>
                <a:cubicBezTo>
                  <a:pt x="826" y="204"/>
                  <a:pt x="837" y="202"/>
                  <a:pt x="836" y="210"/>
                </a:cubicBezTo>
                <a:cubicBezTo>
                  <a:pt x="834" y="219"/>
                  <a:pt x="839" y="219"/>
                  <a:pt x="842" y="221"/>
                </a:cubicBezTo>
                <a:cubicBezTo>
                  <a:pt x="851" y="227"/>
                  <a:pt x="838" y="218"/>
                  <a:pt x="848" y="221"/>
                </a:cubicBezTo>
              </a:path>
              <a:path w="1379" h="1375" extrusionOk="0">
                <a:moveTo>
                  <a:pt x="6" y="848"/>
                </a:moveTo>
                <a:cubicBezTo>
                  <a:pt x="4" y="833"/>
                  <a:pt x="3" y="820"/>
                  <a:pt x="3" y="805"/>
                </a:cubicBezTo>
                <a:cubicBezTo>
                  <a:pt x="2" y="772"/>
                  <a:pt x="3" y="740"/>
                  <a:pt x="3" y="707"/>
                </a:cubicBezTo>
                <a:cubicBezTo>
                  <a:pt x="2" y="712"/>
                  <a:pt x="-1" y="694"/>
                  <a:pt x="0" y="699"/>
                </a:cubicBezTo>
                <a:cubicBezTo>
                  <a:pt x="3" y="718"/>
                  <a:pt x="7" y="737"/>
                  <a:pt x="12" y="756"/>
                </a:cubicBezTo>
                <a:cubicBezTo>
                  <a:pt x="23" y="793"/>
                  <a:pt x="44" y="828"/>
                  <a:pt x="70" y="856"/>
                </a:cubicBezTo>
                <a:cubicBezTo>
                  <a:pt x="115" y="905"/>
                  <a:pt x="166" y="927"/>
                  <a:pt x="232" y="930"/>
                </a:cubicBezTo>
                <a:cubicBezTo>
                  <a:pt x="271" y="932"/>
                  <a:pt x="308" y="924"/>
                  <a:pt x="341" y="903"/>
                </a:cubicBezTo>
                <a:cubicBezTo>
                  <a:pt x="368" y="886"/>
                  <a:pt x="383" y="862"/>
                  <a:pt x="392" y="832"/>
                </a:cubicBezTo>
                <a:cubicBezTo>
                  <a:pt x="398" y="812"/>
                  <a:pt x="398" y="788"/>
                  <a:pt x="396" y="767"/>
                </a:cubicBezTo>
                <a:cubicBezTo>
                  <a:pt x="395" y="753"/>
                  <a:pt x="392" y="736"/>
                  <a:pt x="384" y="724"/>
                </a:cubicBezTo>
                <a:cubicBezTo>
                  <a:pt x="379" y="721"/>
                  <a:pt x="378" y="720"/>
                  <a:pt x="374" y="718"/>
                </a:cubicBezTo>
                <a:cubicBezTo>
                  <a:pt x="352" y="738"/>
                  <a:pt x="337" y="754"/>
                  <a:pt x="323" y="781"/>
                </a:cubicBezTo>
                <a:cubicBezTo>
                  <a:pt x="277" y="868"/>
                  <a:pt x="272" y="972"/>
                  <a:pt x="256" y="1068"/>
                </a:cubicBezTo>
                <a:cubicBezTo>
                  <a:pt x="245" y="1135"/>
                  <a:pt x="230" y="1201"/>
                  <a:pt x="217" y="1267"/>
                </a:cubicBezTo>
                <a:cubicBezTo>
                  <a:pt x="211" y="1297"/>
                  <a:pt x="203" y="1330"/>
                  <a:pt x="199" y="1360"/>
                </a:cubicBezTo>
                <a:cubicBezTo>
                  <a:pt x="199" y="1368"/>
                  <a:pt x="199" y="1369"/>
                  <a:pt x="199" y="1374"/>
                </a:cubicBezTo>
                <a:cubicBezTo>
                  <a:pt x="203" y="1352"/>
                  <a:pt x="206" y="1341"/>
                  <a:pt x="214" y="1318"/>
                </a:cubicBezTo>
              </a:path>
              <a:path w="1379" h="1375" extrusionOk="0">
                <a:moveTo>
                  <a:pt x="686" y="464"/>
                </a:moveTo>
                <a:cubicBezTo>
                  <a:pt x="686" y="451"/>
                  <a:pt x="686" y="437"/>
                  <a:pt x="686" y="424"/>
                </a:cubicBezTo>
                <a:cubicBezTo>
                  <a:pt x="675" y="458"/>
                  <a:pt x="699" y="436"/>
                  <a:pt x="706" y="474"/>
                </a:cubicBezTo>
                <a:cubicBezTo>
                  <a:pt x="712" y="507"/>
                  <a:pt x="690" y="561"/>
                  <a:pt x="684" y="593"/>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4" name=" 10"/>
          <p:cNvSpPr>
            <a:spLocks noRot="1" noChangeAspect="1" noEditPoints="1" noChangeArrowheads="1" noChangeShapeType="1" noTextEdit="1"/>
          </p:cNvSpPr>
          <p:nvPr/>
        </p:nvSpPr>
        <p:spPr bwMode="auto">
          <a:xfrm>
            <a:off x="2020888" y="3321050"/>
            <a:ext cx="3175" cy="7938"/>
          </a:xfrm>
          <a:custGeom>
            <a:avLst/>
            <a:gdLst>
              <a:gd name="T0" fmla="+- 0 5620 5614"/>
              <a:gd name="T1" fmla="*/ T0 w 7"/>
              <a:gd name="T2" fmla="+- 0 9227 9227"/>
              <a:gd name="T3" fmla="*/ 9227 h 22"/>
              <a:gd name="T4" fmla="+- 0 5618 5614"/>
              <a:gd name="T5" fmla="*/ T4 w 7"/>
              <a:gd name="T6" fmla="+- 0 9234 9227"/>
              <a:gd name="T7" fmla="*/ 9234 h 22"/>
              <a:gd name="T8" fmla="+- 0 5616 5614"/>
              <a:gd name="T9" fmla="*/ T8 w 7"/>
              <a:gd name="T10" fmla="+- 0 9241 9227"/>
              <a:gd name="T11" fmla="*/ 9241 h 22"/>
              <a:gd name="T12" fmla="+- 0 5614 5614"/>
              <a:gd name="T13" fmla="*/ T12 w 7"/>
              <a:gd name="T14" fmla="+- 0 9248 9227"/>
              <a:gd name="T15" fmla="*/ 9248 h 22"/>
            </a:gdLst>
            <a:ahLst/>
            <a:cxnLst>
              <a:cxn ang="0">
                <a:pos x="T1" y="T3"/>
              </a:cxn>
              <a:cxn ang="0">
                <a:pos x="T5" y="T7"/>
              </a:cxn>
              <a:cxn ang="0">
                <a:pos x="T9" y="T11"/>
              </a:cxn>
              <a:cxn ang="0">
                <a:pos x="T13" y="T15"/>
              </a:cxn>
            </a:cxnLst>
            <a:rect l="0" t="0" r="r" b="b"/>
            <a:pathLst>
              <a:path w="7" h="22" extrusionOk="0">
                <a:moveTo>
                  <a:pt x="6" y="0"/>
                </a:moveTo>
                <a:cubicBezTo>
                  <a:pt x="4" y="7"/>
                  <a:pt x="2" y="14"/>
                  <a:pt x="0" y="21"/>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5" name=" 11"/>
          <p:cNvSpPr>
            <a:spLocks noRot="1" noChangeAspect="1" noEditPoints="1" noChangeArrowheads="1" noChangeShapeType="1" noTextEdit="1"/>
          </p:cNvSpPr>
          <p:nvPr/>
        </p:nvSpPr>
        <p:spPr bwMode="auto">
          <a:xfrm>
            <a:off x="3197225" y="242888"/>
            <a:ext cx="1785938" cy="849312"/>
          </a:xfrm>
          <a:custGeom>
            <a:avLst/>
            <a:gdLst>
              <a:gd name="T0" fmla="+- 0 12894 8882"/>
              <a:gd name="T1" fmla="*/ T0 w 4962"/>
              <a:gd name="T2" fmla="+- 0 2732 674"/>
              <a:gd name="T3" fmla="*/ 2732 h 2359"/>
              <a:gd name="T4" fmla="+- 0 10656 8882"/>
              <a:gd name="T5" fmla="*/ T4 w 4962"/>
              <a:gd name="T6" fmla="+- 0 2347 674"/>
              <a:gd name="T7" fmla="*/ 2347 h 2359"/>
              <a:gd name="T8" fmla="+- 0 9265 8882"/>
              <a:gd name="T9" fmla="*/ T8 w 4962"/>
              <a:gd name="T10" fmla="+- 0 2121 674"/>
              <a:gd name="T11" fmla="*/ 2121 h 2359"/>
              <a:gd name="T12" fmla="+- 0 9113 8882"/>
              <a:gd name="T13" fmla="*/ T12 w 4962"/>
              <a:gd name="T14" fmla="+- 0 2002 674"/>
              <a:gd name="T15" fmla="*/ 2002 h 2359"/>
              <a:gd name="T16" fmla="+- 0 8899 8882"/>
              <a:gd name="T17" fmla="*/ T16 w 4962"/>
              <a:gd name="T18" fmla="+- 0 1964 674"/>
              <a:gd name="T19" fmla="*/ 1964 h 2359"/>
              <a:gd name="T20" fmla="+- 0 9632 8882"/>
              <a:gd name="T21" fmla="*/ T20 w 4962"/>
              <a:gd name="T22" fmla="+- 0 1913 674"/>
              <a:gd name="T23" fmla="*/ 1913 h 2359"/>
              <a:gd name="T24" fmla="+- 0 10817 8882"/>
              <a:gd name="T25" fmla="*/ T24 w 4962"/>
              <a:gd name="T26" fmla="+- 0 1806 674"/>
              <a:gd name="T27" fmla="*/ 1806 h 2359"/>
              <a:gd name="T28" fmla="+- 0 10751 8882"/>
              <a:gd name="T29" fmla="*/ T28 w 4962"/>
              <a:gd name="T30" fmla="+- 0 1799 674"/>
              <a:gd name="T31" fmla="*/ 1799 h 2359"/>
              <a:gd name="T32" fmla="+- 0 8899 8882"/>
              <a:gd name="T33" fmla="*/ T32 w 4962"/>
              <a:gd name="T34" fmla="+- 0 2254 674"/>
              <a:gd name="T35" fmla="*/ 2254 h 2359"/>
              <a:gd name="T36" fmla="+- 0 8991 8882"/>
              <a:gd name="T37" fmla="*/ T36 w 4962"/>
              <a:gd name="T38" fmla="+- 0 2267 674"/>
              <a:gd name="T39" fmla="*/ 2267 h 2359"/>
              <a:gd name="T40" fmla="+- 0 10799 8882"/>
              <a:gd name="T41" fmla="*/ T40 w 4962"/>
              <a:gd name="T42" fmla="+- 0 2003 674"/>
              <a:gd name="T43" fmla="*/ 2003 h 2359"/>
              <a:gd name="T44" fmla="+- 0 11079 8882"/>
              <a:gd name="T45" fmla="*/ T44 w 4962"/>
              <a:gd name="T46" fmla="+- 0 1941 674"/>
              <a:gd name="T47" fmla="*/ 1941 h 2359"/>
              <a:gd name="T48" fmla="+- 0 10993 8882"/>
              <a:gd name="T49" fmla="*/ T48 w 4962"/>
              <a:gd name="T50" fmla="+- 0 1957 674"/>
              <a:gd name="T51" fmla="*/ 1957 h 2359"/>
              <a:gd name="T52" fmla="+- 0 10558 8882"/>
              <a:gd name="T53" fmla="*/ T52 w 4962"/>
              <a:gd name="T54" fmla="+- 0 753 674"/>
              <a:gd name="T55" fmla="*/ 753 h 2359"/>
              <a:gd name="T56" fmla="+- 0 10546 8882"/>
              <a:gd name="T57" fmla="*/ T56 w 4962"/>
              <a:gd name="T58" fmla="+- 0 738 674"/>
              <a:gd name="T59" fmla="*/ 738 h 2359"/>
              <a:gd name="T60" fmla="+- 0 10468 8882"/>
              <a:gd name="T61" fmla="*/ T60 w 4962"/>
              <a:gd name="T62" fmla="+- 0 727 674"/>
              <a:gd name="T63" fmla="*/ 727 h 2359"/>
              <a:gd name="T64" fmla="+- 0 10501 8882"/>
              <a:gd name="T65" fmla="*/ T64 w 4962"/>
              <a:gd name="T66" fmla="+- 0 724 674"/>
              <a:gd name="T67" fmla="*/ 724 h 2359"/>
              <a:gd name="T68" fmla="+- 0 10948 8882"/>
              <a:gd name="T69" fmla="*/ T68 w 4962"/>
              <a:gd name="T70" fmla="+- 0 690 674"/>
              <a:gd name="T71" fmla="*/ 690 h 2359"/>
              <a:gd name="T72" fmla="+- 0 11134 8882"/>
              <a:gd name="T73" fmla="*/ T72 w 4962"/>
              <a:gd name="T74" fmla="+- 0 676 674"/>
              <a:gd name="T75" fmla="*/ 676 h 2359"/>
              <a:gd name="T76" fmla="+- 0 11046 8882"/>
              <a:gd name="T77" fmla="*/ T76 w 4962"/>
              <a:gd name="T78" fmla="+- 0 677 674"/>
              <a:gd name="T79" fmla="*/ 677 h 2359"/>
              <a:gd name="T80" fmla="+- 0 10586 8882"/>
              <a:gd name="T81" fmla="*/ T80 w 4962"/>
              <a:gd name="T82" fmla="+- 0 720 674"/>
              <a:gd name="T83" fmla="*/ 720 h 2359"/>
              <a:gd name="T84" fmla="+- 0 10421 8882"/>
              <a:gd name="T85" fmla="*/ T84 w 4962"/>
              <a:gd name="T86" fmla="+- 0 738 674"/>
              <a:gd name="T87" fmla="*/ 738 h 2359"/>
              <a:gd name="T88" fmla="+- 0 10487 8882"/>
              <a:gd name="T89" fmla="*/ T88 w 4962"/>
              <a:gd name="T90" fmla="+- 0 741 674"/>
              <a:gd name="T91" fmla="*/ 741 h 2359"/>
              <a:gd name="T92" fmla="+- 0 11085 8882"/>
              <a:gd name="T93" fmla="*/ T92 w 4962"/>
              <a:gd name="T94" fmla="+- 0 723 674"/>
              <a:gd name="T95" fmla="*/ 723 h 2359"/>
              <a:gd name="T96" fmla="+- 0 11171 8882"/>
              <a:gd name="T97" fmla="*/ T96 w 4962"/>
              <a:gd name="T98" fmla="+- 0 715 674"/>
              <a:gd name="T99" fmla="*/ 715 h 2359"/>
              <a:gd name="T100" fmla="+- 0 10975 8882"/>
              <a:gd name="T101" fmla="*/ T100 w 4962"/>
              <a:gd name="T102" fmla="+- 0 724 674"/>
              <a:gd name="T103" fmla="*/ 724 h 2359"/>
              <a:gd name="T104" fmla="+- 0 10481 8882"/>
              <a:gd name="T105" fmla="*/ T104 w 4962"/>
              <a:gd name="T106" fmla="+- 0 765 674"/>
              <a:gd name="T107" fmla="*/ 765 h 2359"/>
              <a:gd name="T108" fmla="+- 0 10508 8882"/>
              <a:gd name="T109" fmla="*/ T108 w 4962"/>
              <a:gd name="T110" fmla="+- 0 759 674"/>
              <a:gd name="T111" fmla="*/ 759 h 2359"/>
              <a:gd name="T112" fmla="+- 0 10960 8882"/>
              <a:gd name="T113" fmla="*/ T112 w 4962"/>
              <a:gd name="T114" fmla="+- 0 716 674"/>
              <a:gd name="T115" fmla="*/ 716 h 2359"/>
              <a:gd name="T116" fmla="+- 0 11249 8882"/>
              <a:gd name="T117" fmla="*/ T116 w 4962"/>
              <a:gd name="T118" fmla="+- 0 680 674"/>
              <a:gd name="T119" fmla="*/ 680 h 2359"/>
              <a:gd name="T120" fmla="+- 0 10766 8882"/>
              <a:gd name="T121" fmla="*/ T120 w 4962"/>
              <a:gd name="T122" fmla="+- 0 731 674"/>
              <a:gd name="T123" fmla="*/ 731 h 2359"/>
              <a:gd name="T124" fmla="+- 0 11011 8882"/>
              <a:gd name="T125" fmla="*/ T124 w 4962"/>
              <a:gd name="T126" fmla="+- 0 741 674"/>
              <a:gd name="T127" fmla="*/ 741 h 2359"/>
              <a:gd name="T128" fmla="+- 0 11247 8882"/>
              <a:gd name="T129" fmla="*/ T128 w 4962"/>
              <a:gd name="T130" fmla="+- 0 720 674"/>
              <a:gd name="T131" fmla="*/ 720 h 2359"/>
              <a:gd name="T132" fmla="+- 0 11055 8882"/>
              <a:gd name="T133" fmla="*/ T132 w 4962"/>
              <a:gd name="T134" fmla="+- 0 741 674"/>
              <a:gd name="T135" fmla="*/ 741 h 23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Lst>
            <a:rect l="0" t="0" r="r" b="b"/>
            <a:pathLst>
              <a:path w="4962" h="2359" extrusionOk="0">
                <a:moveTo>
                  <a:pt x="4961" y="2358"/>
                </a:moveTo>
                <a:cubicBezTo>
                  <a:pt x="4646" y="2235"/>
                  <a:pt x="4341" y="2139"/>
                  <a:pt x="4012" y="2058"/>
                </a:cubicBezTo>
                <a:cubicBezTo>
                  <a:pt x="3653" y="1969"/>
                  <a:pt x="3297" y="1956"/>
                  <a:pt x="2932" y="1911"/>
                </a:cubicBezTo>
                <a:cubicBezTo>
                  <a:pt x="2536" y="1862"/>
                  <a:pt x="2159" y="1774"/>
                  <a:pt x="1774" y="1673"/>
                </a:cubicBezTo>
                <a:cubicBezTo>
                  <a:pt x="1656" y="1642"/>
                  <a:pt x="1547" y="1610"/>
                  <a:pt x="1437" y="1559"/>
                </a:cubicBezTo>
              </a:path>
              <a:path w="4962" h="2359" extrusionOk="0">
                <a:moveTo>
                  <a:pt x="383" y="1447"/>
                </a:moveTo>
                <a:cubicBezTo>
                  <a:pt x="364" y="1422"/>
                  <a:pt x="352" y="1398"/>
                  <a:pt x="324" y="1379"/>
                </a:cubicBezTo>
                <a:cubicBezTo>
                  <a:pt x="295" y="1359"/>
                  <a:pt x="258" y="1351"/>
                  <a:pt x="231" y="1328"/>
                </a:cubicBezTo>
                <a:cubicBezTo>
                  <a:pt x="198" y="1300"/>
                  <a:pt x="200" y="1289"/>
                  <a:pt x="155" y="1286"/>
                </a:cubicBezTo>
                <a:cubicBezTo>
                  <a:pt x="110" y="1283"/>
                  <a:pt x="62" y="1291"/>
                  <a:pt x="17" y="1290"/>
                </a:cubicBezTo>
                <a:cubicBezTo>
                  <a:pt x="22" y="1290"/>
                  <a:pt x="-5" y="1290"/>
                  <a:pt x="2" y="1290"/>
                </a:cubicBezTo>
                <a:cubicBezTo>
                  <a:pt x="252" y="1286"/>
                  <a:pt x="501" y="1261"/>
                  <a:pt x="750" y="1239"/>
                </a:cubicBezTo>
                <a:cubicBezTo>
                  <a:pt x="1066" y="1210"/>
                  <a:pt x="1382" y="1187"/>
                  <a:pt x="1697" y="1156"/>
                </a:cubicBezTo>
                <a:cubicBezTo>
                  <a:pt x="1776" y="1148"/>
                  <a:pt x="1962" y="1207"/>
                  <a:pt x="1935" y="1132"/>
                </a:cubicBezTo>
                <a:cubicBezTo>
                  <a:pt x="1934" y="1129"/>
                  <a:pt x="1947" y="1132"/>
                  <a:pt x="1926" y="1127"/>
                </a:cubicBezTo>
                <a:cubicBezTo>
                  <a:pt x="1899" y="1127"/>
                  <a:pt x="1888" y="1127"/>
                  <a:pt x="1869" y="1125"/>
                </a:cubicBezTo>
              </a:path>
              <a:path w="4962" h="2359" extrusionOk="0">
                <a:moveTo>
                  <a:pt x="71" y="1536"/>
                </a:moveTo>
                <a:cubicBezTo>
                  <a:pt x="53" y="1551"/>
                  <a:pt x="34" y="1565"/>
                  <a:pt x="17" y="1580"/>
                </a:cubicBezTo>
                <a:cubicBezTo>
                  <a:pt x="16" y="1581"/>
                  <a:pt x="15" y="1583"/>
                  <a:pt x="14" y="1584"/>
                </a:cubicBezTo>
                <a:cubicBezTo>
                  <a:pt x="39" y="1587"/>
                  <a:pt x="79" y="1594"/>
                  <a:pt x="109" y="1593"/>
                </a:cubicBezTo>
                <a:cubicBezTo>
                  <a:pt x="283" y="1589"/>
                  <a:pt x="456" y="1568"/>
                  <a:pt x="628" y="1542"/>
                </a:cubicBezTo>
                <a:cubicBezTo>
                  <a:pt x="1058" y="1477"/>
                  <a:pt x="1488" y="1400"/>
                  <a:pt x="1917" y="1329"/>
                </a:cubicBezTo>
                <a:cubicBezTo>
                  <a:pt x="2004" y="1315"/>
                  <a:pt x="2101" y="1308"/>
                  <a:pt x="2185" y="1279"/>
                </a:cubicBezTo>
                <a:cubicBezTo>
                  <a:pt x="2194" y="1276"/>
                  <a:pt x="2195" y="1268"/>
                  <a:pt x="2197" y="1267"/>
                </a:cubicBezTo>
                <a:cubicBezTo>
                  <a:pt x="2184" y="1266"/>
                  <a:pt x="2160" y="1260"/>
                  <a:pt x="2151" y="1261"/>
                </a:cubicBezTo>
                <a:cubicBezTo>
                  <a:pt x="2119" y="1264"/>
                  <a:pt x="2141" y="1273"/>
                  <a:pt x="2111" y="1283"/>
                </a:cubicBezTo>
                <a:cubicBezTo>
                  <a:pt x="2105" y="1285"/>
                  <a:pt x="2097" y="1277"/>
                  <a:pt x="2093" y="1282"/>
                </a:cubicBezTo>
              </a:path>
              <a:path w="4962" h="2359" extrusionOk="0">
                <a:moveTo>
                  <a:pt x="1676" y="79"/>
                </a:moveTo>
                <a:cubicBezTo>
                  <a:pt x="1675" y="76"/>
                  <a:pt x="1676" y="67"/>
                  <a:pt x="1676" y="67"/>
                </a:cubicBezTo>
                <a:cubicBezTo>
                  <a:pt x="1671" y="64"/>
                  <a:pt x="1670" y="66"/>
                  <a:pt x="1664" y="64"/>
                </a:cubicBezTo>
                <a:cubicBezTo>
                  <a:pt x="1654" y="60"/>
                  <a:pt x="1644" y="59"/>
                  <a:pt x="1634" y="57"/>
                </a:cubicBezTo>
                <a:cubicBezTo>
                  <a:pt x="1617" y="54"/>
                  <a:pt x="1603" y="53"/>
                  <a:pt x="1586" y="53"/>
                </a:cubicBezTo>
                <a:cubicBezTo>
                  <a:pt x="1570" y="53"/>
                  <a:pt x="1555" y="53"/>
                  <a:pt x="1539" y="53"/>
                </a:cubicBezTo>
                <a:cubicBezTo>
                  <a:pt x="1566" y="52"/>
                  <a:pt x="1592" y="50"/>
                  <a:pt x="1619" y="50"/>
                </a:cubicBezTo>
                <a:cubicBezTo>
                  <a:pt x="1686" y="49"/>
                  <a:pt x="1752" y="47"/>
                  <a:pt x="1819" y="41"/>
                </a:cubicBezTo>
                <a:cubicBezTo>
                  <a:pt x="1901" y="33"/>
                  <a:pt x="1984" y="25"/>
                  <a:pt x="2066" y="16"/>
                </a:cubicBezTo>
                <a:cubicBezTo>
                  <a:pt x="2116" y="11"/>
                  <a:pt x="2165" y="6"/>
                  <a:pt x="2215" y="3"/>
                </a:cubicBezTo>
                <a:cubicBezTo>
                  <a:pt x="2226" y="2"/>
                  <a:pt x="2242" y="3"/>
                  <a:pt x="2252" y="2"/>
                </a:cubicBezTo>
                <a:cubicBezTo>
                  <a:pt x="2250" y="2"/>
                  <a:pt x="2248" y="2"/>
                  <a:pt x="2246" y="2"/>
                </a:cubicBezTo>
                <a:cubicBezTo>
                  <a:pt x="2219" y="2"/>
                  <a:pt x="2191" y="2"/>
                  <a:pt x="2164" y="3"/>
                </a:cubicBezTo>
                <a:cubicBezTo>
                  <a:pt x="2096" y="5"/>
                  <a:pt x="2029" y="14"/>
                  <a:pt x="1962" y="20"/>
                </a:cubicBezTo>
                <a:cubicBezTo>
                  <a:pt x="1876" y="27"/>
                  <a:pt x="1790" y="38"/>
                  <a:pt x="1704" y="46"/>
                </a:cubicBezTo>
                <a:cubicBezTo>
                  <a:pt x="1657" y="50"/>
                  <a:pt x="1609" y="56"/>
                  <a:pt x="1562" y="61"/>
                </a:cubicBezTo>
                <a:cubicBezTo>
                  <a:pt x="1550" y="63"/>
                  <a:pt x="1547" y="63"/>
                  <a:pt x="1539" y="64"/>
                </a:cubicBezTo>
                <a:cubicBezTo>
                  <a:pt x="1541" y="65"/>
                  <a:pt x="1534" y="67"/>
                  <a:pt x="1536" y="67"/>
                </a:cubicBezTo>
                <a:cubicBezTo>
                  <a:pt x="1559" y="68"/>
                  <a:pt x="1582" y="67"/>
                  <a:pt x="1605" y="67"/>
                </a:cubicBezTo>
                <a:cubicBezTo>
                  <a:pt x="1691" y="67"/>
                  <a:pt x="1778" y="65"/>
                  <a:pt x="1864" y="63"/>
                </a:cubicBezTo>
                <a:cubicBezTo>
                  <a:pt x="1977" y="60"/>
                  <a:pt x="2090" y="57"/>
                  <a:pt x="2203" y="49"/>
                </a:cubicBezTo>
                <a:cubicBezTo>
                  <a:pt x="2231" y="47"/>
                  <a:pt x="2259" y="47"/>
                  <a:pt x="2286" y="42"/>
                </a:cubicBezTo>
                <a:cubicBezTo>
                  <a:pt x="2287" y="42"/>
                  <a:pt x="2288" y="41"/>
                  <a:pt x="2289" y="41"/>
                </a:cubicBezTo>
                <a:cubicBezTo>
                  <a:pt x="2286" y="41"/>
                  <a:pt x="2286" y="38"/>
                  <a:pt x="2283" y="38"/>
                </a:cubicBezTo>
                <a:cubicBezTo>
                  <a:pt x="2220" y="36"/>
                  <a:pt x="2155" y="44"/>
                  <a:pt x="2093" y="50"/>
                </a:cubicBezTo>
                <a:cubicBezTo>
                  <a:pt x="1956" y="62"/>
                  <a:pt x="1819" y="80"/>
                  <a:pt x="1682" y="88"/>
                </a:cubicBezTo>
                <a:cubicBezTo>
                  <a:pt x="1655" y="90"/>
                  <a:pt x="1626" y="93"/>
                  <a:pt x="1599" y="91"/>
                </a:cubicBezTo>
                <a:cubicBezTo>
                  <a:pt x="1598" y="91"/>
                  <a:pt x="1594" y="89"/>
                  <a:pt x="1593" y="89"/>
                </a:cubicBezTo>
                <a:cubicBezTo>
                  <a:pt x="1604" y="87"/>
                  <a:pt x="1615" y="86"/>
                  <a:pt x="1626" y="85"/>
                </a:cubicBezTo>
                <a:cubicBezTo>
                  <a:pt x="1686" y="78"/>
                  <a:pt x="1746" y="69"/>
                  <a:pt x="1806" y="63"/>
                </a:cubicBezTo>
                <a:cubicBezTo>
                  <a:pt x="1896" y="54"/>
                  <a:pt x="1988" y="51"/>
                  <a:pt x="2078" y="42"/>
                </a:cubicBezTo>
                <a:cubicBezTo>
                  <a:pt x="2167" y="33"/>
                  <a:pt x="2261" y="28"/>
                  <a:pt x="2349" y="13"/>
                </a:cubicBezTo>
                <a:cubicBezTo>
                  <a:pt x="2356" y="12"/>
                  <a:pt x="2363" y="7"/>
                  <a:pt x="2367" y="6"/>
                </a:cubicBezTo>
                <a:cubicBezTo>
                  <a:pt x="2252" y="6"/>
                  <a:pt x="2144" y="10"/>
                  <a:pt x="2031" y="32"/>
                </a:cubicBezTo>
                <a:cubicBezTo>
                  <a:pt x="1982" y="41"/>
                  <a:pt x="1933" y="48"/>
                  <a:pt x="1884" y="57"/>
                </a:cubicBezTo>
                <a:cubicBezTo>
                  <a:pt x="1843" y="64"/>
                  <a:pt x="1805" y="70"/>
                  <a:pt x="1768" y="85"/>
                </a:cubicBezTo>
                <a:cubicBezTo>
                  <a:pt x="1889" y="85"/>
                  <a:pt x="2009" y="78"/>
                  <a:pt x="2129" y="67"/>
                </a:cubicBezTo>
                <a:cubicBezTo>
                  <a:pt x="2201" y="61"/>
                  <a:pt x="2274" y="51"/>
                  <a:pt x="2346" y="49"/>
                </a:cubicBezTo>
                <a:cubicBezTo>
                  <a:pt x="2349" y="49"/>
                  <a:pt x="2370" y="45"/>
                  <a:pt x="2365" y="46"/>
                </a:cubicBezTo>
                <a:cubicBezTo>
                  <a:pt x="2343" y="50"/>
                  <a:pt x="2320" y="52"/>
                  <a:pt x="2298" y="57"/>
                </a:cubicBezTo>
                <a:cubicBezTo>
                  <a:pt x="2253" y="67"/>
                  <a:pt x="2218" y="74"/>
                  <a:pt x="2173" y="67"/>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6" name=" 12"/>
          <p:cNvSpPr>
            <a:spLocks noRot="1" noChangeAspect="1" noEditPoints="1" noChangeArrowheads="1" noChangeShapeType="1" noTextEdit="1"/>
          </p:cNvSpPr>
          <p:nvPr/>
        </p:nvSpPr>
        <p:spPr bwMode="auto">
          <a:xfrm>
            <a:off x="436563" y="3375025"/>
            <a:ext cx="811212" cy="401638"/>
          </a:xfrm>
          <a:custGeom>
            <a:avLst/>
            <a:gdLst>
              <a:gd name="T0" fmla="+- 0 1234 1213"/>
              <a:gd name="T1" fmla="*/ T0 w 2254"/>
              <a:gd name="T2" fmla="+- 0 9474 9376"/>
              <a:gd name="T3" fmla="*/ 9474 h 1113"/>
              <a:gd name="T4" fmla="+- 0 1358 1213"/>
              <a:gd name="T5" fmla="*/ T4 w 2254"/>
              <a:gd name="T6" fmla="+- 0 9864 9376"/>
              <a:gd name="T7" fmla="*/ 9864 h 1113"/>
              <a:gd name="T8" fmla="+- 0 1358 1213"/>
              <a:gd name="T9" fmla="*/ T8 w 2254"/>
              <a:gd name="T10" fmla="+- 0 9906 9376"/>
              <a:gd name="T11" fmla="*/ 9906 h 1113"/>
              <a:gd name="T12" fmla="+- 0 1364 1213"/>
              <a:gd name="T13" fmla="*/ T12 w 2254"/>
              <a:gd name="T14" fmla="+- 0 10186 9376"/>
              <a:gd name="T15" fmla="*/ 10186 h 1113"/>
              <a:gd name="T16" fmla="+- 0 1350 1213"/>
              <a:gd name="T17" fmla="*/ T16 w 2254"/>
              <a:gd name="T18" fmla="+- 0 9611 9376"/>
              <a:gd name="T19" fmla="*/ 9611 h 1113"/>
              <a:gd name="T20" fmla="+- 0 1308 1213"/>
              <a:gd name="T21" fmla="*/ T20 w 2254"/>
              <a:gd name="T22" fmla="+- 0 9683 9376"/>
              <a:gd name="T23" fmla="*/ 9683 h 1113"/>
              <a:gd name="T24" fmla="+- 0 1365 1213"/>
              <a:gd name="T25" fmla="*/ T24 w 2254"/>
              <a:gd name="T26" fmla="+- 0 9729 9376"/>
              <a:gd name="T27" fmla="*/ 9729 h 1113"/>
              <a:gd name="T28" fmla="+- 0 1261 1213"/>
              <a:gd name="T29" fmla="*/ T28 w 2254"/>
              <a:gd name="T30" fmla="+- 0 9639 9376"/>
              <a:gd name="T31" fmla="*/ 9639 h 1113"/>
              <a:gd name="T32" fmla="+- 0 1595 1213"/>
              <a:gd name="T33" fmla="*/ T32 w 2254"/>
              <a:gd name="T34" fmla="+- 0 9737 9376"/>
              <a:gd name="T35" fmla="*/ 9737 h 1113"/>
              <a:gd name="T36" fmla="+- 0 1744 1213"/>
              <a:gd name="T37" fmla="*/ T36 w 2254"/>
              <a:gd name="T38" fmla="+- 0 9719 9376"/>
              <a:gd name="T39" fmla="*/ 9719 h 1113"/>
              <a:gd name="T40" fmla="+- 0 1799 1213"/>
              <a:gd name="T41" fmla="*/ T40 w 2254"/>
              <a:gd name="T42" fmla="+- 0 9637 9376"/>
              <a:gd name="T43" fmla="*/ 9637 h 1113"/>
              <a:gd name="T44" fmla="+- 0 1647 1213"/>
              <a:gd name="T45" fmla="*/ T44 w 2254"/>
              <a:gd name="T46" fmla="+- 0 9633 9376"/>
              <a:gd name="T47" fmla="*/ 9633 h 1113"/>
              <a:gd name="T48" fmla="+- 0 1663 1213"/>
              <a:gd name="T49" fmla="*/ T48 w 2254"/>
              <a:gd name="T50" fmla="+- 0 9840 9376"/>
              <a:gd name="T51" fmla="*/ 9840 h 1113"/>
              <a:gd name="T52" fmla="+- 0 1707 1213"/>
              <a:gd name="T53" fmla="*/ T52 w 2254"/>
              <a:gd name="T54" fmla="+- 0 10189 9376"/>
              <a:gd name="T55" fmla="*/ 10189 h 1113"/>
              <a:gd name="T56" fmla="+- 0 1543 1213"/>
              <a:gd name="T57" fmla="*/ T56 w 2254"/>
              <a:gd name="T58" fmla="+- 0 10107 9376"/>
              <a:gd name="T59" fmla="*/ 10107 h 1113"/>
              <a:gd name="T60" fmla="+- 0 1757 1213"/>
              <a:gd name="T61" fmla="*/ T60 w 2254"/>
              <a:gd name="T62" fmla="+- 0 10040 9376"/>
              <a:gd name="T63" fmla="*/ 10040 h 1113"/>
              <a:gd name="T64" fmla="+- 0 2232 1213"/>
              <a:gd name="T65" fmla="*/ T64 w 2254"/>
              <a:gd name="T66" fmla="+- 0 9646 9376"/>
              <a:gd name="T67" fmla="*/ 9646 h 1113"/>
              <a:gd name="T68" fmla="+- 0 2222 1213"/>
              <a:gd name="T69" fmla="*/ T68 w 2254"/>
              <a:gd name="T70" fmla="+- 0 9592 9376"/>
              <a:gd name="T71" fmla="*/ 9592 h 1113"/>
              <a:gd name="T72" fmla="+- 0 2235 1213"/>
              <a:gd name="T73" fmla="*/ T72 w 2254"/>
              <a:gd name="T74" fmla="+- 0 9883 9376"/>
              <a:gd name="T75" fmla="*/ 9883 h 1113"/>
              <a:gd name="T76" fmla="+- 0 2251 1213"/>
              <a:gd name="T77" fmla="*/ T76 w 2254"/>
              <a:gd name="T78" fmla="+- 0 10217 9376"/>
              <a:gd name="T79" fmla="*/ 10217 h 1113"/>
              <a:gd name="T80" fmla="+- 0 2308 1213"/>
              <a:gd name="T81" fmla="*/ T80 w 2254"/>
              <a:gd name="T82" fmla="+- 0 10032 9376"/>
              <a:gd name="T83" fmla="*/ 10032 h 1113"/>
              <a:gd name="T84" fmla="+- 0 2528 1213"/>
              <a:gd name="T85" fmla="*/ T84 w 2254"/>
              <a:gd name="T86" fmla="+- 0 9974 9376"/>
              <a:gd name="T87" fmla="*/ 9974 h 1113"/>
              <a:gd name="T88" fmla="+- 0 2574 1213"/>
              <a:gd name="T89" fmla="*/ T88 w 2254"/>
              <a:gd name="T90" fmla="+- 0 10207 9376"/>
              <a:gd name="T91" fmla="*/ 10207 h 1113"/>
              <a:gd name="T92" fmla="+- 0 2269 1213"/>
              <a:gd name="T93" fmla="*/ T92 w 2254"/>
              <a:gd name="T94" fmla="+- 0 10262 9376"/>
              <a:gd name="T95" fmla="*/ 10262 h 1113"/>
              <a:gd name="T96" fmla="+- 0 2637 1213"/>
              <a:gd name="T97" fmla="*/ T96 w 2254"/>
              <a:gd name="T98" fmla="+- 0 10288 9376"/>
              <a:gd name="T99" fmla="*/ 10288 h 1113"/>
              <a:gd name="T100" fmla="+- 0 2627 1213"/>
              <a:gd name="T101" fmla="*/ T100 w 2254"/>
              <a:gd name="T102" fmla="+- 0 10244 9376"/>
              <a:gd name="T103" fmla="*/ 10244 h 1113"/>
              <a:gd name="T104" fmla="+- 0 2749 1213"/>
              <a:gd name="T105" fmla="*/ T104 w 2254"/>
              <a:gd name="T106" fmla="+- 0 10245 9376"/>
              <a:gd name="T107" fmla="*/ 10245 h 1113"/>
              <a:gd name="T108" fmla="+- 0 2701 1213"/>
              <a:gd name="T109" fmla="*/ T108 w 2254"/>
              <a:gd name="T110" fmla="+- 0 10356 9376"/>
              <a:gd name="T111" fmla="*/ 10356 h 1113"/>
              <a:gd name="T112" fmla="+- 0 2613 1213"/>
              <a:gd name="T113" fmla="*/ T112 w 2254"/>
              <a:gd name="T114" fmla="+- 0 10380 9376"/>
              <a:gd name="T115" fmla="*/ 10380 h 1113"/>
              <a:gd name="T116" fmla="+- 0 2756 1213"/>
              <a:gd name="T117" fmla="*/ T116 w 2254"/>
              <a:gd name="T118" fmla="+- 0 10415 9376"/>
              <a:gd name="T119" fmla="*/ 10415 h 1113"/>
              <a:gd name="T120" fmla="+- 0 2698 1213"/>
              <a:gd name="T121" fmla="*/ T120 w 2254"/>
              <a:gd name="T122" fmla="+- 0 10484 9376"/>
              <a:gd name="T123" fmla="*/ 10484 h 1113"/>
              <a:gd name="T124" fmla="+- 0 2536 1213"/>
              <a:gd name="T125" fmla="*/ T124 w 2254"/>
              <a:gd name="T126" fmla="+- 0 10448 9376"/>
              <a:gd name="T127" fmla="*/ 10448 h 1113"/>
              <a:gd name="T128" fmla="+- 0 2991 1213"/>
              <a:gd name="T129" fmla="*/ T128 w 2254"/>
              <a:gd name="T130" fmla="+- 0 9936 9376"/>
              <a:gd name="T131" fmla="*/ 9936 h 1113"/>
              <a:gd name="T132" fmla="+- 0 3106 1213"/>
              <a:gd name="T133" fmla="*/ T132 w 2254"/>
              <a:gd name="T134" fmla="+- 0 9936 9376"/>
              <a:gd name="T135" fmla="*/ 9936 h 1113"/>
              <a:gd name="T136" fmla="+- 0 3002 1213"/>
              <a:gd name="T137" fmla="*/ T136 w 2254"/>
              <a:gd name="T138" fmla="+- 0 10167 9376"/>
              <a:gd name="T139" fmla="*/ 10167 h 1113"/>
              <a:gd name="T140" fmla="+- 0 3130 1213"/>
              <a:gd name="T141" fmla="*/ T140 w 2254"/>
              <a:gd name="T142" fmla="+- 0 10163 9376"/>
              <a:gd name="T143" fmla="*/ 10163 h 1113"/>
              <a:gd name="T144" fmla="+- 0 3449 1213"/>
              <a:gd name="T145" fmla="*/ T144 w 2254"/>
              <a:gd name="T146" fmla="+- 0 9782 9376"/>
              <a:gd name="T147" fmla="*/ 9782 h 1113"/>
              <a:gd name="T148" fmla="+- 0 3432 1213"/>
              <a:gd name="T149" fmla="*/ T148 w 2254"/>
              <a:gd name="T150" fmla="+- 0 9715 9376"/>
              <a:gd name="T151" fmla="*/ 9715 h 1113"/>
              <a:gd name="T152" fmla="+- 0 3466 1213"/>
              <a:gd name="T153" fmla="*/ T152 w 2254"/>
              <a:gd name="T154" fmla="+- 0 10107 9376"/>
              <a:gd name="T155" fmla="*/ 10107 h 111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Lst>
            <a:rect l="0" t="0" r="r" b="b"/>
            <a:pathLst>
              <a:path w="2254" h="1113" extrusionOk="0">
                <a:moveTo>
                  <a:pt x="0" y="0"/>
                </a:moveTo>
                <a:cubicBezTo>
                  <a:pt x="13" y="38"/>
                  <a:pt x="7" y="62"/>
                  <a:pt x="21" y="98"/>
                </a:cubicBezTo>
              </a:path>
              <a:path w="2254" h="1113" extrusionOk="0">
                <a:moveTo>
                  <a:pt x="155" y="500"/>
                </a:moveTo>
                <a:cubicBezTo>
                  <a:pt x="152" y="496"/>
                  <a:pt x="147" y="492"/>
                  <a:pt x="145" y="488"/>
                </a:cubicBezTo>
                <a:cubicBezTo>
                  <a:pt x="145" y="487"/>
                  <a:pt x="145" y="487"/>
                  <a:pt x="145" y="486"/>
                </a:cubicBezTo>
                <a:cubicBezTo>
                  <a:pt x="145" y="501"/>
                  <a:pt x="145" y="515"/>
                  <a:pt x="145" y="530"/>
                </a:cubicBezTo>
                <a:cubicBezTo>
                  <a:pt x="146" y="578"/>
                  <a:pt x="146" y="625"/>
                  <a:pt x="146" y="673"/>
                </a:cubicBezTo>
                <a:cubicBezTo>
                  <a:pt x="146" y="719"/>
                  <a:pt x="145" y="764"/>
                  <a:pt x="151" y="810"/>
                </a:cubicBezTo>
                <a:cubicBezTo>
                  <a:pt x="155" y="842"/>
                  <a:pt x="154" y="857"/>
                  <a:pt x="187" y="854"/>
                </a:cubicBezTo>
              </a:path>
              <a:path w="2254" h="1113" extrusionOk="0">
                <a:moveTo>
                  <a:pt x="137" y="235"/>
                </a:moveTo>
                <a:cubicBezTo>
                  <a:pt x="128" y="230"/>
                  <a:pt x="117" y="230"/>
                  <a:pt x="108" y="238"/>
                </a:cubicBezTo>
                <a:cubicBezTo>
                  <a:pt x="93" y="252"/>
                  <a:pt x="94" y="288"/>
                  <a:pt x="95" y="307"/>
                </a:cubicBezTo>
                <a:cubicBezTo>
                  <a:pt x="96" y="331"/>
                  <a:pt x="100" y="356"/>
                  <a:pt x="124" y="368"/>
                </a:cubicBezTo>
                <a:cubicBezTo>
                  <a:pt x="139" y="375"/>
                  <a:pt x="151" y="370"/>
                  <a:pt x="152" y="353"/>
                </a:cubicBezTo>
                <a:cubicBezTo>
                  <a:pt x="154" y="329"/>
                  <a:pt x="141" y="297"/>
                  <a:pt x="122" y="282"/>
                </a:cubicBezTo>
                <a:cubicBezTo>
                  <a:pt x="103" y="267"/>
                  <a:pt x="71" y="260"/>
                  <a:pt x="48" y="263"/>
                </a:cubicBezTo>
                <a:cubicBezTo>
                  <a:pt x="42" y="264"/>
                  <a:pt x="36" y="266"/>
                  <a:pt x="30" y="267"/>
                </a:cubicBezTo>
              </a:path>
              <a:path w="2254" h="1113" extrusionOk="0">
                <a:moveTo>
                  <a:pt x="382" y="361"/>
                </a:moveTo>
                <a:cubicBezTo>
                  <a:pt x="395" y="360"/>
                  <a:pt x="410" y="356"/>
                  <a:pt x="423" y="356"/>
                </a:cubicBezTo>
                <a:cubicBezTo>
                  <a:pt x="460" y="355"/>
                  <a:pt x="495" y="352"/>
                  <a:pt x="531" y="343"/>
                </a:cubicBezTo>
                <a:cubicBezTo>
                  <a:pt x="550" y="338"/>
                  <a:pt x="591" y="329"/>
                  <a:pt x="599" y="307"/>
                </a:cubicBezTo>
                <a:cubicBezTo>
                  <a:pt x="606" y="289"/>
                  <a:pt x="603" y="272"/>
                  <a:pt x="586" y="261"/>
                </a:cubicBezTo>
                <a:cubicBezTo>
                  <a:pt x="560" y="245"/>
                  <a:pt x="524" y="244"/>
                  <a:pt x="494" y="243"/>
                </a:cubicBezTo>
                <a:cubicBezTo>
                  <a:pt x="474" y="242"/>
                  <a:pt x="449" y="241"/>
                  <a:pt x="434" y="257"/>
                </a:cubicBezTo>
                <a:cubicBezTo>
                  <a:pt x="419" y="274"/>
                  <a:pt x="422" y="311"/>
                  <a:pt x="423" y="332"/>
                </a:cubicBezTo>
                <a:cubicBezTo>
                  <a:pt x="425" y="376"/>
                  <a:pt x="439" y="422"/>
                  <a:pt x="450" y="464"/>
                </a:cubicBezTo>
                <a:cubicBezTo>
                  <a:pt x="467" y="528"/>
                  <a:pt x="484" y="591"/>
                  <a:pt x="493" y="656"/>
                </a:cubicBezTo>
                <a:cubicBezTo>
                  <a:pt x="499" y="701"/>
                  <a:pt x="512" y="769"/>
                  <a:pt x="494" y="813"/>
                </a:cubicBezTo>
                <a:cubicBezTo>
                  <a:pt x="480" y="848"/>
                  <a:pt x="452" y="844"/>
                  <a:pt x="423" y="838"/>
                </a:cubicBezTo>
              </a:path>
              <a:path w="2254" h="1113" extrusionOk="0">
                <a:moveTo>
                  <a:pt x="330" y="731"/>
                </a:moveTo>
                <a:cubicBezTo>
                  <a:pt x="330" y="713"/>
                  <a:pt x="335" y="696"/>
                  <a:pt x="355" y="689"/>
                </a:cubicBezTo>
                <a:cubicBezTo>
                  <a:pt x="410" y="669"/>
                  <a:pt x="487" y="673"/>
                  <a:pt x="544" y="664"/>
                </a:cubicBezTo>
                <a:cubicBezTo>
                  <a:pt x="612" y="652"/>
                  <a:pt x="635" y="648"/>
                  <a:pt x="678" y="632"/>
                </a:cubicBezTo>
              </a:path>
              <a:path w="2254" h="1113" extrusionOk="0">
                <a:moveTo>
                  <a:pt x="1019" y="270"/>
                </a:moveTo>
                <a:cubicBezTo>
                  <a:pt x="1017" y="254"/>
                  <a:pt x="1015" y="239"/>
                  <a:pt x="1012" y="224"/>
                </a:cubicBezTo>
                <a:cubicBezTo>
                  <a:pt x="1012" y="219"/>
                  <a:pt x="1013" y="217"/>
                  <a:pt x="1009" y="216"/>
                </a:cubicBezTo>
                <a:cubicBezTo>
                  <a:pt x="1006" y="233"/>
                  <a:pt x="1003" y="245"/>
                  <a:pt x="1003" y="264"/>
                </a:cubicBezTo>
                <a:cubicBezTo>
                  <a:pt x="1001" y="345"/>
                  <a:pt x="1015" y="427"/>
                  <a:pt x="1022" y="507"/>
                </a:cubicBezTo>
                <a:cubicBezTo>
                  <a:pt x="1030" y="600"/>
                  <a:pt x="1033" y="694"/>
                  <a:pt x="1035" y="788"/>
                </a:cubicBezTo>
                <a:cubicBezTo>
                  <a:pt x="1035" y="806"/>
                  <a:pt x="1037" y="824"/>
                  <a:pt x="1038" y="841"/>
                </a:cubicBezTo>
                <a:cubicBezTo>
                  <a:pt x="1044" y="826"/>
                  <a:pt x="1052" y="808"/>
                  <a:pt x="1056" y="791"/>
                </a:cubicBezTo>
                <a:cubicBezTo>
                  <a:pt x="1067" y="745"/>
                  <a:pt x="1073" y="699"/>
                  <a:pt x="1095" y="656"/>
                </a:cubicBezTo>
                <a:cubicBezTo>
                  <a:pt x="1112" y="622"/>
                  <a:pt x="1134" y="603"/>
                  <a:pt x="1170" y="591"/>
                </a:cubicBezTo>
                <a:cubicBezTo>
                  <a:pt x="1216" y="576"/>
                  <a:pt x="1272" y="574"/>
                  <a:pt x="1315" y="598"/>
                </a:cubicBezTo>
                <a:cubicBezTo>
                  <a:pt x="1361" y="624"/>
                  <a:pt x="1374" y="677"/>
                  <a:pt x="1377" y="727"/>
                </a:cubicBezTo>
                <a:cubicBezTo>
                  <a:pt x="1379" y="756"/>
                  <a:pt x="1379" y="806"/>
                  <a:pt x="1361" y="831"/>
                </a:cubicBezTo>
                <a:cubicBezTo>
                  <a:pt x="1333" y="870"/>
                  <a:pt x="1265" y="874"/>
                  <a:pt x="1223" y="879"/>
                </a:cubicBezTo>
                <a:cubicBezTo>
                  <a:pt x="1170" y="885"/>
                  <a:pt x="1109" y="893"/>
                  <a:pt x="1056" y="886"/>
                </a:cubicBezTo>
                <a:cubicBezTo>
                  <a:pt x="1013" y="881"/>
                  <a:pt x="1053" y="855"/>
                  <a:pt x="1065" y="841"/>
                </a:cubicBezTo>
              </a:path>
              <a:path w="2254" h="1113" extrusionOk="0">
                <a:moveTo>
                  <a:pt x="1424" y="912"/>
                </a:moveTo>
                <a:cubicBezTo>
                  <a:pt x="1419" y="904"/>
                  <a:pt x="1412" y="896"/>
                  <a:pt x="1411" y="887"/>
                </a:cubicBezTo>
                <a:cubicBezTo>
                  <a:pt x="1410" y="882"/>
                  <a:pt x="1411" y="872"/>
                  <a:pt x="1414" y="868"/>
                </a:cubicBezTo>
                <a:cubicBezTo>
                  <a:pt x="1425" y="856"/>
                  <a:pt x="1448" y="858"/>
                  <a:pt x="1464" y="858"/>
                </a:cubicBezTo>
                <a:cubicBezTo>
                  <a:pt x="1483" y="858"/>
                  <a:pt x="1522" y="851"/>
                  <a:pt x="1536" y="869"/>
                </a:cubicBezTo>
                <a:cubicBezTo>
                  <a:pt x="1546" y="883"/>
                  <a:pt x="1543" y="914"/>
                  <a:pt x="1539" y="929"/>
                </a:cubicBezTo>
                <a:cubicBezTo>
                  <a:pt x="1532" y="954"/>
                  <a:pt x="1510" y="969"/>
                  <a:pt x="1488" y="980"/>
                </a:cubicBezTo>
                <a:cubicBezTo>
                  <a:pt x="1465" y="991"/>
                  <a:pt x="1436" y="1001"/>
                  <a:pt x="1411" y="1004"/>
                </a:cubicBezTo>
                <a:cubicBezTo>
                  <a:pt x="1406" y="1005"/>
                  <a:pt x="1394" y="1002"/>
                  <a:pt x="1400" y="1004"/>
                </a:cubicBezTo>
                <a:cubicBezTo>
                  <a:pt x="1429" y="1013"/>
                  <a:pt x="1467" y="1002"/>
                  <a:pt x="1498" y="1008"/>
                </a:cubicBezTo>
                <a:cubicBezTo>
                  <a:pt x="1518" y="1012"/>
                  <a:pt x="1532" y="1022"/>
                  <a:pt x="1543" y="1039"/>
                </a:cubicBezTo>
                <a:cubicBezTo>
                  <a:pt x="1551" y="1051"/>
                  <a:pt x="1560" y="1070"/>
                  <a:pt x="1553" y="1083"/>
                </a:cubicBezTo>
                <a:cubicBezTo>
                  <a:pt x="1542" y="1106"/>
                  <a:pt x="1505" y="1106"/>
                  <a:pt x="1485" y="1108"/>
                </a:cubicBezTo>
                <a:cubicBezTo>
                  <a:pt x="1443" y="1112"/>
                  <a:pt x="1399" y="1116"/>
                  <a:pt x="1358" y="1107"/>
                </a:cubicBezTo>
                <a:cubicBezTo>
                  <a:pt x="1331" y="1101"/>
                  <a:pt x="1330" y="1094"/>
                  <a:pt x="1323" y="1072"/>
                </a:cubicBezTo>
              </a:path>
              <a:path w="2254" h="1113" extrusionOk="0">
                <a:moveTo>
                  <a:pt x="1762" y="596"/>
                </a:moveTo>
                <a:cubicBezTo>
                  <a:pt x="1763" y="583"/>
                  <a:pt x="1766" y="569"/>
                  <a:pt x="1778" y="560"/>
                </a:cubicBezTo>
                <a:cubicBezTo>
                  <a:pt x="1797" y="547"/>
                  <a:pt x="1830" y="546"/>
                  <a:pt x="1852" y="546"/>
                </a:cubicBezTo>
                <a:cubicBezTo>
                  <a:pt x="1863" y="546"/>
                  <a:pt x="1890" y="547"/>
                  <a:pt x="1893" y="560"/>
                </a:cubicBezTo>
                <a:cubicBezTo>
                  <a:pt x="1894" y="573"/>
                  <a:pt x="1894" y="579"/>
                  <a:pt x="1890" y="588"/>
                </a:cubicBezTo>
              </a:path>
              <a:path w="2254" h="1113" extrusionOk="0">
                <a:moveTo>
                  <a:pt x="1789" y="791"/>
                </a:moveTo>
                <a:cubicBezTo>
                  <a:pt x="1792" y="792"/>
                  <a:pt x="1795" y="794"/>
                  <a:pt x="1800" y="794"/>
                </a:cubicBezTo>
                <a:cubicBezTo>
                  <a:pt x="1837" y="797"/>
                  <a:pt x="1880" y="795"/>
                  <a:pt x="1917" y="787"/>
                </a:cubicBezTo>
                <a:cubicBezTo>
                  <a:pt x="1954" y="776"/>
                  <a:pt x="1966" y="772"/>
                  <a:pt x="1989" y="759"/>
                </a:cubicBezTo>
              </a:path>
              <a:path w="2254" h="1113" extrusionOk="0">
                <a:moveTo>
                  <a:pt x="2236" y="406"/>
                </a:moveTo>
                <a:cubicBezTo>
                  <a:pt x="2231" y="387"/>
                  <a:pt x="2226" y="369"/>
                  <a:pt x="2221" y="350"/>
                </a:cubicBezTo>
                <a:cubicBezTo>
                  <a:pt x="2219" y="344"/>
                  <a:pt x="2219" y="343"/>
                  <a:pt x="2219" y="339"/>
                </a:cubicBezTo>
                <a:cubicBezTo>
                  <a:pt x="2219" y="479"/>
                  <a:pt x="2219" y="619"/>
                  <a:pt x="2219" y="759"/>
                </a:cubicBezTo>
                <a:cubicBezTo>
                  <a:pt x="2225" y="735"/>
                  <a:pt x="2226" y="753"/>
                  <a:pt x="2253" y="731"/>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7" name=" 13"/>
          <p:cNvSpPr>
            <a:spLocks noRot="1" noChangeAspect="1" noEditPoints="1" noChangeArrowheads="1" noChangeShapeType="1" noTextEdit="1"/>
          </p:cNvSpPr>
          <p:nvPr/>
        </p:nvSpPr>
        <p:spPr bwMode="auto">
          <a:xfrm>
            <a:off x="1439863" y="1831975"/>
            <a:ext cx="2741612" cy="1698625"/>
          </a:xfrm>
          <a:custGeom>
            <a:avLst/>
            <a:gdLst>
              <a:gd name="T0" fmla="+- 0 4152 3998"/>
              <a:gd name="T1" fmla="*/ T0 w 7618"/>
              <a:gd name="T2" fmla="+- 0 8088 5089"/>
              <a:gd name="T3" fmla="*/ 8088 h 4720"/>
              <a:gd name="T4" fmla="+- 0 4549 3998"/>
              <a:gd name="T5" fmla="*/ T4 w 7618"/>
              <a:gd name="T6" fmla="+- 0 8120 5089"/>
              <a:gd name="T7" fmla="*/ 8120 h 4720"/>
              <a:gd name="T8" fmla="+- 0 4897 3998"/>
              <a:gd name="T9" fmla="*/ T8 w 7618"/>
              <a:gd name="T10" fmla="+- 0 8059 5089"/>
              <a:gd name="T11" fmla="*/ 8059 h 4720"/>
              <a:gd name="T12" fmla="+- 0 4553 3998"/>
              <a:gd name="T13" fmla="*/ T12 w 7618"/>
              <a:gd name="T14" fmla="+- 0 7921 5089"/>
              <a:gd name="T15" fmla="*/ 7921 h 4720"/>
              <a:gd name="T16" fmla="+- 0 4316 3998"/>
              <a:gd name="T17" fmla="*/ T16 w 7618"/>
              <a:gd name="T18" fmla="+- 0 7532 5089"/>
              <a:gd name="T19" fmla="*/ 7532 h 4720"/>
              <a:gd name="T20" fmla="+- 0 4101 3998"/>
              <a:gd name="T21" fmla="*/ T20 w 7618"/>
              <a:gd name="T22" fmla="+- 0 7360 5089"/>
              <a:gd name="T23" fmla="*/ 7360 h 4720"/>
              <a:gd name="T24" fmla="+- 0 4316 3998"/>
              <a:gd name="T25" fmla="*/ T24 w 7618"/>
              <a:gd name="T26" fmla="+- 0 6809 5089"/>
              <a:gd name="T27" fmla="*/ 6809 h 4720"/>
              <a:gd name="T28" fmla="+- 0 4620 3998"/>
              <a:gd name="T29" fmla="*/ T28 w 7618"/>
              <a:gd name="T30" fmla="+- 0 7171 5089"/>
              <a:gd name="T31" fmla="*/ 7171 h 4720"/>
              <a:gd name="T32" fmla="+- 0 4533 3998"/>
              <a:gd name="T33" fmla="*/ T32 w 7618"/>
              <a:gd name="T34" fmla="+- 0 7278 5089"/>
              <a:gd name="T35" fmla="*/ 7278 h 4720"/>
              <a:gd name="T36" fmla="+- 0 4878 3998"/>
              <a:gd name="T37" fmla="*/ T36 w 7618"/>
              <a:gd name="T38" fmla="+- 0 7151 5089"/>
              <a:gd name="T39" fmla="*/ 7151 h 4720"/>
              <a:gd name="T40" fmla="+- 0 5233 3998"/>
              <a:gd name="T41" fmla="*/ T40 w 7618"/>
              <a:gd name="T42" fmla="+- 0 6936 5089"/>
              <a:gd name="T43" fmla="*/ 6936 h 4720"/>
              <a:gd name="T44" fmla="+- 0 5392 3998"/>
              <a:gd name="T45" fmla="*/ T44 w 7618"/>
              <a:gd name="T46" fmla="+- 0 6927 5089"/>
              <a:gd name="T47" fmla="*/ 6927 h 4720"/>
              <a:gd name="T48" fmla="+- 0 5611 3998"/>
              <a:gd name="T49" fmla="*/ T48 w 7618"/>
              <a:gd name="T50" fmla="+- 0 7147 5089"/>
              <a:gd name="T51" fmla="*/ 7147 h 4720"/>
              <a:gd name="T52" fmla="+- 0 5352 3998"/>
              <a:gd name="T53" fmla="*/ T52 w 7618"/>
              <a:gd name="T54" fmla="+- 0 7137 5089"/>
              <a:gd name="T55" fmla="*/ 7137 h 4720"/>
              <a:gd name="T56" fmla="+- 0 5182 3998"/>
              <a:gd name="T57" fmla="*/ T56 w 7618"/>
              <a:gd name="T58" fmla="+- 0 7428 5089"/>
              <a:gd name="T59" fmla="*/ 7428 h 4720"/>
              <a:gd name="T60" fmla="+- 0 5514 3998"/>
              <a:gd name="T61" fmla="*/ T60 w 7618"/>
              <a:gd name="T62" fmla="+- 0 7571 5089"/>
              <a:gd name="T63" fmla="*/ 7571 h 4720"/>
              <a:gd name="T64" fmla="+- 0 6034 3998"/>
              <a:gd name="T65" fmla="*/ T64 w 7618"/>
              <a:gd name="T66" fmla="+- 0 7452 5089"/>
              <a:gd name="T67" fmla="*/ 7452 h 4720"/>
              <a:gd name="T68" fmla="+- 0 6210 3998"/>
              <a:gd name="T69" fmla="*/ T68 w 7618"/>
              <a:gd name="T70" fmla="+- 0 7447 5089"/>
              <a:gd name="T71" fmla="*/ 7447 h 4720"/>
              <a:gd name="T72" fmla="+- 0 6186 3998"/>
              <a:gd name="T73" fmla="*/ T72 w 7618"/>
              <a:gd name="T74" fmla="+- 0 7452 5089"/>
              <a:gd name="T75" fmla="*/ 7452 h 4720"/>
              <a:gd name="T76" fmla="+- 0 5998 3998"/>
              <a:gd name="T77" fmla="*/ T76 w 7618"/>
              <a:gd name="T78" fmla="+- 0 7656 5089"/>
              <a:gd name="T79" fmla="*/ 7656 h 4720"/>
              <a:gd name="T80" fmla="+- 0 6200 3998"/>
              <a:gd name="T81" fmla="*/ T80 w 7618"/>
              <a:gd name="T82" fmla="+- 0 7629 5089"/>
              <a:gd name="T83" fmla="*/ 7629 h 4720"/>
              <a:gd name="T84" fmla="+- 0 6688 3998"/>
              <a:gd name="T85" fmla="*/ T84 w 7618"/>
              <a:gd name="T86" fmla="+- 0 7375 5089"/>
              <a:gd name="T87" fmla="*/ 7375 h 4720"/>
              <a:gd name="T88" fmla="+- 0 6686 3998"/>
              <a:gd name="T89" fmla="*/ T88 w 7618"/>
              <a:gd name="T90" fmla="+- 0 7339 5089"/>
              <a:gd name="T91" fmla="*/ 7339 h 4720"/>
              <a:gd name="T92" fmla="+- 0 6505 3998"/>
              <a:gd name="T93" fmla="*/ T92 w 7618"/>
              <a:gd name="T94" fmla="+- 0 7329 5089"/>
              <a:gd name="T95" fmla="*/ 7329 h 4720"/>
              <a:gd name="T96" fmla="+- 0 6425 3998"/>
              <a:gd name="T97" fmla="*/ T96 w 7618"/>
              <a:gd name="T98" fmla="+- 0 7445 5089"/>
              <a:gd name="T99" fmla="*/ 7445 h 4720"/>
              <a:gd name="T100" fmla="+- 0 6436 3998"/>
              <a:gd name="T101" fmla="*/ T100 w 7618"/>
              <a:gd name="T102" fmla="+- 0 7665 5089"/>
              <a:gd name="T103" fmla="*/ 7665 h 4720"/>
              <a:gd name="T104" fmla="+- 0 6671 3998"/>
              <a:gd name="T105" fmla="*/ T104 w 7618"/>
              <a:gd name="T106" fmla="+- 0 7697 5089"/>
              <a:gd name="T107" fmla="*/ 7697 h 4720"/>
              <a:gd name="T108" fmla="+- 0 6806 3998"/>
              <a:gd name="T109" fmla="*/ T108 w 7618"/>
              <a:gd name="T110" fmla="+- 0 7572 5089"/>
              <a:gd name="T111" fmla="*/ 7572 h 4720"/>
              <a:gd name="T112" fmla="+- 0 6713 3998"/>
              <a:gd name="T113" fmla="*/ T112 w 7618"/>
              <a:gd name="T114" fmla="+- 0 7370 5089"/>
              <a:gd name="T115" fmla="*/ 7370 h 4720"/>
              <a:gd name="T116" fmla="+- 0 5112 3998"/>
              <a:gd name="T117" fmla="*/ T116 w 7618"/>
              <a:gd name="T118" fmla="+- 0 8340 5089"/>
              <a:gd name="T119" fmla="*/ 8340 h 4720"/>
              <a:gd name="T120" fmla="+- 0 5352 3998"/>
              <a:gd name="T121" fmla="*/ T120 w 7618"/>
              <a:gd name="T122" fmla="+- 0 8362 5089"/>
              <a:gd name="T123" fmla="*/ 8362 h 4720"/>
              <a:gd name="T124" fmla="+- 0 5259 3998"/>
              <a:gd name="T125" fmla="*/ T124 w 7618"/>
              <a:gd name="T126" fmla="+- 0 8239 5089"/>
              <a:gd name="T127" fmla="*/ 8239 h 4720"/>
              <a:gd name="T128" fmla="+- 0 5197 3998"/>
              <a:gd name="T129" fmla="*/ T128 w 7618"/>
              <a:gd name="T130" fmla="+- 0 8714 5089"/>
              <a:gd name="T131" fmla="*/ 8714 h 4720"/>
              <a:gd name="T132" fmla="+- 0 5132 3998"/>
              <a:gd name="T133" fmla="*/ T132 w 7618"/>
              <a:gd name="T134" fmla="+- 0 8896 5089"/>
              <a:gd name="T135" fmla="*/ 8896 h 4720"/>
              <a:gd name="T136" fmla="+- 0 5138 3998"/>
              <a:gd name="T137" fmla="*/ T136 w 7618"/>
              <a:gd name="T138" fmla="+- 0 8665 5089"/>
              <a:gd name="T139" fmla="*/ 8665 h 4720"/>
              <a:gd name="T140" fmla="+- 0 5742 3998"/>
              <a:gd name="T141" fmla="*/ T140 w 7618"/>
              <a:gd name="T142" fmla="+- 0 8588 5089"/>
              <a:gd name="T143" fmla="*/ 8588 h 4720"/>
              <a:gd name="T144" fmla="+- 0 5996 3998"/>
              <a:gd name="T145" fmla="*/ T144 w 7618"/>
              <a:gd name="T146" fmla="+- 0 8560 5089"/>
              <a:gd name="T147" fmla="*/ 8560 h 4720"/>
              <a:gd name="T148" fmla="+- 0 5682 3998"/>
              <a:gd name="T149" fmla="*/ T148 w 7618"/>
              <a:gd name="T150" fmla="+- 0 8803 5089"/>
              <a:gd name="T151" fmla="*/ 8803 h 4720"/>
              <a:gd name="T152" fmla="+- 0 6037 3998"/>
              <a:gd name="T153" fmla="*/ T152 w 7618"/>
              <a:gd name="T154" fmla="+- 0 8779 5089"/>
              <a:gd name="T155" fmla="*/ 8779 h 4720"/>
              <a:gd name="T156" fmla="+- 0 6078 3998"/>
              <a:gd name="T157" fmla="*/ T156 w 7618"/>
              <a:gd name="T158" fmla="+- 0 8754 5089"/>
              <a:gd name="T159" fmla="*/ 8754 h 4720"/>
              <a:gd name="T160" fmla="+- 0 6723 3998"/>
              <a:gd name="T161" fmla="*/ T160 w 7618"/>
              <a:gd name="T162" fmla="+- 0 8390 5089"/>
              <a:gd name="T163" fmla="*/ 8390 h 4720"/>
              <a:gd name="T164" fmla="+- 0 6681 3998"/>
              <a:gd name="T165" fmla="*/ T164 w 7618"/>
              <a:gd name="T166" fmla="+- 0 8661 5089"/>
              <a:gd name="T167" fmla="*/ 8661 h 4720"/>
              <a:gd name="T168" fmla="+- 0 6648 3998"/>
              <a:gd name="T169" fmla="*/ T168 w 7618"/>
              <a:gd name="T170" fmla="+- 0 8868 5089"/>
              <a:gd name="T171" fmla="*/ 8868 h 4720"/>
              <a:gd name="T172" fmla="+- 0 6237 3998"/>
              <a:gd name="T173" fmla="*/ T172 w 7618"/>
              <a:gd name="T174" fmla="+- 0 8063 5089"/>
              <a:gd name="T175" fmla="*/ 8063 h 4720"/>
              <a:gd name="T176" fmla="+- 0 4486 3998"/>
              <a:gd name="T177" fmla="*/ T176 w 7618"/>
              <a:gd name="T178" fmla="+- 0 9608 5089"/>
              <a:gd name="T179" fmla="*/ 9608 h 4720"/>
              <a:gd name="T180" fmla="+- 0 4593 3998"/>
              <a:gd name="T181" fmla="*/ T180 w 7618"/>
              <a:gd name="T182" fmla="+- 0 9808 5089"/>
              <a:gd name="T183" fmla="*/ 9808 h 47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7618" h="4720" extrusionOk="0">
                <a:moveTo>
                  <a:pt x="0" y="3322"/>
                </a:moveTo>
                <a:cubicBezTo>
                  <a:pt x="39" y="3224"/>
                  <a:pt x="61" y="3093"/>
                  <a:pt x="125" y="3010"/>
                </a:cubicBezTo>
                <a:cubicBezTo>
                  <a:pt x="141" y="3010"/>
                  <a:pt x="146" y="3009"/>
                  <a:pt x="154" y="2999"/>
                </a:cubicBezTo>
                <a:cubicBezTo>
                  <a:pt x="200" y="3050"/>
                  <a:pt x="204" y="3061"/>
                  <a:pt x="252" y="3068"/>
                </a:cubicBezTo>
                <a:cubicBezTo>
                  <a:pt x="385" y="3089"/>
                  <a:pt x="245" y="3050"/>
                  <a:pt x="357" y="3042"/>
                </a:cubicBezTo>
                <a:cubicBezTo>
                  <a:pt x="416" y="3038"/>
                  <a:pt x="491" y="3016"/>
                  <a:pt x="551" y="3031"/>
                </a:cubicBezTo>
                <a:cubicBezTo>
                  <a:pt x="586" y="3040"/>
                  <a:pt x="602" y="3078"/>
                  <a:pt x="642" y="3049"/>
                </a:cubicBezTo>
                <a:cubicBezTo>
                  <a:pt x="678" y="3023"/>
                  <a:pt x="706" y="2943"/>
                  <a:pt x="755" y="2944"/>
                </a:cubicBezTo>
                <a:cubicBezTo>
                  <a:pt x="795" y="2945"/>
                  <a:pt x="863" y="2958"/>
                  <a:pt x="899" y="2970"/>
                </a:cubicBezTo>
                <a:cubicBezTo>
                  <a:pt x="861" y="2970"/>
                  <a:pt x="861" y="2971"/>
                  <a:pt x="825" y="2960"/>
                </a:cubicBezTo>
                <a:cubicBezTo>
                  <a:pt x="799" y="2952"/>
                  <a:pt x="756" y="2918"/>
                  <a:pt x="724" y="2913"/>
                </a:cubicBezTo>
                <a:cubicBezTo>
                  <a:pt x="642" y="2901"/>
                  <a:pt x="597" y="2920"/>
                  <a:pt x="555" y="2832"/>
                </a:cubicBezTo>
                <a:cubicBezTo>
                  <a:pt x="528" y="2775"/>
                  <a:pt x="543" y="2714"/>
                  <a:pt x="529" y="2671"/>
                </a:cubicBezTo>
                <a:cubicBezTo>
                  <a:pt x="526" y="2662"/>
                  <a:pt x="465" y="2552"/>
                  <a:pt x="458" y="2546"/>
                </a:cubicBezTo>
                <a:cubicBezTo>
                  <a:pt x="416" y="2509"/>
                  <a:pt x="364" y="2475"/>
                  <a:pt x="318" y="2443"/>
                </a:cubicBezTo>
                <a:cubicBezTo>
                  <a:pt x="353" y="2400"/>
                  <a:pt x="360" y="2394"/>
                  <a:pt x="366" y="2357"/>
                </a:cubicBezTo>
                <a:cubicBezTo>
                  <a:pt x="377" y="2285"/>
                  <a:pt x="211" y="2239"/>
                  <a:pt x="154" y="2235"/>
                </a:cubicBezTo>
                <a:cubicBezTo>
                  <a:pt x="113" y="2247"/>
                  <a:pt x="96" y="2241"/>
                  <a:pt x="103" y="2271"/>
                </a:cubicBezTo>
              </a:path>
              <a:path w="7618" h="4720" extrusionOk="0">
                <a:moveTo>
                  <a:pt x="244" y="1570"/>
                </a:moveTo>
                <a:cubicBezTo>
                  <a:pt x="244" y="1573"/>
                  <a:pt x="248" y="1582"/>
                  <a:pt x="244" y="1595"/>
                </a:cubicBezTo>
                <a:cubicBezTo>
                  <a:pt x="300" y="1620"/>
                  <a:pt x="292" y="1654"/>
                  <a:pt x="318" y="1720"/>
                </a:cubicBezTo>
                <a:cubicBezTo>
                  <a:pt x="348" y="1797"/>
                  <a:pt x="291" y="1836"/>
                  <a:pt x="333" y="1894"/>
                </a:cubicBezTo>
                <a:cubicBezTo>
                  <a:pt x="375" y="1952"/>
                  <a:pt x="495" y="2006"/>
                  <a:pt x="555" y="2039"/>
                </a:cubicBezTo>
                <a:cubicBezTo>
                  <a:pt x="620" y="2074"/>
                  <a:pt x="589" y="2033"/>
                  <a:pt x="622" y="2082"/>
                </a:cubicBezTo>
                <a:cubicBezTo>
                  <a:pt x="642" y="2111"/>
                  <a:pt x="636" y="2098"/>
                  <a:pt x="652" y="2130"/>
                </a:cubicBezTo>
                <a:cubicBezTo>
                  <a:pt x="623" y="2129"/>
                  <a:pt x="606" y="2128"/>
                  <a:pt x="574" y="2161"/>
                </a:cubicBezTo>
                <a:cubicBezTo>
                  <a:pt x="547" y="2189"/>
                  <a:pt x="564" y="2171"/>
                  <a:pt x="535" y="2189"/>
                </a:cubicBezTo>
                <a:cubicBezTo>
                  <a:pt x="606" y="2168"/>
                  <a:pt x="506" y="2196"/>
                  <a:pt x="568" y="2185"/>
                </a:cubicBezTo>
                <a:cubicBezTo>
                  <a:pt x="624" y="2175"/>
                  <a:pt x="656" y="2169"/>
                  <a:pt x="710" y="2151"/>
                </a:cubicBezTo>
                <a:cubicBezTo>
                  <a:pt x="776" y="2129"/>
                  <a:pt x="816" y="2092"/>
                  <a:pt x="880" y="2062"/>
                </a:cubicBezTo>
                <a:cubicBezTo>
                  <a:pt x="964" y="2023"/>
                  <a:pt x="1014" y="1987"/>
                  <a:pt x="1086" y="1938"/>
                </a:cubicBezTo>
                <a:cubicBezTo>
                  <a:pt x="1119" y="1916"/>
                  <a:pt x="1158" y="1896"/>
                  <a:pt x="1187" y="1876"/>
                </a:cubicBezTo>
                <a:cubicBezTo>
                  <a:pt x="1210" y="1860"/>
                  <a:pt x="1217" y="1853"/>
                  <a:pt x="1235" y="1847"/>
                </a:cubicBezTo>
                <a:cubicBezTo>
                  <a:pt x="1260" y="1838"/>
                  <a:pt x="1287" y="1853"/>
                  <a:pt x="1306" y="1852"/>
                </a:cubicBezTo>
                <a:cubicBezTo>
                  <a:pt x="1318" y="1852"/>
                  <a:pt x="1353" y="1847"/>
                  <a:pt x="1370" y="1845"/>
                </a:cubicBezTo>
                <a:cubicBezTo>
                  <a:pt x="1382" y="1836"/>
                  <a:pt x="1384" y="1832"/>
                  <a:pt x="1394" y="1838"/>
                </a:cubicBezTo>
              </a:path>
              <a:path w="7618" h="4720" extrusionOk="0">
                <a:moveTo>
                  <a:pt x="1613" y="2101"/>
                </a:moveTo>
                <a:cubicBezTo>
                  <a:pt x="1615" y="2099"/>
                  <a:pt x="1621" y="2103"/>
                  <a:pt x="1622" y="2100"/>
                </a:cubicBezTo>
                <a:cubicBezTo>
                  <a:pt x="1626" y="2088"/>
                  <a:pt x="1623" y="2064"/>
                  <a:pt x="1613" y="2058"/>
                </a:cubicBezTo>
                <a:cubicBezTo>
                  <a:pt x="1592" y="2044"/>
                  <a:pt x="1556" y="2039"/>
                  <a:pt x="1532" y="2036"/>
                </a:cubicBezTo>
                <a:cubicBezTo>
                  <a:pt x="1513" y="2033"/>
                  <a:pt x="1493" y="2033"/>
                  <a:pt x="1473" y="2033"/>
                </a:cubicBezTo>
                <a:cubicBezTo>
                  <a:pt x="1434" y="2032"/>
                  <a:pt x="1391" y="2035"/>
                  <a:pt x="1354" y="2048"/>
                </a:cubicBezTo>
                <a:cubicBezTo>
                  <a:pt x="1309" y="2063"/>
                  <a:pt x="1270" y="2095"/>
                  <a:pt x="1241" y="2132"/>
                </a:cubicBezTo>
                <a:cubicBezTo>
                  <a:pt x="1220" y="2160"/>
                  <a:pt x="1205" y="2195"/>
                  <a:pt x="1196" y="2229"/>
                </a:cubicBezTo>
                <a:cubicBezTo>
                  <a:pt x="1187" y="2262"/>
                  <a:pt x="1180" y="2305"/>
                  <a:pt x="1184" y="2339"/>
                </a:cubicBezTo>
                <a:cubicBezTo>
                  <a:pt x="1188" y="2372"/>
                  <a:pt x="1199" y="2397"/>
                  <a:pt x="1225" y="2418"/>
                </a:cubicBezTo>
                <a:cubicBezTo>
                  <a:pt x="1288" y="2467"/>
                  <a:pt x="1368" y="2464"/>
                  <a:pt x="1443" y="2471"/>
                </a:cubicBezTo>
                <a:cubicBezTo>
                  <a:pt x="1468" y="2473"/>
                  <a:pt x="1492" y="2478"/>
                  <a:pt x="1516" y="2482"/>
                </a:cubicBezTo>
                <a:cubicBezTo>
                  <a:pt x="1526" y="2483"/>
                  <a:pt x="1529" y="2483"/>
                  <a:pt x="1536" y="2485"/>
                </a:cubicBezTo>
              </a:path>
              <a:path w="7618" h="4720" extrusionOk="0">
                <a:moveTo>
                  <a:pt x="2045" y="2361"/>
                </a:moveTo>
                <a:cubicBezTo>
                  <a:pt x="2042" y="2362"/>
                  <a:pt x="2041" y="2363"/>
                  <a:pt x="2036" y="2363"/>
                </a:cubicBezTo>
                <a:cubicBezTo>
                  <a:pt x="1983" y="2363"/>
                  <a:pt x="1930" y="2364"/>
                  <a:pt x="1878" y="2364"/>
                </a:cubicBezTo>
                <a:cubicBezTo>
                  <a:pt x="1871" y="2364"/>
                  <a:pt x="1883" y="2364"/>
                  <a:pt x="1876" y="2364"/>
                </a:cubicBezTo>
                <a:cubicBezTo>
                  <a:pt x="1988" y="2364"/>
                  <a:pt x="2101" y="2368"/>
                  <a:pt x="2212" y="2358"/>
                </a:cubicBezTo>
                <a:cubicBezTo>
                  <a:pt x="2219" y="2357"/>
                  <a:pt x="2231" y="2363"/>
                  <a:pt x="2233" y="2356"/>
                </a:cubicBezTo>
                <a:cubicBezTo>
                  <a:pt x="2235" y="2348"/>
                  <a:pt x="2230" y="2348"/>
                  <a:pt x="2229" y="2340"/>
                </a:cubicBezTo>
                <a:cubicBezTo>
                  <a:pt x="2216" y="2349"/>
                  <a:pt x="2202" y="2356"/>
                  <a:pt x="2188" y="2363"/>
                </a:cubicBezTo>
              </a:path>
              <a:path w="7618" h="4720" extrusionOk="0">
                <a:moveTo>
                  <a:pt x="1866" y="2583"/>
                </a:moveTo>
                <a:cubicBezTo>
                  <a:pt x="1880" y="2578"/>
                  <a:pt x="1819" y="2584"/>
                  <a:pt x="1881" y="2575"/>
                </a:cubicBezTo>
                <a:cubicBezTo>
                  <a:pt x="1920" y="2569"/>
                  <a:pt x="1960" y="2569"/>
                  <a:pt x="2000" y="2567"/>
                </a:cubicBezTo>
                <a:cubicBezTo>
                  <a:pt x="2044" y="2564"/>
                  <a:pt x="2088" y="2559"/>
                  <a:pt x="2132" y="2553"/>
                </a:cubicBezTo>
                <a:cubicBezTo>
                  <a:pt x="2150" y="2550"/>
                  <a:pt x="2170" y="2548"/>
                  <a:pt x="2188" y="2544"/>
                </a:cubicBezTo>
                <a:cubicBezTo>
                  <a:pt x="2193" y="2543"/>
                  <a:pt x="2200" y="2544"/>
                  <a:pt x="2202" y="2540"/>
                </a:cubicBezTo>
                <a:cubicBezTo>
                  <a:pt x="2206" y="2532"/>
                  <a:pt x="2202" y="2553"/>
                  <a:pt x="2205" y="2524"/>
                </a:cubicBezTo>
              </a:path>
              <a:path w="7618" h="4720" extrusionOk="0">
                <a:moveTo>
                  <a:pt x="2683" y="2286"/>
                </a:moveTo>
                <a:cubicBezTo>
                  <a:pt x="2686" y="2285"/>
                  <a:pt x="2688" y="2288"/>
                  <a:pt x="2690" y="2286"/>
                </a:cubicBezTo>
                <a:cubicBezTo>
                  <a:pt x="2692" y="2285"/>
                  <a:pt x="2694" y="2287"/>
                  <a:pt x="2695" y="2285"/>
                </a:cubicBezTo>
                <a:cubicBezTo>
                  <a:pt x="2696" y="2282"/>
                  <a:pt x="2696" y="2277"/>
                  <a:pt x="2697" y="2274"/>
                </a:cubicBezTo>
                <a:cubicBezTo>
                  <a:pt x="2699" y="2264"/>
                  <a:pt x="2696" y="2256"/>
                  <a:pt x="2688" y="2250"/>
                </a:cubicBezTo>
                <a:cubicBezTo>
                  <a:pt x="2675" y="2240"/>
                  <a:pt x="2656" y="2240"/>
                  <a:pt x="2641" y="2238"/>
                </a:cubicBezTo>
                <a:cubicBezTo>
                  <a:pt x="2611" y="2234"/>
                  <a:pt x="2581" y="2236"/>
                  <a:pt x="2551" y="2236"/>
                </a:cubicBezTo>
                <a:cubicBezTo>
                  <a:pt x="2537" y="2236"/>
                  <a:pt x="2521" y="2235"/>
                  <a:pt x="2507" y="2240"/>
                </a:cubicBezTo>
                <a:cubicBezTo>
                  <a:pt x="2496" y="2244"/>
                  <a:pt x="2486" y="2256"/>
                  <a:pt x="2477" y="2264"/>
                </a:cubicBezTo>
                <a:cubicBezTo>
                  <a:pt x="2464" y="2275"/>
                  <a:pt x="2454" y="2291"/>
                  <a:pt x="2446" y="2306"/>
                </a:cubicBezTo>
                <a:cubicBezTo>
                  <a:pt x="2438" y="2321"/>
                  <a:pt x="2430" y="2339"/>
                  <a:pt x="2427" y="2356"/>
                </a:cubicBezTo>
                <a:cubicBezTo>
                  <a:pt x="2424" y="2372"/>
                  <a:pt x="2422" y="2390"/>
                  <a:pt x="2421" y="2407"/>
                </a:cubicBezTo>
                <a:cubicBezTo>
                  <a:pt x="2419" y="2449"/>
                  <a:pt x="2419" y="2494"/>
                  <a:pt x="2424" y="2536"/>
                </a:cubicBezTo>
                <a:cubicBezTo>
                  <a:pt x="2426" y="2552"/>
                  <a:pt x="2429" y="2563"/>
                  <a:pt x="2438" y="2576"/>
                </a:cubicBezTo>
                <a:cubicBezTo>
                  <a:pt x="2453" y="2598"/>
                  <a:pt x="2474" y="2604"/>
                  <a:pt x="2498" y="2608"/>
                </a:cubicBezTo>
                <a:cubicBezTo>
                  <a:pt x="2526" y="2613"/>
                  <a:pt x="2554" y="2613"/>
                  <a:pt x="2582" y="2613"/>
                </a:cubicBezTo>
                <a:cubicBezTo>
                  <a:pt x="2613" y="2613"/>
                  <a:pt x="2643" y="2613"/>
                  <a:pt x="2673" y="2608"/>
                </a:cubicBezTo>
                <a:cubicBezTo>
                  <a:pt x="2694" y="2604"/>
                  <a:pt x="2720" y="2600"/>
                  <a:pt x="2739" y="2588"/>
                </a:cubicBezTo>
                <a:cubicBezTo>
                  <a:pt x="2755" y="2578"/>
                  <a:pt x="2764" y="2566"/>
                  <a:pt x="2775" y="2551"/>
                </a:cubicBezTo>
                <a:cubicBezTo>
                  <a:pt x="2790" y="2530"/>
                  <a:pt x="2800" y="2508"/>
                  <a:pt x="2808" y="2483"/>
                </a:cubicBezTo>
                <a:cubicBezTo>
                  <a:pt x="2817" y="2457"/>
                  <a:pt x="2819" y="2430"/>
                  <a:pt x="2820" y="2403"/>
                </a:cubicBezTo>
                <a:cubicBezTo>
                  <a:pt x="2820" y="2379"/>
                  <a:pt x="2821" y="2359"/>
                  <a:pt x="2805" y="2339"/>
                </a:cubicBezTo>
                <a:cubicBezTo>
                  <a:pt x="2782" y="2309"/>
                  <a:pt x="2750" y="2293"/>
                  <a:pt x="2715" y="2281"/>
                </a:cubicBezTo>
                <a:cubicBezTo>
                  <a:pt x="2668" y="2266"/>
                  <a:pt x="2617" y="2273"/>
                  <a:pt x="2569" y="2274"/>
                </a:cubicBezTo>
                <a:cubicBezTo>
                  <a:pt x="2556" y="2274"/>
                  <a:pt x="2544" y="2274"/>
                  <a:pt x="2531" y="2274"/>
                </a:cubicBezTo>
              </a:path>
              <a:path w="7618" h="4720" extrusionOk="0">
                <a:moveTo>
                  <a:pt x="1114" y="3251"/>
                </a:moveTo>
                <a:cubicBezTo>
                  <a:pt x="1115" y="3251"/>
                  <a:pt x="1127" y="3248"/>
                  <a:pt x="1133" y="3248"/>
                </a:cubicBezTo>
                <a:cubicBezTo>
                  <a:pt x="1157" y="3250"/>
                  <a:pt x="1178" y="3256"/>
                  <a:pt x="1201" y="3261"/>
                </a:cubicBezTo>
                <a:cubicBezTo>
                  <a:pt x="1251" y="3271"/>
                  <a:pt x="1303" y="3276"/>
                  <a:pt x="1354" y="3273"/>
                </a:cubicBezTo>
                <a:cubicBezTo>
                  <a:pt x="1384" y="3271"/>
                  <a:pt x="1393" y="3253"/>
                  <a:pt x="1388" y="3225"/>
                </a:cubicBezTo>
                <a:cubicBezTo>
                  <a:pt x="1383" y="3200"/>
                  <a:pt x="1366" y="3178"/>
                  <a:pt x="1346" y="3164"/>
                </a:cubicBezTo>
                <a:cubicBezTo>
                  <a:pt x="1325" y="3150"/>
                  <a:pt x="1286" y="3139"/>
                  <a:pt x="1261" y="3150"/>
                </a:cubicBezTo>
                <a:cubicBezTo>
                  <a:pt x="1243" y="3158"/>
                  <a:pt x="1233" y="3174"/>
                  <a:pt x="1225" y="3193"/>
                </a:cubicBezTo>
                <a:cubicBezTo>
                  <a:pt x="1212" y="3224"/>
                  <a:pt x="1209" y="3264"/>
                  <a:pt x="1208" y="3297"/>
                </a:cubicBezTo>
                <a:cubicBezTo>
                  <a:pt x="1204" y="3407"/>
                  <a:pt x="1207" y="3515"/>
                  <a:pt x="1199" y="3625"/>
                </a:cubicBezTo>
                <a:cubicBezTo>
                  <a:pt x="1196" y="3674"/>
                  <a:pt x="1197" y="3726"/>
                  <a:pt x="1190" y="3774"/>
                </a:cubicBezTo>
                <a:cubicBezTo>
                  <a:pt x="1187" y="3798"/>
                  <a:pt x="1144" y="3815"/>
                  <a:pt x="1157" y="3835"/>
                </a:cubicBezTo>
                <a:cubicBezTo>
                  <a:pt x="1179" y="3868"/>
                  <a:pt x="1156" y="3829"/>
                  <a:pt x="1134" y="3807"/>
                </a:cubicBezTo>
              </a:path>
              <a:path w="7618" h="4720" extrusionOk="0">
                <a:moveTo>
                  <a:pt x="904" y="3624"/>
                </a:moveTo>
                <a:cubicBezTo>
                  <a:pt x="924" y="3607"/>
                  <a:pt x="948" y="3598"/>
                  <a:pt x="974" y="3592"/>
                </a:cubicBezTo>
                <a:cubicBezTo>
                  <a:pt x="1026" y="3581"/>
                  <a:pt x="1087" y="3579"/>
                  <a:pt x="1140" y="3576"/>
                </a:cubicBezTo>
                <a:cubicBezTo>
                  <a:pt x="1194" y="3576"/>
                  <a:pt x="1212" y="3576"/>
                  <a:pt x="1248" y="3574"/>
                </a:cubicBezTo>
              </a:path>
              <a:path w="7618" h="4720" extrusionOk="0">
                <a:moveTo>
                  <a:pt x="1747" y="3517"/>
                </a:moveTo>
                <a:cubicBezTo>
                  <a:pt x="1746" y="3511"/>
                  <a:pt x="1744" y="3505"/>
                  <a:pt x="1744" y="3499"/>
                </a:cubicBezTo>
                <a:cubicBezTo>
                  <a:pt x="1744" y="3496"/>
                  <a:pt x="1744" y="3495"/>
                  <a:pt x="1744" y="3493"/>
                </a:cubicBezTo>
                <a:cubicBezTo>
                  <a:pt x="1766" y="3490"/>
                  <a:pt x="1788" y="3486"/>
                  <a:pt x="1810" y="3483"/>
                </a:cubicBezTo>
                <a:cubicBezTo>
                  <a:pt x="1872" y="3476"/>
                  <a:pt x="1935" y="3471"/>
                  <a:pt x="1998" y="3471"/>
                </a:cubicBezTo>
                <a:cubicBezTo>
                  <a:pt x="2019" y="3471"/>
                  <a:pt x="2073" y="3461"/>
                  <a:pt x="2080" y="3492"/>
                </a:cubicBezTo>
                <a:cubicBezTo>
                  <a:pt x="2079" y="3496"/>
                  <a:pt x="2079" y="3500"/>
                  <a:pt x="2078" y="3504"/>
                </a:cubicBezTo>
              </a:path>
              <a:path w="7618" h="4720" extrusionOk="0">
                <a:moveTo>
                  <a:pt x="1684" y="3714"/>
                </a:moveTo>
                <a:cubicBezTo>
                  <a:pt x="1695" y="3717"/>
                  <a:pt x="1652" y="3715"/>
                  <a:pt x="1694" y="3718"/>
                </a:cubicBezTo>
                <a:cubicBezTo>
                  <a:pt x="1743" y="3722"/>
                  <a:pt x="1795" y="3720"/>
                  <a:pt x="1844" y="3718"/>
                </a:cubicBezTo>
                <a:cubicBezTo>
                  <a:pt x="1910" y="3715"/>
                  <a:pt x="1975" y="3706"/>
                  <a:pt x="2039" y="3690"/>
                </a:cubicBezTo>
                <a:cubicBezTo>
                  <a:pt x="2049" y="3687"/>
                  <a:pt x="2078" y="3682"/>
                  <a:pt x="2087" y="3672"/>
                </a:cubicBezTo>
                <a:cubicBezTo>
                  <a:pt x="2088" y="3671"/>
                  <a:pt x="2087" y="3666"/>
                  <a:pt x="2088" y="3665"/>
                </a:cubicBezTo>
                <a:cubicBezTo>
                  <a:pt x="2088" y="3665"/>
                  <a:pt x="2083" y="3665"/>
                  <a:pt x="2080" y="3665"/>
                </a:cubicBezTo>
                <a:cubicBezTo>
                  <a:pt x="2065" y="3665"/>
                  <a:pt x="2051" y="3665"/>
                  <a:pt x="2036" y="3665"/>
                </a:cubicBezTo>
              </a:path>
              <a:path w="7618" h="4720" extrusionOk="0">
                <a:moveTo>
                  <a:pt x="2725" y="3389"/>
                </a:moveTo>
                <a:cubicBezTo>
                  <a:pt x="2725" y="3361"/>
                  <a:pt x="2725" y="3326"/>
                  <a:pt x="2725" y="3301"/>
                </a:cubicBezTo>
                <a:cubicBezTo>
                  <a:pt x="2725" y="3303"/>
                  <a:pt x="2725" y="3304"/>
                  <a:pt x="2725" y="3306"/>
                </a:cubicBezTo>
                <a:cubicBezTo>
                  <a:pt x="2725" y="3344"/>
                  <a:pt x="2721" y="3380"/>
                  <a:pt x="2715" y="3418"/>
                </a:cubicBezTo>
                <a:cubicBezTo>
                  <a:pt x="2707" y="3470"/>
                  <a:pt x="2695" y="3521"/>
                  <a:pt x="2683" y="3572"/>
                </a:cubicBezTo>
                <a:cubicBezTo>
                  <a:pt x="2673" y="3614"/>
                  <a:pt x="2667" y="3657"/>
                  <a:pt x="2659" y="3699"/>
                </a:cubicBezTo>
                <a:cubicBezTo>
                  <a:pt x="2654" y="3724"/>
                  <a:pt x="2652" y="3749"/>
                  <a:pt x="2650" y="3774"/>
                </a:cubicBezTo>
                <a:cubicBezTo>
                  <a:pt x="2653" y="3774"/>
                  <a:pt x="2648" y="3780"/>
                  <a:pt x="2650" y="3779"/>
                </a:cubicBezTo>
                <a:cubicBezTo>
                  <a:pt x="2667" y="3775"/>
                  <a:pt x="2677" y="3772"/>
                  <a:pt x="2694" y="3767"/>
                </a:cubicBezTo>
                <a:cubicBezTo>
                  <a:pt x="2731" y="3755"/>
                  <a:pt x="2770" y="3732"/>
                  <a:pt x="2805" y="3714"/>
                </a:cubicBezTo>
              </a:path>
              <a:path w="7618" h="4720" extrusionOk="0">
                <a:moveTo>
                  <a:pt x="2239" y="2974"/>
                </a:moveTo>
                <a:cubicBezTo>
                  <a:pt x="2216" y="2969"/>
                  <a:pt x="2192" y="2964"/>
                  <a:pt x="2169" y="2959"/>
                </a:cubicBezTo>
              </a:path>
              <a:path w="7618" h="4720" extrusionOk="0">
                <a:moveTo>
                  <a:pt x="488" y="4564"/>
                </a:moveTo>
                <a:cubicBezTo>
                  <a:pt x="488" y="4549"/>
                  <a:pt x="488" y="4534"/>
                  <a:pt x="488" y="4519"/>
                </a:cubicBezTo>
                <a:cubicBezTo>
                  <a:pt x="488" y="4505"/>
                  <a:pt x="490" y="4538"/>
                  <a:pt x="490" y="4540"/>
                </a:cubicBezTo>
                <a:cubicBezTo>
                  <a:pt x="492" y="4579"/>
                  <a:pt x="495" y="4600"/>
                  <a:pt x="508" y="4636"/>
                </a:cubicBezTo>
                <a:cubicBezTo>
                  <a:pt x="527" y="4689"/>
                  <a:pt x="544" y="4699"/>
                  <a:pt x="595" y="4719"/>
                </a:cubicBezTo>
              </a:path>
              <a:path w="7618" h="4720" extrusionOk="0">
                <a:moveTo>
                  <a:pt x="7418" y="254"/>
                </a:moveTo>
                <a:cubicBezTo>
                  <a:pt x="7484" y="161"/>
                  <a:pt x="7540" y="84"/>
                  <a:pt x="7617" y="0"/>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8" name=" 14"/>
          <p:cNvSpPr>
            <a:spLocks noRot="1" noChangeAspect="1" noEditPoints="1" noChangeArrowheads="1" noChangeShapeType="1" noTextEdit="1"/>
          </p:cNvSpPr>
          <p:nvPr/>
        </p:nvSpPr>
        <p:spPr bwMode="auto">
          <a:xfrm>
            <a:off x="2744788" y="1881188"/>
            <a:ext cx="114300" cy="363537"/>
          </a:xfrm>
          <a:custGeom>
            <a:avLst/>
            <a:gdLst>
              <a:gd name="T0" fmla="+- 0 7624 7624"/>
              <a:gd name="T1" fmla="*/ T0 w 320"/>
              <a:gd name="T2" fmla="+- 0 5227 5227"/>
              <a:gd name="T3" fmla="*/ 5227 h 1010"/>
              <a:gd name="T4" fmla="+- 0 7684 7624"/>
              <a:gd name="T5" fmla="*/ T4 w 320"/>
              <a:gd name="T6" fmla="+- 0 5473 5227"/>
              <a:gd name="T7" fmla="*/ 5473 h 1010"/>
              <a:gd name="T8" fmla="+- 0 7766 7624"/>
              <a:gd name="T9" fmla="*/ T8 w 320"/>
              <a:gd name="T10" fmla="+- 0 5716 5227"/>
              <a:gd name="T11" fmla="*/ 5716 h 1010"/>
              <a:gd name="T12" fmla="+- 0 7846 7624"/>
              <a:gd name="T13" fmla="*/ T12 w 320"/>
              <a:gd name="T14" fmla="+- 0 5957 5227"/>
              <a:gd name="T15" fmla="*/ 5957 h 1010"/>
              <a:gd name="T16" fmla="+- 0 7878 7624"/>
              <a:gd name="T17" fmla="*/ T16 w 320"/>
              <a:gd name="T18" fmla="+- 0 6050 5227"/>
              <a:gd name="T19" fmla="*/ 6050 h 1010"/>
              <a:gd name="T20" fmla="+- 0 7911 7624"/>
              <a:gd name="T21" fmla="*/ T20 w 320"/>
              <a:gd name="T22" fmla="+- 0 6143 5227"/>
              <a:gd name="T23" fmla="*/ 6143 h 1010"/>
              <a:gd name="T24" fmla="+- 0 7943 7624"/>
              <a:gd name="T25" fmla="*/ T24 w 320"/>
              <a:gd name="T26" fmla="+- 0 6236 5227"/>
              <a:gd name="T27" fmla="*/ 6236 h 1010"/>
            </a:gdLst>
            <a:ahLst/>
            <a:cxnLst>
              <a:cxn ang="0">
                <a:pos x="T1" y="T3"/>
              </a:cxn>
              <a:cxn ang="0">
                <a:pos x="T5" y="T7"/>
              </a:cxn>
              <a:cxn ang="0">
                <a:pos x="T9" y="T11"/>
              </a:cxn>
              <a:cxn ang="0">
                <a:pos x="T13" y="T15"/>
              </a:cxn>
              <a:cxn ang="0">
                <a:pos x="T17" y="T19"/>
              </a:cxn>
              <a:cxn ang="0">
                <a:pos x="T21" y="T23"/>
              </a:cxn>
              <a:cxn ang="0">
                <a:pos x="T25" y="T27"/>
              </a:cxn>
            </a:cxnLst>
            <a:rect l="0" t="0" r="r" b="b"/>
            <a:pathLst>
              <a:path w="320" h="1010" extrusionOk="0">
                <a:moveTo>
                  <a:pt x="0" y="0"/>
                </a:moveTo>
                <a:cubicBezTo>
                  <a:pt x="60" y="246"/>
                  <a:pt x="142" y="489"/>
                  <a:pt x="222" y="730"/>
                </a:cubicBezTo>
                <a:cubicBezTo>
                  <a:pt x="254" y="823"/>
                  <a:pt x="287" y="916"/>
                  <a:pt x="319" y="1009"/>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9" name=" 15"/>
          <p:cNvSpPr>
            <a:spLocks noRot="1" noChangeAspect="1" noEditPoints="1" noChangeArrowheads="1" noChangeShapeType="1" noTextEdit="1"/>
          </p:cNvSpPr>
          <p:nvPr/>
        </p:nvSpPr>
        <p:spPr bwMode="auto">
          <a:xfrm>
            <a:off x="3500438" y="2092325"/>
            <a:ext cx="71437" cy="198438"/>
          </a:xfrm>
          <a:custGeom>
            <a:avLst/>
            <a:gdLst>
              <a:gd name="T0" fmla="+- 0 9724 9724"/>
              <a:gd name="T1" fmla="*/ T0 w 200"/>
              <a:gd name="T2" fmla="+- 0 6364 5811"/>
              <a:gd name="T3" fmla="*/ 6364 h 554"/>
              <a:gd name="T4" fmla="+- 0 9794 9724"/>
              <a:gd name="T5" fmla="*/ T4 w 200"/>
              <a:gd name="T6" fmla="+- 0 6172 5811"/>
              <a:gd name="T7" fmla="*/ 6172 h 554"/>
              <a:gd name="T8" fmla="+- 0 9871 9724"/>
              <a:gd name="T9" fmla="*/ T8 w 200"/>
              <a:gd name="T10" fmla="+- 0 6008 5811"/>
              <a:gd name="T11" fmla="*/ 6008 h 554"/>
              <a:gd name="T12" fmla="+- 0 9923 9724"/>
              <a:gd name="T13" fmla="*/ T12 w 200"/>
              <a:gd name="T14" fmla="+- 0 5811 5811"/>
              <a:gd name="T15" fmla="*/ 5811 h 554"/>
            </a:gdLst>
            <a:ahLst/>
            <a:cxnLst>
              <a:cxn ang="0">
                <a:pos x="T1" y="T3"/>
              </a:cxn>
              <a:cxn ang="0">
                <a:pos x="T5" y="T7"/>
              </a:cxn>
              <a:cxn ang="0">
                <a:pos x="T9" y="T11"/>
              </a:cxn>
              <a:cxn ang="0">
                <a:pos x="T13" y="T15"/>
              </a:cxn>
            </a:cxnLst>
            <a:rect l="0" t="0" r="r" b="b"/>
            <a:pathLst>
              <a:path w="200" h="554" extrusionOk="0">
                <a:moveTo>
                  <a:pt x="0" y="553"/>
                </a:moveTo>
                <a:cubicBezTo>
                  <a:pt x="70" y="361"/>
                  <a:pt x="147" y="197"/>
                  <a:pt x="199" y="0"/>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0" name=" 16"/>
          <p:cNvSpPr>
            <a:spLocks noRot="1" noChangeAspect="1" noEditPoints="1" noChangeArrowheads="1" noChangeShapeType="1" noTextEdit="1"/>
          </p:cNvSpPr>
          <p:nvPr/>
        </p:nvSpPr>
        <p:spPr bwMode="auto">
          <a:xfrm>
            <a:off x="3856038" y="1366838"/>
            <a:ext cx="1681162" cy="796925"/>
          </a:xfrm>
          <a:custGeom>
            <a:avLst/>
            <a:gdLst>
              <a:gd name="T0" fmla="+- 0 12566 10710"/>
              <a:gd name="T1" fmla="*/ T0 w 4669"/>
              <a:gd name="T2" fmla="+- 0 5599 3796"/>
              <a:gd name="T3" fmla="*/ 5599 h 2213"/>
              <a:gd name="T4" fmla="+- 0 11538 10710"/>
              <a:gd name="T5" fmla="*/ T4 w 4669"/>
              <a:gd name="T6" fmla="+- 0 5409 3796"/>
              <a:gd name="T7" fmla="*/ 5409 h 2213"/>
              <a:gd name="T8" fmla="+- 0 11413 10710"/>
              <a:gd name="T9" fmla="*/ T8 w 4669"/>
              <a:gd name="T10" fmla="+- 0 5557 3796"/>
              <a:gd name="T11" fmla="*/ 5557 h 2213"/>
              <a:gd name="T12" fmla="+- 0 11312 10710"/>
              <a:gd name="T13" fmla="*/ T12 w 4669"/>
              <a:gd name="T14" fmla="+- 0 5364 3796"/>
              <a:gd name="T15" fmla="*/ 5364 h 2213"/>
              <a:gd name="T16" fmla="+- 0 11371 10710"/>
              <a:gd name="T17" fmla="*/ T16 w 4669"/>
              <a:gd name="T18" fmla="+- 0 5045 3796"/>
              <a:gd name="T19" fmla="*/ 5045 h 2213"/>
              <a:gd name="T20" fmla="+- 0 11576 10710"/>
              <a:gd name="T21" fmla="*/ T20 w 4669"/>
              <a:gd name="T22" fmla="+- 0 4725 3796"/>
              <a:gd name="T23" fmla="*/ 4725 h 2213"/>
              <a:gd name="T24" fmla="+- 0 11556 10710"/>
              <a:gd name="T25" fmla="*/ T24 w 4669"/>
              <a:gd name="T26" fmla="+- 0 4633 3796"/>
              <a:gd name="T27" fmla="*/ 4633 h 2213"/>
              <a:gd name="T28" fmla="+- 0 11354 10710"/>
              <a:gd name="T29" fmla="*/ T28 w 4669"/>
              <a:gd name="T30" fmla="+- 0 4888 3796"/>
              <a:gd name="T31" fmla="*/ 4888 h 2213"/>
              <a:gd name="T32" fmla="+- 0 11394 10710"/>
              <a:gd name="T33" fmla="*/ T32 w 4669"/>
              <a:gd name="T34" fmla="+- 0 4855 3796"/>
              <a:gd name="T35" fmla="*/ 4855 h 2213"/>
              <a:gd name="T36" fmla="+- 0 11258 10710"/>
              <a:gd name="T37" fmla="*/ T36 w 4669"/>
              <a:gd name="T38" fmla="+- 0 4627 3796"/>
              <a:gd name="T39" fmla="*/ 4627 h 2213"/>
              <a:gd name="T40" fmla="+- 0 10711 10710"/>
              <a:gd name="T41" fmla="*/ T40 w 4669"/>
              <a:gd name="T42" fmla="+- 0 4815 3796"/>
              <a:gd name="T43" fmla="*/ 4815 h 2213"/>
              <a:gd name="T44" fmla="+- 0 11192 10710"/>
              <a:gd name="T45" fmla="*/ T44 w 4669"/>
              <a:gd name="T46" fmla="+- 0 4835 3796"/>
              <a:gd name="T47" fmla="*/ 4835 h 2213"/>
              <a:gd name="T48" fmla="+- 0 11341 10710"/>
              <a:gd name="T49" fmla="*/ T48 w 4669"/>
              <a:gd name="T50" fmla="+- 0 4611 3796"/>
              <a:gd name="T51" fmla="*/ 4611 h 2213"/>
              <a:gd name="T52" fmla="+- 0 11267 10710"/>
              <a:gd name="T53" fmla="*/ T52 w 4669"/>
              <a:gd name="T54" fmla="+- 0 4775 3796"/>
              <a:gd name="T55" fmla="*/ 4775 h 2213"/>
              <a:gd name="T56" fmla="+- 0 11672 10710"/>
              <a:gd name="T57" fmla="*/ T56 w 4669"/>
              <a:gd name="T58" fmla="+- 0 4829 3796"/>
              <a:gd name="T59" fmla="*/ 4829 h 2213"/>
              <a:gd name="T60" fmla="+- 0 11386 10710"/>
              <a:gd name="T61" fmla="*/ T60 w 4669"/>
              <a:gd name="T62" fmla="+- 0 3807 3796"/>
              <a:gd name="T63" fmla="*/ 3807 h 2213"/>
              <a:gd name="T64" fmla="+- 0 11401 10710"/>
              <a:gd name="T65" fmla="*/ T64 w 4669"/>
              <a:gd name="T66" fmla="+- 0 4243 3796"/>
              <a:gd name="T67" fmla="*/ 4243 h 2213"/>
              <a:gd name="T68" fmla="+- 0 11559 10710"/>
              <a:gd name="T69" fmla="*/ T68 w 4669"/>
              <a:gd name="T70" fmla="+- 0 3998 3796"/>
              <a:gd name="T71" fmla="*/ 3998 h 2213"/>
              <a:gd name="T72" fmla="+- 0 11904 10710"/>
              <a:gd name="T73" fmla="*/ T72 w 4669"/>
              <a:gd name="T74" fmla="+- 0 4038 3796"/>
              <a:gd name="T75" fmla="*/ 4038 h 2213"/>
              <a:gd name="T76" fmla="+- 0 11565 10710"/>
              <a:gd name="T77" fmla="*/ T76 w 4669"/>
              <a:gd name="T78" fmla="+- 0 4449 3796"/>
              <a:gd name="T79" fmla="*/ 4449 h 2213"/>
              <a:gd name="T80" fmla="+- 0 11464 10710"/>
              <a:gd name="T81" fmla="*/ T80 w 4669"/>
              <a:gd name="T82" fmla="+- 0 4456 3796"/>
              <a:gd name="T83" fmla="*/ 4456 h 2213"/>
              <a:gd name="T84" fmla="+- 0 12243 10710"/>
              <a:gd name="T85" fmla="*/ T84 w 4669"/>
              <a:gd name="T86" fmla="+- 0 4591 3796"/>
              <a:gd name="T87" fmla="*/ 4591 h 2213"/>
              <a:gd name="T88" fmla="+- 0 12232 10710"/>
              <a:gd name="T89" fmla="*/ T88 w 4669"/>
              <a:gd name="T90" fmla="+- 0 4691 3796"/>
              <a:gd name="T91" fmla="*/ 4691 h 2213"/>
              <a:gd name="T92" fmla="+- 0 12471 10710"/>
              <a:gd name="T93" fmla="*/ T92 w 4669"/>
              <a:gd name="T94" fmla="+- 0 4467 3796"/>
              <a:gd name="T95" fmla="*/ 4467 h 2213"/>
              <a:gd name="T96" fmla="+- 0 12590 10710"/>
              <a:gd name="T97" fmla="*/ T96 w 4669"/>
              <a:gd name="T98" fmla="+- 0 4759 3796"/>
              <a:gd name="T99" fmla="*/ 4759 h 2213"/>
              <a:gd name="T100" fmla="+- 0 12589 10710"/>
              <a:gd name="T101" fmla="*/ T100 w 4669"/>
              <a:gd name="T102" fmla="+- 0 4524 3796"/>
              <a:gd name="T103" fmla="*/ 4524 h 2213"/>
              <a:gd name="T104" fmla="+- 0 12914 10710"/>
              <a:gd name="T105" fmla="*/ T104 w 4669"/>
              <a:gd name="T106" fmla="+- 0 4541 3796"/>
              <a:gd name="T107" fmla="*/ 4541 h 2213"/>
              <a:gd name="T108" fmla="+- 0 13135 10710"/>
              <a:gd name="T109" fmla="*/ T108 w 4669"/>
              <a:gd name="T110" fmla="+- 0 4730 3796"/>
              <a:gd name="T111" fmla="*/ 4730 h 2213"/>
              <a:gd name="T112" fmla="+- 0 13490 10710"/>
              <a:gd name="T113" fmla="*/ T112 w 4669"/>
              <a:gd name="T114" fmla="+- 0 4396 3796"/>
              <a:gd name="T115" fmla="*/ 4396 h 2213"/>
              <a:gd name="T116" fmla="+- 0 13262 10710"/>
              <a:gd name="T117" fmla="*/ T116 w 4669"/>
              <a:gd name="T118" fmla="+- 0 4499 3796"/>
              <a:gd name="T119" fmla="*/ 4499 h 2213"/>
              <a:gd name="T120" fmla="+- 0 13530 10710"/>
              <a:gd name="T121" fmla="*/ T120 w 4669"/>
              <a:gd name="T122" fmla="+- 0 4624 3796"/>
              <a:gd name="T123" fmla="*/ 4624 h 2213"/>
              <a:gd name="T124" fmla="+- 0 13441 10710"/>
              <a:gd name="T125" fmla="*/ T124 w 4669"/>
              <a:gd name="T126" fmla="+- 0 4438 3796"/>
              <a:gd name="T127" fmla="*/ 4438 h 2213"/>
              <a:gd name="T128" fmla="+- 0 14379 10710"/>
              <a:gd name="T129" fmla="*/ T128 w 4669"/>
              <a:gd name="T130" fmla="+- 0 4412 3796"/>
              <a:gd name="T131" fmla="*/ 4412 h 2213"/>
              <a:gd name="T132" fmla="+- 0 13995 10710"/>
              <a:gd name="T133" fmla="*/ T132 w 4669"/>
              <a:gd name="T134" fmla="+- 0 4420 3796"/>
              <a:gd name="T135" fmla="*/ 4420 h 2213"/>
              <a:gd name="T136" fmla="+- 0 13923 10710"/>
              <a:gd name="T137" fmla="*/ T136 w 4669"/>
              <a:gd name="T138" fmla="+- 0 4570 3796"/>
              <a:gd name="T139" fmla="*/ 4570 h 2213"/>
              <a:gd name="T140" fmla="+- 0 14298 10710"/>
              <a:gd name="T141" fmla="*/ T140 w 4669"/>
              <a:gd name="T142" fmla="+- 0 4435 3796"/>
              <a:gd name="T143" fmla="*/ 4435 h 2213"/>
              <a:gd name="T144" fmla="+- 0 14317 10710"/>
              <a:gd name="T145" fmla="*/ T144 w 4669"/>
              <a:gd name="T146" fmla="+- 0 3877 3796"/>
              <a:gd name="T147" fmla="*/ 3877 h 2213"/>
              <a:gd name="T148" fmla="+- 0 14241 10710"/>
              <a:gd name="T149" fmla="*/ T148 w 4669"/>
              <a:gd name="T150" fmla="+- 0 4195 3796"/>
              <a:gd name="T151" fmla="*/ 4195 h 2213"/>
              <a:gd name="T152" fmla="+- 0 14505 10710"/>
              <a:gd name="T153" fmla="*/ T152 w 4669"/>
              <a:gd name="T154" fmla="+- 0 4528 3796"/>
              <a:gd name="T155" fmla="*/ 4528 h 2213"/>
              <a:gd name="T156" fmla="+- 0 14936 10710"/>
              <a:gd name="T157" fmla="*/ T156 w 4669"/>
              <a:gd name="T158" fmla="+- 0 4192 3796"/>
              <a:gd name="T159" fmla="*/ 4192 h 2213"/>
              <a:gd name="T160" fmla="+- 0 14922 10710"/>
              <a:gd name="T161" fmla="*/ T160 w 4669"/>
              <a:gd name="T162" fmla="+- 0 4373 3796"/>
              <a:gd name="T163" fmla="*/ 4373 h 2213"/>
              <a:gd name="T164" fmla="+- 0 14912 10710"/>
              <a:gd name="T165" fmla="*/ T164 w 4669"/>
              <a:gd name="T166" fmla="+- 0 4441 3796"/>
              <a:gd name="T167" fmla="*/ 4441 h 2213"/>
              <a:gd name="T168" fmla="+- 0 15056 10710"/>
              <a:gd name="T169" fmla="*/ T168 w 4669"/>
              <a:gd name="T170" fmla="+- 0 4095 3796"/>
              <a:gd name="T171" fmla="*/ 4095 h 2213"/>
              <a:gd name="T172" fmla="+- 0 15364 10710"/>
              <a:gd name="T173" fmla="*/ T172 w 4669"/>
              <a:gd name="T174" fmla="+- 0 4177 3796"/>
              <a:gd name="T175" fmla="*/ 4177 h 2213"/>
              <a:gd name="T176" fmla="+- 0 15375 10710"/>
              <a:gd name="T177" fmla="*/ T176 w 4669"/>
              <a:gd name="T178" fmla="+- 0 4412 3796"/>
              <a:gd name="T179" fmla="*/ 4412 h 2213"/>
              <a:gd name="T180" fmla="+- 0 15354 10710"/>
              <a:gd name="T181" fmla="*/ T180 w 4669"/>
              <a:gd name="T182" fmla="+- 0 4423 3796"/>
              <a:gd name="T183" fmla="*/ 4423 h 221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4669" h="2213" extrusionOk="0">
                <a:moveTo>
                  <a:pt x="1700" y="1553"/>
                </a:moveTo>
                <a:cubicBezTo>
                  <a:pt x="1743" y="1639"/>
                  <a:pt x="1810" y="1716"/>
                  <a:pt x="1856" y="1803"/>
                </a:cubicBezTo>
                <a:cubicBezTo>
                  <a:pt x="1937" y="1954"/>
                  <a:pt x="1920" y="2052"/>
                  <a:pt x="1883" y="2212"/>
                </a:cubicBezTo>
              </a:path>
              <a:path w="4669" h="2213" extrusionOk="0">
                <a:moveTo>
                  <a:pt x="828" y="1613"/>
                </a:moveTo>
                <a:cubicBezTo>
                  <a:pt x="837" y="1629"/>
                  <a:pt x="868" y="1671"/>
                  <a:pt x="854" y="1693"/>
                </a:cubicBezTo>
                <a:cubicBezTo>
                  <a:pt x="810" y="1762"/>
                  <a:pt x="772" y="1754"/>
                  <a:pt x="703" y="1761"/>
                </a:cubicBezTo>
                <a:cubicBezTo>
                  <a:pt x="671" y="1764"/>
                  <a:pt x="609" y="1718"/>
                  <a:pt x="592" y="1681"/>
                </a:cubicBezTo>
                <a:cubicBezTo>
                  <a:pt x="570" y="1634"/>
                  <a:pt x="591" y="1599"/>
                  <a:pt x="602" y="1568"/>
                </a:cubicBezTo>
                <a:cubicBezTo>
                  <a:pt x="611" y="1543"/>
                  <a:pt x="603" y="1459"/>
                  <a:pt x="599" y="1438"/>
                </a:cubicBezTo>
                <a:cubicBezTo>
                  <a:pt x="577" y="1326"/>
                  <a:pt x="600" y="1338"/>
                  <a:pt x="661" y="1249"/>
                </a:cubicBezTo>
                <a:cubicBezTo>
                  <a:pt x="703" y="1187"/>
                  <a:pt x="751" y="1154"/>
                  <a:pt x="787" y="1094"/>
                </a:cubicBezTo>
                <a:cubicBezTo>
                  <a:pt x="816" y="1044"/>
                  <a:pt x="867" y="986"/>
                  <a:pt x="866" y="929"/>
                </a:cubicBezTo>
                <a:cubicBezTo>
                  <a:pt x="865" y="902"/>
                  <a:pt x="874" y="862"/>
                  <a:pt x="863" y="844"/>
                </a:cubicBezTo>
                <a:cubicBezTo>
                  <a:pt x="857" y="842"/>
                  <a:pt x="852" y="839"/>
                  <a:pt x="846" y="837"/>
                </a:cubicBezTo>
              </a:path>
              <a:path w="4669" h="2213" extrusionOk="0">
                <a:moveTo>
                  <a:pt x="634" y="1061"/>
                </a:moveTo>
                <a:cubicBezTo>
                  <a:pt x="637" y="1071"/>
                  <a:pt x="641" y="1082"/>
                  <a:pt x="644" y="1092"/>
                </a:cubicBezTo>
                <a:cubicBezTo>
                  <a:pt x="644" y="1093"/>
                  <a:pt x="644" y="1093"/>
                  <a:pt x="644" y="1094"/>
                </a:cubicBezTo>
                <a:cubicBezTo>
                  <a:pt x="661" y="1082"/>
                  <a:pt x="670" y="1081"/>
                  <a:pt x="684" y="1059"/>
                </a:cubicBezTo>
                <a:cubicBezTo>
                  <a:pt x="706" y="1025"/>
                  <a:pt x="713" y="969"/>
                  <a:pt x="700" y="930"/>
                </a:cubicBezTo>
                <a:cubicBezTo>
                  <a:pt x="678" y="864"/>
                  <a:pt x="610" y="840"/>
                  <a:pt x="548" y="831"/>
                </a:cubicBezTo>
                <a:cubicBezTo>
                  <a:pt x="422" y="812"/>
                  <a:pt x="278" y="831"/>
                  <a:pt x="160" y="877"/>
                </a:cubicBezTo>
                <a:cubicBezTo>
                  <a:pt x="96" y="902"/>
                  <a:pt x="19" y="948"/>
                  <a:pt x="1" y="1019"/>
                </a:cubicBezTo>
                <a:cubicBezTo>
                  <a:pt x="-15" y="1081"/>
                  <a:pt x="59" y="1109"/>
                  <a:pt x="107" y="1118"/>
                </a:cubicBezTo>
                <a:cubicBezTo>
                  <a:pt x="231" y="1141"/>
                  <a:pt x="375" y="1103"/>
                  <a:pt x="482" y="1039"/>
                </a:cubicBezTo>
                <a:cubicBezTo>
                  <a:pt x="549" y="999"/>
                  <a:pt x="590" y="944"/>
                  <a:pt x="619" y="874"/>
                </a:cubicBezTo>
                <a:cubicBezTo>
                  <a:pt x="628" y="852"/>
                  <a:pt x="628" y="838"/>
                  <a:pt x="631" y="815"/>
                </a:cubicBezTo>
                <a:cubicBezTo>
                  <a:pt x="615" y="821"/>
                  <a:pt x="602" y="817"/>
                  <a:pt x="583" y="842"/>
                </a:cubicBezTo>
                <a:cubicBezTo>
                  <a:pt x="555" y="880"/>
                  <a:pt x="544" y="934"/>
                  <a:pt x="557" y="979"/>
                </a:cubicBezTo>
                <a:cubicBezTo>
                  <a:pt x="575" y="1044"/>
                  <a:pt x="632" y="1075"/>
                  <a:pt x="694" y="1087"/>
                </a:cubicBezTo>
                <a:cubicBezTo>
                  <a:pt x="799" y="1108"/>
                  <a:pt x="872" y="1081"/>
                  <a:pt x="962" y="1033"/>
                </a:cubicBezTo>
              </a:path>
              <a:path w="4669" h="2213" extrusionOk="0">
                <a:moveTo>
                  <a:pt x="716" y="199"/>
                </a:moveTo>
                <a:cubicBezTo>
                  <a:pt x="697" y="138"/>
                  <a:pt x="675" y="75"/>
                  <a:pt x="676" y="11"/>
                </a:cubicBezTo>
                <a:cubicBezTo>
                  <a:pt x="677" y="4"/>
                  <a:pt x="678" y="4"/>
                  <a:pt x="678" y="0"/>
                </a:cubicBezTo>
                <a:cubicBezTo>
                  <a:pt x="678" y="150"/>
                  <a:pt x="686" y="298"/>
                  <a:pt x="691" y="447"/>
                </a:cubicBezTo>
                <a:cubicBezTo>
                  <a:pt x="695" y="420"/>
                  <a:pt x="696" y="393"/>
                  <a:pt x="706" y="367"/>
                </a:cubicBezTo>
                <a:cubicBezTo>
                  <a:pt x="735" y="295"/>
                  <a:pt x="782" y="241"/>
                  <a:pt x="849" y="202"/>
                </a:cubicBezTo>
                <a:cubicBezTo>
                  <a:pt x="913" y="165"/>
                  <a:pt x="991" y="148"/>
                  <a:pt x="1064" y="154"/>
                </a:cubicBezTo>
                <a:cubicBezTo>
                  <a:pt x="1121" y="158"/>
                  <a:pt x="1176" y="184"/>
                  <a:pt x="1194" y="242"/>
                </a:cubicBezTo>
                <a:cubicBezTo>
                  <a:pt x="1216" y="311"/>
                  <a:pt x="1189" y="393"/>
                  <a:pt x="1149" y="449"/>
                </a:cubicBezTo>
                <a:cubicBezTo>
                  <a:pt x="1080" y="547"/>
                  <a:pt x="963" y="607"/>
                  <a:pt x="855" y="653"/>
                </a:cubicBezTo>
                <a:cubicBezTo>
                  <a:pt x="844" y="658"/>
                  <a:pt x="745" y="702"/>
                  <a:pt x="735" y="675"/>
                </a:cubicBezTo>
                <a:cubicBezTo>
                  <a:pt x="741" y="670"/>
                  <a:pt x="748" y="665"/>
                  <a:pt x="754" y="660"/>
                </a:cubicBezTo>
              </a:path>
              <a:path w="4669" h="2213" extrusionOk="0">
                <a:moveTo>
                  <a:pt x="1538" y="810"/>
                </a:moveTo>
                <a:cubicBezTo>
                  <a:pt x="1536" y="815"/>
                  <a:pt x="1534" y="790"/>
                  <a:pt x="1533" y="795"/>
                </a:cubicBezTo>
                <a:cubicBezTo>
                  <a:pt x="1526" y="855"/>
                  <a:pt x="1533" y="917"/>
                  <a:pt x="1525" y="977"/>
                </a:cubicBezTo>
                <a:cubicBezTo>
                  <a:pt x="1523" y="951"/>
                  <a:pt x="1520" y="923"/>
                  <a:pt x="1522" y="895"/>
                </a:cubicBezTo>
                <a:cubicBezTo>
                  <a:pt x="1526" y="835"/>
                  <a:pt x="1540" y="767"/>
                  <a:pt x="1573" y="716"/>
                </a:cubicBezTo>
                <a:cubicBezTo>
                  <a:pt x="1615" y="650"/>
                  <a:pt x="1693" y="632"/>
                  <a:pt x="1761" y="671"/>
                </a:cubicBezTo>
                <a:cubicBezTo>
                  <a:pt x="1813" y="701"/>
                  <a:pt x="1846" y="750"/>
                  <a:pt x="1866" y="806"/>
                </a:cubicBezTo>
                <a:cubicBezTo>
                  <a:pt x="1884" y="857"/>
                  <a:pt x="1881" y="911"/>
                  <a:pt x="1880" y="963"/>
                </a:cubicBezTo>
                <a:cubicBezTo>
                  <a:pt x="1867" y="943"/>
                  <a:pt x="1858" y="936"/>
                  <a:pt x="1853" y="906"/>
                </a:cubicBezTo>
                <a:cubicBezTo>
                  <a:pt x="1842" y="847"/>
                  <a:pt x="1852" y="782"/>
                  <a:pt x="1879" y="728"/>
                </a:cubicBezTo>
                <a:cubicBezTo>
                  <a:pt x="1915" y="656"/>
                  <a:pt x="1982" y="625"/>
                  <a:pt x="2059" y="616"/>
                </a:cubicBezTo>
                <a:cubicBezTo>
                  <a:pt x="2150" y="605"/>
                  <a:pt x="2196" y="660"/>
                  <a:pt x="2204" y="745"/>
                </a:cubicBezTo>
                <a:cubicBezTo>
                  <a:pt x="2207" y="779"/>
                  <a:pt x="2182" y="937"/>
                  <a:pt x="2215" y="957"/>
                </a:cubicBezTo>
                <a:cubicBezTo>
                  <a:pt x="2272" y="991"/>
                  <a:pt x="2368" y="949"/>
                  <a:pt x="2425" y="934"/>
                </a:cubicBezTo>
                <a:cubicBezTo>
                  <a:pt x="2536" y="905"/>
                  <a:pt x="2646" y="894"/>
                  <a:pt x="2746" y="831"/>
                </a:cubicBezTo>
                <a:cubicBezTo>
                  <a:pt x="2820" y="784"/>
                  <a:pt x="2866" y="660"/>
                  <a:pt x="2780" y="600"/>
                </a:cubicBezTo>
                <a:cubicBezTo>
                  <a:pt x="2737" y="570"/>
                  <a:pt x="2670" y="577"/>
                  <a:pt x="2624" y="595"/>
                </a:cubicBezTo>
                <a:cubicBezTo>
                  <a:pt x="2576" y="614"/>
                  <a:pt x="2553" y="653"/>
                  <a:pt x="2552" y="703"/>
                </a:cubicBezTo>
                <a:cubicBezTo>
                  <a:pt x="2550" y="785"/>
                  <a:pt x="2616" y="838"/>
                  <a:pt x="2690" y="854"/>
                </a:cubicBezTo>
                <a:cubicBezTo>
                  <a:pt x="2730" y="862"/>
                  <a:pt x="2793" y="866"/>
                  <a:pt x="2820" y="828"/>
                </a:cubicBezTo>
                <a:cubicBezTo>
                  <a:pt x="2848" y="789"/>
                  <a:pt x="2821" y="729"/>
                  <a:pt x="2797" y="696"/>
                </a:cubicBezTo>
                <a:cubicBezTo>
                  <a:pt x="2775" y="667"/>
                  <a:pt x="2766" y="652"/>
                  <a:pt x="2731" y="642"/>
                </a:cubicBezTo>
                <a:cubicBezTo>
                  <a:pt x="2731" y="644"/>
                  <a:pt x="2732" y="646"/>
                  <a:pt x="2732" y="648"/>
                </a:cubicBezTo>
              </a:path>
              <a:path w="4669" h="2213" extrusionOk="0">
                <a:moveTo>
                  <a:pt x="3669" y="616"/>
                </a:moveTo>
                <a:cubicBezTo>
                  <a:pt x="3615" y="591"/>
                  <a:pt x="3556" y="580"/>
                  <a:pt x="3496" y="577"/>
                </a:cubicBezTo>
                <a:cubicBezTo>
                  <a:pt x="3424" y="573"/>
                  <a:pt x="3347" y="586"/>
                  <a:pt x="3285" y="624"/>
                </a:cubicBezTo>
                <a:cubicBezTo>
                  <a:pt x="3244" y="649"/>
                  <a:pt x="3214" y="684"/>
                  <a:pt x="3206" y="732"/>
                </a:cubicBezTo>
                <a:cubicBezTo>
                  <a:pt x="3205" y="754"/>
                  <a:pt x="3204" y="761"/>
                  <a:pt x="3213" y="774"/>
                </a:cubicBezTo>
                <a:cubicBezTo>
                  <a:pt x="3265" y="798"/>
                  <a:pt x="3314" y="800"/>
                  <a:pt x="3372" y="788"/>
                </a:cubicBezTo>
                <a:cubicBezTo>
                  <a:pt x="3462" y="769"/>
                  <a:pt x="3540" y="719"/>
                  <a:pt x="3588" y="639"/>
                </a:cubicBezTo>
                <a:cubicBezTo>
                  <a:pt x="3659" y="521"/>
                  <a:pt x="3661" y="364"/>
                  <a:pt x="3652" y="231"/>
                </a:cubicBezTo>
                <a:cubicBezTo>
                  <a:pt x="3648" y="175"/>
                  <a:pt x="3645" y="121"/>
                  <a:pt x="3607" y="81"/>
                </a:cubicBezTo>
                <a:cubicBezTo>
                  <a:pt x="3562" y="79"/>
                  <a:pt x="3547" y="98"/>
                  <a:pt x="3535" y="145"/>
                </a:cubicBezTo>
                <a:cubicBezTo>
                  <a:pt x="3514" y="225"/>
                  <a:pt x="3522" y="318"/>
                  <a:pt x="3531" y="399"/>
                </a:cubicBezTo>
                <a:cubicBezTo>
                  <a:pt x="3540" y="480"/>
                  <a:pt x="3556" y="599"/>
                  <a:pt x="3622" y="657"/>
                </a:cubicBezTo>
                <a:cubicBezTo>
                  <a:pt x="3670" y="699"/>
                  <a:pt x="3737" y="715"/>
                  <a:pt x="3795" y="732"/>
                </a:cubicBezTo>
              </a:path>
              <a:path w="4669" h="2213" extrusionOk="0">
                <a:moveTo>
                  <a:pt x="4226" y="436"/>
                </a:moveTo>
                <a:cubicBezTo>
                  <a:pt x="4226" y="423"/>
                  <a:pt x="4226" y="409"/>
                  <a:pt x="4226" y="396"/>
                </a:cubicBezTo>
                <a:cubicBezTo>
                  <a:pt x="4226" y="410"/>
                  <a:pt x="4227" y="400"/>
                  <a:pt x="4226" y="414"/>
                </a:cubicBezTo>
                <a:cubicBezTo>
                  <a:pt x="4223" y="469"/>
                  <a:pt x="4219" y="523"/>
                  <a:pt x="4212" y="577"/>
                </a:cubicBezTo>
                <a:cubicBezTo>
                  <a:pt x="4209" y="599"/>
                  <a:pt x="4205" y="620"/>
                  <a:pt x="4202" y="642"/>
                </a:cubicBezTo>
                <a:cubicBezTo>
                  <a:pt x="4202" y="643"/>
                  <a:pt x="4202" y="644"/>
                  <a:pt x="4202" y="645"/>
                </a:cubicBezTo>
                <a:cubicBezTo>
                  <a:pt x="4197" y="623"/>
                  <a:pt x="4195" y="596"/>
                  <a:pt x="4199" y="570"/>
                </a:cubicBezTo>
                <a:cubicBezTo>
                  <a:pt x="4215" y="468"/>
                  <a:pt x="4261" y="361"/>
                  <a:pt x="4346" y="299"/>
                </a:cubicBezTo>
                <a:cubicBezTo>
                  <a:pt x="4399" y="261"/>
                  <a:pt x="4480" y="251"/>
                  <a:pt x="4542" y="271"/>
                </a:cubicBezTo>
                <a:cubicBezTo>
                  <a:pt x="4595" y="288"/>
                  <a:pt x="4636" y="329"/>
                  <a:pt x="4654" y="381"/>
                </a:cubicBezTo>
                <a:cubicBezTo>
                  <a:pt x="4670" y="428"/>
                  <a:pt x="4669" y="482"/>
                  <a:pt x="4668" y="531"/>
                </a:cubicBezTo>
                <a:cubicBezTo>
                  <a:pt x="4668" y="559"/>
                  <a:pt x="4667" y="588"/>
                  <a:pt x="4665" y="616"/>
                </a:cubicBezTo>
                <a:cubicBezTo>
                  <a:pt x="4665" y="623"/>
                  <a:pt x="4663" y="626"/>
                  <a:pt x="4662" y="632"/>
                </a:cubicBezTo>
                <a:cubicBezTo>
                  <a:pt x="4648" y="632"/>
                  <a:pt x="4656" y="635"/>
                  <a:pt x="4644" y="627"/>
                </a:cubicBezTo>
                <a:cubicBezTo>
                  <a:pt x="4617" y="610"/>
                  <a:pt x="4610" y="612"/>
                  <a:pt x="4587" y="586"/>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1" name=" 17"/>
          <p:cNvSpPr>
            <a:spLocks noRot="1" noChangeAspect="1" noEditPoints="1" noChangeArrowheads="1" noChangeShapeType="1" noTextEdit="1"/>
          </p:cNvSpPr>
          <p:nvPr/>
        </p:nvSpPr>
        <p:spPr bwMode="auto">
          <a:xfrm>
            <a:off x="3727450" y="1917700"/>
            <a:ext cx="684213" cy="184150"/>
          </a:xfrm>
          <a:custGeom>
            <a:avLst/>
            <a:gdLst>
              <a:gd name="T0" fmla="+- 0 10724 10356"/>
              <a:gd name="T1" fmla="*/ T0 w 1898"/>
              <a:gd name="T2" fmla="+- 0 5391 5329"/>
              <a:gd name="T3" fmla="*/ 5391 h 510"/>
              <a:gd name="T4" fmla="+- 0 10734 10356"/>
              <a:gd name="T5" fmla="*/ T4 w 1898"/>
              <a:gd name="T6" fmla="+- 0 5391 5329"/>
              <a:gd name="T7" fmla="*/ 5391 h 510"/>
              <a:gd name="T8" fmla="+- 0 10731 10356"/>
              <a:gd name="T9" fmla="*/ T8 w 1898"/>
              <a:gd name="T10" fmla="+- 0 5361 5329"/>
              <a:gd name="T11" fmla="*/ 5361 h 510"/>
              <a:gd name="T12" fmla="+- 0 10637 10356"/>
              <a:gd name="T13" fmla="*/ T12 w 1898"/>
              <a:gd name="T14" fmla="+- 0 5346 5329"/>
              <a:gd name="T15" fmla="*/ 5346 h 510"/>
              <a:gd name="T16" fmla="+- 0 10485 10356"/>
              <a:gd name="T17" fmla="*/ T16 w 1898"/>
              <a:gd name="T18" fmla="+- 0 5368 5329"/>
              <a:gd name="T19" fmla="*/ 5368 h 510"/>
              <a:gd name="T20" fmla="+- 0 10373 10356"/>
              <a:gd name="T21" fmla="*/ T20 w 1898"/>
              <a:gd name="T22" fmla="+- 0 5464 5329"/>
              <a:gd name="T23" fmla="*/ 5464 h 510"/>
              <a:gd name="T24" fmla="+- 0 10365 10356"/>
              <a:gd name="T25" fmla="*/ T24 w 1898"/>
              <a:gd name="T26" fmla="+- 0 5617 5329"/>
              <a:gd name="T27" fmla="*/ 5617 h 510"/>
              <a:gd name="T28" fmla="+- 0 10580 10356"/>
              <a:gd name="T29" fmla="*/ T28 w 1898"/>
              <a:gd name="T30" fmla="+- 0 5779 5329"/>
              <a:gd name="T31" fmla="*/ 5779 h 510"/>
              <a:gd name="T32" fmla="+- 0 10880 10356"/>
              <a:gd name="T33" fmla="*/ T32 w 1898"/>
              <a:gd name="T34" fmla="+- 0 5819 5329"/>
              <a:gd name="T35" fmla="*/ 5819 h 510"/>
              <a:gd name="T36" fmla="+- 0 10987 10356"/>
              <a:gd name="T37" fmla="*/ T36 w 1898"/>
              <a:gd name="T38" fmla="+- 0 5809 5329"/>
              <a:gd name="T39" fmla="*/ 5809 h 510"/>
              <a:gd name="T40" fmla="+- 0 11274 10356"/>
              <a:gd name="T41" fmla="*/ T40 w 1898"/>
              <a:gd name="T42" fmla="+- 0 5592 5329"/>
              <a:gd name="T43" fmla="*/ 5592 h 510"/>
              <a:gd name="T44" fmla="+- 0 11288 10356"/>
              <a:gd name="T45" fmla="*/ T44 w 1898"/>
              <a:gd name="T46" fmla="+- 0 5585 5329"/>
              <a:gd name="T47" fmla="*/ 5585 h 510"/>
              <a:gd name="T48" fmla="+- 0 11401 10356"/>
              <a:gd name="T49" fmla="*/ T48 w 1898"/>
              <a:gd name="T50" fmla="+- 0 5582 5329"/>
              <a:gd name="T51" fmla="*/ 5582 h 510"/>
              <a:gd name="T52" fmla="+- 0 11550 10356"/>
              <a:gd name="T53" fmla="*/ T52 w 1898"/>
              <a:gd name="T54" fmla="+- 0 5589 5329"/>
              <a:gd name="T55" fmla="*/ 5589 h 510"/>
              <a:gd name="T56" fmla="+- 0 11558 10356"/>
              <a:gd name="T57" fmla="*/ T56 w 1898"/>
              <a:gd name="T58" fmla="+- 0 5605 5329"/>
              <a:gd name="T59" fmla="*/ 5605 h 510"/>
              <a:gd name="T60" fmla="+- 0 11258 10356"/>
              <a:gd name="T61" fmla="*/ T60 w 1898"/>
              <a:gd name="T62" fmla="+- 0 5819 5329"/>
              <a:gd name="T63" fmla="*/ 5819 h 510"/>
              <a:gd name="T64" fmla="+- 0 11240 10356"/>
              <a:gd name="T65" fmla="*/ T64 w 1898"/>
              <a:gd name="T66" fmla="+- 0 5832 5329"/>
              <a:gd name="T67" fmla="*/ 5832 h 510"/>
              <a:gd name="T68" fmla="+- 0 11240 10356"/>
              <a:gd name="T69" fmla="*/ T68 w 1898"/>
              <a:gd name="T70" fmla="+- 0 5836 5329"/>
              <a:gd name="T71" fmla="*/ 5836 h 510"/>
              <a:gd name="T72" fmla="+- 0 11326 10356"/>
              <a:gd name="T73" fmla="*/ T72 w 1898"/>
              <a:gd name="T74" fmla="+- 0 5838 5329"/>
              <a:gd name="T75" fmla="*/ 5838 h 510"/>
              <a:gd name="T76" fmla="+- 0 11576 10356"/>
              <a:gd name="T77" fmla="*/ T76 w 1898"/>
              <a:gd name="T78" fmla="+- 0 5825 5329"/>
              <a:gd name="T79" fmla="*/ 5825 h 510"/>
              <a:gd name="T80" fmla="+- 0 11684 10356"/>
              <a:gd name="T81" fmla="*/ T80 w 1898"/>
              <a:gd name="T82" fmla="+- 0 5815 5329"/>
              <a:gd name="T83" fmla="*/ 5815 h 510"/>
              <a:gd name="T84" fmla="+- 0 12199 10356"/>
              <a:gd name="T85" fmla="*/ T84 w 1898"/>
              <a:gd name="T86" fmla="+- 0 5466 5329"/>
              <a:gd name="T87" fmla="*/ 5466 h 510"/>
              <a:gd name="T88" fmla="+- 0 12188 10356"/>
              <a:gd name="T89" fmla="*/ T88 w 1898"/>
              <a:gd name="T90" fmla="+- 0 5424 5329"/>
              <a:gd name="T91" fmla="*/ 5424 h 510"/>
              <a:gd name="T92" fmla="+- 0 12181 10356"/>
              <a:gd name="T93" fmla="*/ T92 w 1898"/>
              <a:gd name="T94" fmla="+- 0 5361 5329"/>
              <a:gd name="T95" fmla="*/ 5361 h 510"/>
              <a:gd name="T96" fmla="+- 0 12178 10356"/>
              <a:gd name="T97" fmla="*/ T96 w 1898"/>
              <a:gd name="T98" fmla="+- 0 5331 5329"/>
              <a:gd name="T99" fmla="*/ 5331 h 510"/>
              <a:gd name="T100" fmla="+- 0 12178 10356"/>
              <a:gd name="T101" fmla="*/ T100 w 1898"/>
              <a:gd name="T102" fmla="+- 0 5329 5329"/>
              <a:gd name="T103" fmla="*/ 5329 h 510"/>
              <a:gd name="T104" fmla="+- 0 12181 10356"/>
              <a:gd name="T105" fmla="*/ T104 w 1898"/>
              <a:gd name="T106" fmla="+- 0 5484 5329"/>
              <a:gd name="T107" fmla="*/ 5484 h 510"/>
              <a:gd name="T108" fmla="+- 0 12185 10356"/>
              <a:gd name="T109" fmla="*/ T108 w 1898"/>
              <a:gd name="T110" fmla="+- 0 5656 5329"/>
              <a:gd name="T111" fmla="*/ 5656 h 510"/>
              <a:gd name="T112" fmla="+- 0 12188 10356"/>
              <a:gd name="T113" fmla="*/ T112 w 1898"/>
              <a:gd name="T114" fmla="+- 0 5833 5329"/>
              <a:gd name="T115" fmla="*/ 5833 h 510"/>
              <a:gd name="T116" fmla="+- 0 12253 10356"/>
              <a:gd name="T117" fmla="*/ T116 w 1898"/>
              <a:gd name="T118" fmla="+- 0 5827 5329"/>
              <a:gd name="T119" fmla="*/ 5827 h 51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898" h="510" extrusionOk="0">
                <a:moveTo>
                  <a:pt x="368" y="62"/>
                </a:moveTo>
                <a:cubicBezTo>
                  <a:pt x="371" y="62"/>
                  <a:pt x="375" y="62"/>
                  <a:pt x="378" y="62"/>
                </a:cubicBezTo>
                <a:cubicBezTo>
                  <a:pt x="377" y="52"/>
                  <a:pt x="383" y="40"/>
                  <a:pt x="375" y="32"/>
                </a:cubicBezTo>
                <a:cubicBezTo>
                  <a:pt x="356" y="13"/>
                  <a:pt x="304" y="17"/>
                  <a:pt x="281" y="17"/>
                </a:cubicBezTo>
                <a:cubicBezTo>
                  <a:pt x="230" y="18"/>
                  <a:pt x="177" y="21"/>
                  <a:pt x="129" y="39"/>
                </a:cubicBezTo>
                <a:cubicBezTo>
                  <a:pt x="81" y="57"/>
                  <a:pt x="39" y="88"/>
                  <a:pt x="17" y="135"/>
                </a:cubicBezTo>
                <a:cubicBezTo>
                  <a:pt x="-5" y="181"/>
                  <a:pt x="-7" y="240"/>
                  <a:pt x="9" y="288"/>
                </a:cubicBezTo>
                <a:cubicBezTo>
                  <a:pt x="40" y="383"/>
                  <a:pt x="136" y="423"/>
                  <a:pt x="224" y="450"/>
                </a:cubicBezTo>
                <a:cubicBezTo>
                  <a:pt x="322" y="480"/>
                  <a:pt x="422" y="489"/>
                  <a:pt x="524" y="490"/>
                </a:cubicBezTo>
                <a:cubicBezTo>
                  <a:pt x="579" y="489"/>
                  <a:pt x="596" y="489"/>
                  <a:pt x="631" y="480"/>
                </a:cubicBezTo>
              </a:path>
              <a:path w="1898" h="510" extrusionOk="0">
                <a:moveTo>
                  <a:pt x="918" y="263"/>
                </a:moveTo>
                <a:cubicBezTo>
                  <a:pt x="922" y="260"/>
                  <a:pt x="921" y="257"/>
                  <a:pt x="932" y="256"/>
                </a:cubicBezTo>
                <a:cubicBezTo>
                  <a:pt x="969" y="253"/>
                  <a:pt x="1008" y="254"/>
                  <a:pt x="1045" y="253"/>
                </a:cubicBezTo>
                <a:cubicBezTo>
                  <a:pt x="1086" y="252"/>
                  <a:pt x="1157" y="271"/>
                  <a:pt x="1194" y="260"/>
                </a:cubicBezTo>
                <a:cubicBezTo>
                  <a:pt x="1218" y="253"/>
                  <a:pt x="1226" y="245"/>
                  <a:pt x="1202" y="276"/>
                </a:cubicBezTo>
              </a:path>
              <a:path w="1898" h="510" extrusionOk="0">
                <a:moveTo>
                  <a:pt x="902" y="490"/>
                </a:moveTo>
                <a:cubicBezTo>
                  <a:pt x="897" y="494"/>
                  <a:pt x="888" y="498"/>
                  <a:pt x="884" y="503"/>
                </a:cubicBezTo>
                <a:cubicBezTo>
                  <a:pt x="884" y="504"/>
                  <a:pt x="884" y="506"/>
                  <a:pt x="884" y="507"/>
                </a:cubicBezTo>
                <a:cubicBezTo>
                  <a:pt x="913" y="508"/>
                  <a:pt x="941" y="509"/>
                  <a:pt x="970" y="509"/>
                </a:cubicBezTo>
                <a:cubicBezTo>
                  <a:pt x="1055" y="510"/>
                  <a:pt x="1136" y="504"/>
                  <a:pt x="1220" y="496"/>
                </a:cubicBezTo>
                <a:cubicBezTo>
                  <a:pt x="1276" y="493"/>
                  <a:pt x="1292" y="493"/>
                  <a:pt x="1328" y="486"/>
                </a:cubicBezTo>
              </a:path>
              <a:path w="1898" h="510" extrusionOk="0">
                <a:moveTo>
                  <a:pt x="1843" y="137"/>
                </a:moveTo>
                <a:cubicBezTo>
                  <a:pt x="1839" y="123"/>
                  <a:pt x="1837" y="108"/>
                  <a:pt x="1832" y="95"/>
                </a:cubicBezTo>
                <a:cubicBezTo>
                  <a:pt x="1824" y="73"/>
                  <a:pt x="1825" y="55"/>
                  <a:pt x="1825" y="32"/>
                </a:cubicBezTo>
                <a:cubicBezTo>
                  <a:pt x="1825" y="21"/>
                  <a:pt x="1824" y="11"/>
                  <a:pt x="1822" y="2"/>
                </a:cubicBezTo>
                <a:cubicBezTo>
                  <a:pt x="1822" y="1"/>
                  <a:pt x="1822" y="1"/>
                  <a:pt x="1822" y="0"/>
                </a:cubicBezTo>
                <a:cubicBezTo>
                  <a:pt x="1822" y="52"/>
                  <a:pt x="1825" y="103"/>
                  <a:pt x="1825" y="155"/>
                </a:cubicBezTo>
                <a:cubicBezTo>
                  <a:pt x="1825" y="213"/>
                  <a:pt x="1828" y="270"/>
                  <a:pt x="1829" y="327"/>
                </a:cubicBezTo>
                <a:cubicBezTo>
                  <a:pt x="1829" y="368"/>
                  <a:pt x="1810" y="467"/>
                  <a:pt x="1832" y="504"/>
                </a:cubicBezTo>
                <a:cubicBezTo>
                  <a:pt x="1841" y="519"/>
                  <a:pt x="1895" y="498"/>
                  <a:pt x="1897" y="498"/>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2" name=" 18"/>
          <p:cNvSpPr>
            <a:spLocks noRot="1" noChangeAspect="1" noEditPoints="1" noChangeArrowheads="1" noChangeShapeType="1" noTextEdit="1"/>
          </p:cNvSpPr>
          <p:nvPr/>
        </p:nvSpPr>
        <p:spPr bwMode="auto">
          <a:xfrm>
            <a:off x="4668838" y="1862138"/>
            <a:ext cx="971550" cy="282575"/>
          </a:xfrm>
          <a:custGeom>
            <a:avLst/>
            <a:gdLst>
              <a:gd name="T0" fmla="+- 0 13354 12968"/>
              <a:gd name="T1" fmla="*/ T0 w 2699"/>
              <a:gd name="T2" fmla="+- 0 5366 5173"/>
              <a:gd name="T3" fmla="*/ 5366 h 785"/>
              <a:gd name="T4" fmla="+- 0 13631 12968"/>
              <a:gd name="T5" fmla="*/ T4 w 2699"/>
              <a:gd name="T6" fmla="+- 0 5316 5173"/>
              <a:gd name="T7" fmla="*/ 5316 h 785"/>
              <a:gd name="T8" fmla="+- 0 13391 12968"/>
              <a:gd name="T9" fmla="*/ T8 w 2699"/>
              <a:gd name="T10" fmla="+- 0 5173 5173"/>
              <a:gd name="T11" fmla="*/ 5173 h 785"/>
              <a:gd name="T12" fmla="+- 0 13276 12968"/>
              <a:gd name="T13" fmla="*/ T12 w 2699"/>
              <a:gd name="T14" fmla="+- 0 5413 5173"/>
              <a:gd name="T15" fmla="*/ 5413 h 785"/>
              <a:gd name="T16" fmla="+- 0 13221 12968"/>
              <a:gd name="T17" fmla="*/ T16 w 2699"/>
              <a:gd name="T18" fmla="+- 0 5838 5173"/>
              <a:gd name="T19" fmla="*/ 5838 h 785"/>
              <a:gd name="T20" fmla="+- 0 13197 12968"/>
              <a:gd name="T21" fmla="*/ T20 w 2699"/>
              <a:gd name="T22" fmla="+- 0 5936 5173"/>
              <a:gd name="T23" fmla="*/ 5936 h 785"/>
              <a:gd name="T24" fmla="+- 0 13006 12968"/>
              <a:gd name="T25" fmla="*/ T24 w 2699"/>
              <a:gd name="T26" fmla="+- 0 5784 5173"/>
              <a:gd name="T27" fmla="*/ 5784 h 785"/>
              <a:gd name="T28" fmla="+- 0 13581 12968"/>
              <a:gd name="T29" fmla="*/ T28 w 2699"/>
              <a:gd name="T30" fmla="+- 0 5752 5173"/>
              <a:gd name="T31" fmla="*/ 5752 h 785"/>
              <a:gd name="T32" fmla="+- 0 13858 12968"/>
              <a:gd name="T33" fmla="*/ T32 w 2699"/>
              <a:gd name="T34" fmla="+- 0 5783 5173"/>
              <a:gd name="T35" fmla="*/ 5783 h 785"/>
              <a:gd name="T36" fmla="+- 0 14191 12968"/>
              <a:gd name="T37" fmla="*/ T36 w 2699"/>
              <a:gd name="T38" fmla="+- 0 5766 5173"/>
              <a:gd name="T39" fmla="*/ 5766 h 785"/>
              <a:gd name="T40" fmla="+- 0 14374 12968"/>
              <a:gd name="T41" fmla="*/ T40 w 2699"/>
              <a:gd name="T42" fmla="+- 0 5712 5173"/>
              <a:gd name="T43" fmla="*/ 5712 h 785"/>
              <a:gd name="T44" fmla="+- 0 14195 12968"/>
              <a:gd name="T45" fmla="*/ T44 w 2699"/>
              <a:gd name="T46" fmla="+- 0 5559 5173"/>
              <a:gd name="T47" fmla="*/ 5559 h 785"/>
              <a:gd name="T48" fmla="+- 0 14179 12968"/>
              <a:gd name="T49" fmla="*/ T48 w 2699"/>
              <a:gd name="T50" fmla="+- 0 5536 5173"/>
              <a:gd name="T51" fmla="*/ 5536 h 785"/>
              <a:gd name="T52" fmla="+- 0 14355 12968"/>
              <a:gd name="T53" fmla="*/ T52 w 2699"/>
              <a:gd name="T54" fmla="+- 0 5649 5173"/>
              <a:gd name="T55" fmla="*/ 5649 h 785"/>
              <a:gd name="T56" fmla="+- 0 14399 12968"/>
              <a:gd name="T57" fmla="*/ T56 w 2699"/>
              <a:gd name="T58" fmla="+- 0 5673 5173"/>
              <a:gd name="T59" fmla="*/ 5673 h 785"/>
              <a:gd name="T60" fmla="+- 0 14388 12968"/>
              <a:gd name="T61" fmla="*/ T60 w 2699"/>
              <a:gd name="T62" fmla="+- 0 5702 5173"/>
              <a:gd name="T63" fmla="*/ 5702 h 785"/>
              <a:gd name="T64" fmla="+- 0 14307 12968"/>
              <a:gd name="T65" fmla="*/ T64 w 2699"/>
              <a:gd name="T66" fmla="+- 0 5957 5173"/>
              <a:gd name="T67" fmla="*/ 5957 h 785"/>
              <a:gd name="T68" fmla="+- 0 14968 12968"/>
              <a:gd name="T69" fmla="*/ T68 w 2699"/>
              <a:gd name="T70" fmla="+- 0 5432 5173"/>
              <a:gd name="T71" fmla="*/ 5432 h 785"/>
              <a:gd name="T72" fmla="+- 0 15058 12968"/>
              <a:gd name="T73" fmla="*/ T72 w 2699"/>
              <a:gd name="T74" fmla="+- 0 5436 5173"/>
              <a:gd name="T75" fmla="*/ 5436 h 785"/>
              <a:gd name="T76" fmla="+- 0 15009 12968"/>
              <a:gd name="T77" fmla="*/ T76 w 2699"/>
              <a:gd name="T78" fmla="+- 0 5418 5173"/>
              <a:gd name="T79" fmla="*/ 5418 h 785"/>
              <a:gd name="T80" fmla="+- 0 14752 12968"/>
              <a:gd name="T81" fmla="*/ T80 w 2699"/>
              <a:gd name="T82" fmla="+- 0 5531 5173"/>
              <a:gd name="T83" fmla="*/ 5531 h 785"/>
              <a:gd name="T84" fmla="+- 0 14999 12968"/>
              <a:gd name="T85" fmla="*/ T84 w 2699"/>
              <a:gd name="T86" fmla="+- 0 5805 5173"/>
              <a:gd name="T87" fmla="*/ 5805 h 785"/>
              <a:gd name="T88" fmla="+- 0 14811 12968"/>
              <a:gd name="T89" fmla="*/ T88 w 2699"/>
              <a:gd name="T90" fmla="+- 0 5912 5173"/>
              <a:gd name="T91" fmla="*/ 5912 h 785"/>
              <a:gd name="T92" fmla="+- 0 14681 12968"/>
              <a:gd name="T93" fmla="*/ T92 w 2699"/>
              <a:gd name="T94" fmla="+- 0 5908 5173"/>
              <a:gd name="T95" fmla="*/ 5908 h 785"/>
              <a:gd name="T96" fmla="+- 0 14919 12968"/>
              <a:gd name="T97" fmla="*/ T96 w 2699"/>
              <a:gd name="T98" fmla="+- 0 5673 5173"/>
              <a:gd name="T99" fmla="*/ 5673 h 785"/>
              <a:gd name="T100" fmla="+- 0 15022 12968"/>
              <a:gd name="T101" fmla="*/ T100 w 2699"/>
              <a:gd name="T102" fmla="+- 0 5471 5173"/>
              <a:gd name="T103" fmla="*/ 5471 h 785"/>
              <a:gd name="T104" fmla="+- 0 15070 12968"/>
              <a:gd name="T105" fmla="*/ T104 w 2699"/>
              <a:gd name="T106" fmla="+- 0 5503 5173"/>
              <a:gd name="T107" fmla="*/ 5503 h 785"/>
              <a:gd name="T108" fmla="+- 0 15655 12968"/>
              <a:gd name="T109" fmla="*/ T108 w 2699"/>
              <a:gd name="T110" fmla="+- 0 5492 5173"/>
              <a:gd name="T111" fmla="*/ 5492 h 785"/>
              <a:gd name="T112" fmla="+- 0 15372 12968"/>
              <a:gd name="T113" fmla="*/ T112 w 2699"/>
              <a:gd name="T114" fmla="+- 0 5507 5173"/>
              <a:gd name="T115" fmla="*/ 5507 h 785"/>
              <a:gd name="T116" fmla="+- 0 15490 12968"/>
              <a:gd name="T117" fmla="*/ T116 w 2699"/>
              <a:gd name="T118" fmla="+- 0 5684 5173"/>
              <a:gd name="T119" fmla="*/ 5684 h 785"/>
              <a:gd name="T120" fmla="+- 0 15616 12968"/>
              <a:gd name="T121" fmla="*/ T120 w 2699"/>
              <a:gd name="T122" fmla="+- 0 5767 5173"/>
              <a:gd name="T123" fmla="*/ 5767 h 785"/>
              <a:gd name="T124" fmla="+- 0 15361 12968"/>
              <a:gd name="T125" fmla="*/ T124 w 2699"/>
              <a:gd name="T126" fmla="+- 0 5841 5173"/>
              <a:gd name="T127" fmla="*/ 5841 h 785"/>
              <a:gd name="T128" fmla="+- 0 15412 12968"/>
              <a:gd name="T129" fmla="*/ T128 w 2699"/>
              <a:gd name="T130" fmla="+- 0 5754 5173"/>
              <a:gd name="T131" fmla="*/ 5754 h 785"/>
              <a:gd name="T132" fmla="+- 0 15660 12968"/>
              <a:gd name="T133" fmla="*/ T132 w 2699"/>
              <a:gd name="T134" fmla="+- 0 5502 5173"/>
              <a:gd name="T135" fmla="*/ 5502 h 785"/>
              <a:gd name="T136" fmla="+- 0 15628 12968"/>
              <a:gd name="T137" fmla="*/ T136 w 2699"/>
              <a:gd name="T138" fmla="+- 0 5463 5173"/>
              <a:gd name="T139" fmla="*/ 5463 h 785"/>
              <a:gd name="T140" fmla="+- 0 15625 12968"/>
              <a:gd name="T141" fmla="*/ T140 w 2699"/>
              <a:gd name="T142" fmla="+- 0 5475 5173"/>
              <a:gd name="T143" fmla="*/ 5475 h 785"/>
              <a:gd name="T144" fmla="+- 0 15651 12968"/>
              <a:gd name="T145" fmla="*/ T144 w 2699"/>
              <a:gd name="T146" fmla="+- 0 5456 5173"/>
              <a:gd name="T147" fmla="*/ 5456 h 78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Lst>
            <a:rect l="0" t="0" r="r" b="b"/>
            <a:pathLst>
              <a:path w="2699" h="785" extrusionOk="0">
                <a:moveTo>
                  <a:pt x="383" y="218"/>
                </a:moveTo>
                <a:cubicBezTo>
                  <a:pt x="388" y="202"/>
                  <a:pt x="365" y="201"/>
                  <a:pt x="386" y="193"/>
                </a:cubicBezTo>
                <a:cubicBezTo>
                  <a:pt x="449" y="169"/>
                  <a:pt x="552" y="196"/>
                  <a:pt x="620" y="188"/>
                </a:cubicBezTo>
                <a:cubicBezTo>
                  <a:pt x="653" y="184"/>
                  <a:pt x="666" y="178"/>
                  <a:pt x="663" y="143"/>
                </a:cubicBezTo>
                <a:cubicBezTo>
                  <a:pt x="660" y="110"/>
                  <a:pt x="592" y="70"/>
                  <a:pt x="568" y="56"/>
                </a:cubicBezTo>
                <a:cubicBezTo>
                  <a:pt x="526" y="30"/>
                  <a:pt x="474" y="1"/>
                  <a:pt x="423" y="0"/>
                </a:cubicBezTo>
                <a:cubicBezTo>
                  <a:pt x="388" y="-1"/>
                  <a:pt x="363" y="28"/>
                  <a:pt x="349" y="58"/>
                </a:cubicBezTo>
                <a:cubicBezTo>
                  <a:pt x="322" y="115"/>
                  <a:pt x="316" y="179"/>
                  <a:pt x="308" y="240"/>
                </a:cubicBezTo>
                <a:cubicBezTo>
                  <a:pt x="298" y="317"/>
                  <a:pt x="293" y="395"/>
                  <a:pt x="282" y="472"/>
                </a:cubicBezTo>
                <a:cubicBezTo>
                  <a:pt x="273" y="536"/>
                  <a:pt x="266" y="602"/>
                  <a:pt x="253" y="665"/>
                </a:cubicBezTo>
                <a:cubicBezTo>
                  <a:pt x="247" y="695"/>
                  <a:pt x="244" y="731"/>
                  <a:pt x="234" y="760"/>
                </a:cubicBezTo>
                <a:cubicBezTo>
                  <a:pt x="232" y="766"/>
                  <a:pt x="232" y="757"/>
                  <a:pt x="229" y="763"/>
                </a:cubicBezTo>
              </a:path>
              <a:path w="2699" h="785" extrusionOk="0">
                <a:moveTo>
                  <a:pt x="0" y="617"/>
                </a:moveTo>
                <a:cubicBezTo>
                  <a:pt x="8" y="615"/>
                  <a:pt x="28" y="611"/>
                  <a:pt x="38" y="611"/>
                </a:cubicBezTo>
                <a:cubicBezTo>
                  <a:pt x="121" y="607"/>
                  <a:pt x="208" y="619"/>
                  <a:pt x="291" y="610"/>
                </a:cubicBezTo>
                <a:cubicBezTo>
                  <a:pt x="398" y="598"/>
                  <a:pt x="505" y="587"/>
                  <a:pt x="613" y="579"/>
                </a:cubicBezTo>
              </a:path>
              <a:path w="2699" h="785" extrusionOk="0">
                <a:moveTo>
                  <a:pt x="902" y="615"/>
                </a:moveTo>
                <a:cubicBezTo>
                  <a:pt x="899" y="611"/>
                  <a:pt x="886" y="613"/>
                  <a:pt x="890" y="610"/>
                </a:cubicBezTo>
                <a:cubicBezTo>
                  <a:pt x="908" y="595"/>
                  <a:pt x="963" y="602"/>
                  <a:pt x="982" y="601"/>
                </a:cubicBezTo>
                <a:cubicBezTo>
                  <a:pt x="1062" y="598"/>
                  <a:pt x="1143" y="598"/>
                  <a:pt x="1223" y="593"/>
                </a:cubicBezTo>
                <a:cubicBezTo>
                  <a:pt x="1276" y="590"/>
                  <a:pt x="1330" y="586"/>
                  <a:pt x="1382" y="572"/>
                </a:cubicBezTo>
                <a:cubicBezTo>
                  <a:pt x="1402" y="567"/>
                  <a:pt x="1409" y="560"/>
                  <a:pt x="1406" y="539"/>
                </a:cubicBezTo>
                <a:cubicBezTo>
                  <a:pt x="1399" y="525"/>
                  <a:pt x="1396" y="520"/>
                  <a:pt x="1391" y="510"/>
                </a:cubicBezTo>
              </a:path>
              <a:path w="2699" h="785" extrusionOk="0">
                <a:moveTo>
                  <a:pt x="1227" y="386"/>
                </a:moveTo>
                <a:cubicBezTo>
                  <a:pt x="1222" y="378"/>
                  <a:pt x="1217" y="370"/>
                  <a:pt x="1211" y="362"/>
                </a:cubicBezTo>
                <a:cubicBezTo>
                  <a:pt x="1211" y="361"/>
                  <a:pt x="1211" y="361"/>
                  <a:pt x="1211" y="363"/>
                </a:cubicBezTo>
                <a:cubicBezTo>
                  <a:pt x="1227" y="383"/>
                  <a:pt x="1241" y="398"/>
                  <a:pt x="1263" y="412"/>
                </a:cubicBezTo>
                <a:cubicBezTo>
                  <a:pt x="1302" y="437"/>
                  <a:pt x="1345" y="456"/>
                  <a:pt x="1387" y="476"/>
                </a:cubicBezTo>
                <a:cubicBezTo>
                  <a:pt x="1404" y="484"/>
                  <a:pt x="1418" y="492"/>
                  <a:pt x="1431" y="504"/>
                </a:cubicBezTo>
                <a:cubicBezTo>
                  <a:pt x="1430" y="502"/>
                  <a:pt x="1433" y="501"/>
                  <a:pt x="1431" y="500"/>
                </a:cubicBezTo>
                <a:cubicBezTo>
                  <a:pt x="1430" y="499"/>
                  <a:pt x="1433" y="491"/>
                  <a:pt x="1429" y="494"/>
                </a:cubicBezTo>
                <a:cubicBezTo>
                  <a:pt x="1419" y="501"/>
                  <a:pt x="1420" y="520"/>
                  <a:pt x="1420" y="529"/>
                </a:cubicBezTo>
                <a:cubicBezTo>
                  <a:pt x="1419" y="583"/>
                  <a:pt x="1430" y="646"/>
                  <a:pt x="1414" y="697"/>
                </a:cubicBezTo>
                <a:cubicBezTo>
                  <a:pt x="1408" y="717"/>
                  <a:pt x="1365" y="788"/>
                  <a:pt x="1339" y="784"/>
                </a:cubicBezTo>
                <a:cubicBezTo>
                  <a:pt x="1295" y="778"/>
                  <a:pt x="1270" y="777"/>
                  <a:pt x="1217" y="778"/>
                </a:cubicBezTo>
              </a:path>
              <a:path w="2699" h="785" extrusionOk="0">
                <a:moveTo>
                  <a:pt x="2000" y="259"/>
                </a:moveTo>
                <a:cubicBezTo>
                  <a:pt x="2008" y="259"/>
                  <a:pt x="2011" y="259"/>
                  <a:pt x="2019" y="259"/>
                </a:cubicBezTo>
                <a:cubicBezTo>
                  <a:pt x="2043" y="259"/>
                  <a:pt x="2066" y="259"/>
                  <a:pt x="2090" y="263"/>
                </a:cubicBezTo>
                <a:cubicBezTo>
                  <a:pt x="2098" y="264"/>
                  <a:pt x="2101" y="262"/>
                  <a:pt x="2109" y="263"/>
                </a:cubicBezTo>
                <a:cubicBezTo>
                  <a:pt x="2087" y="256"/>
                  <a:pt x="2064" y="248"/>
                  <a:pt x="2041" y="245"/>
                </a:cubicBezTo>
                <a:cubicBezTo>
                  <a:pt x="1970" y="237"/>
                  <a:pt x="1871" y="229"/>
                  <a:pt x="1807" y="266"/>
                </a:cubicBezTo>
                <a:cubicBezTo>
                  <a:pt x="1774" y="285"/>
                  <a:pt x="1769" y="326"/>
                  <a:pt x="1784" y="358"/>
                </a:cubicBezTo>
                <a:cubicBezTo>
                  <a:pt x="1816" y="428"/>
                  <a:pt x="1895" y="475"/>
                  <a:pt x="1947" y="528"/>
                </a:cubicBezTo>
                <a:cubicBezTo>
                  <a:pt x="1979" y="561"/>
                  <a:pt x="2007" y="593"/>
                  <a:pt x="2031" y="632"/>
                </a:cubicBezTo>
                <a:cubicBezTo>
                  <a:pt x="2045" y="655"/>
                  <a:pt x="2057" y="684"/>
                  <a:pt x="2025" y="700"/>
                </a:cubicBezTo>
                <a:cubicBezTo>
                  <a:pt x="1972" y="728"/>
                  <a:pt x="1901" y="732"/>
                  <a:pt x="1843" y="739"/>
                </a:cubicBezTo>
                <a:cubicBezTo>
                  <a:pt x="1810" y="743"/>
                  <a:pt x="1747" y="758"/>
                  <a:pt x="1715" y="742"/>
                </a:cubicBezTo>
                <a:cubicBezTo>
                  <a:pt x="1714" y="740"/>
                  <a:pt x="1714" y="737"/>
                  <a:pt x="1713" y="735"/>
                </a:cubicBezTo>
                <a:cubicBezTo>
                  <a:pt x="1737" y="708"/>
                  <a:pt x="1766" y="684"/>
                  <a:pt x="1794" y="660"/>
                </a:cubicBezTo>
                <a:cubicBezTo>
                  <a:pt x="1852" y="610"/>
                  <a:pt x="1902" y="558"/>
                  <a:pt x="1951" y="500"/>
                </a:cubicBezTo>
                <a:cubicBezTo>
                  <a:pt x="1988" y="456"/>
                  <a:pt x="2068" y="380"/>
                  <a:pt x="2068" y="315"/>
                </a:cubicBezTo>
                <a:cubicBezTo>
                  <a:pt x="2068" y="310"/>
                  <a:pt x="2055" y="292"/>
                  <a:pt x="2054" y="298"/>
                </a:cubicBezTo>
                <a:cubicBezTo>
                  <a:pt x="2052" y="308"/>
                  <a:pt x="2068" y="315"/>
                  <a:pt x="2076" y="319"/>
                </a:cubicBezTo>
                <a:cubicBezTo>
                  <a:pt x="2085" y="323"/>
                  <a:pt x="2093" y="326"/>
                  <a:pt x="2102" y="330"/>
                </a:cubicBezTo>
              </a:path>
              <a:path w="2699" h="785" extrusionOk="0">
                <a:moveTo>
                  <a:pt x="2680" y="373"/>
                </a:moveTo>
                <a:cubicBezTo>
                  <a:pt x="2684" y="359"/>
                  <a:pt x="2698" y="333"/>
                  <a:pt x="2687" y="319"/>
                </a:cubicBezTo>
                <a:cubicBezTo>
                  <a:pt x="2662" y="288"/>
                  <a:pt x="2579" y="293"/>
                  <a:pt x="2546" y="293"/>
                </a:cubicBezTo>
                <a:cubicBezTo>
                  <a:pt x="2500" y="294"/>
                  <a:pt x="2439" y="300"/>
                  <a:pt x="2404" y="334"/>
                </a:cubicBezTo>
                <a:cubicBezTo>
                  <a:pt x="2383" y="355"/>
                  <a:pt x="2379" y="390"/>
                  <a:pt x="2393" y="416"/>
                </a:cubicBezTo>
                <a:cubicBezTo>
                  <a:pt x="2419" y="466"/>
                  <a:pt x="2475" y="488"/>
                  <a:pt x="2522" y="511"/>
                </a:cubicBezTo>
                <a:cubicBezTo>
                  <a:pt x="2554" y="527"/>
                  <a:pt x="2590" y="542"/>
                  <a:pt x="2620" y="561"/>
                </a:cubicBezTo>
                <a:cubicBezTo>
                  <a:pt x="2637" y="572"/>
                  <a:pt x="2641" y="578"/>
                  <a:pt x="2648" y="594"/>
                </a:cubicBezTo>
                <a:cubicBezTo>
                  <a:pt x="2625" y="616"/>
                  <a:pt x="2606" y="629"/>
                  <a:pt x="2572" y="639"/>
                </a:cubicBezTo>
                <a:cubicBezTo>
                  <a:pt x="2515" y="656"/>
                  <a:pt x="2452" y="664"/>
                  <a:pt x="2393" y="668"/>
                </a:cubicBezTo>
                <a:cubicBezTo>
                  <a:pt x="2379" y="669"/>
                  <a:pt x="2362" y="667"/>
                  <a:pt x="2349" y="667"/>
                </a:cubicBezTo>
                <a:cubicBezTo>
                  <a:pt x="2379" y="636"/>
                  <a:pt x="2412" y="610"/>
                  <a:pt x="2444" y="581"/>
                </a:cubicBezTo>
                <a:cubicBezTo>
                  <a:pt x="2505" y="527"/>
                  <a:pt x="2569" y="476"/>
                  <a:pt x="2627" y="419"/>
                </a:cubicBezTo>
                <a:cubicBezTo>
                  <a:pt x="2655" y="392"/>
                  <a:pt x="2678" y="366"/>
                  <a:pt x="2692" y="329"/>
                </a:cubicBezTo>
                <a:cubicBezTo>
                  <a:pt x="2695" y="321"/>
                  <a:pt x="2705" y="282"/>
                  <a:pt x="2697" y="275"/>
                </a:cubicBezTo>
                <a:cubicBezTo>
                  <a:pt x="2687" y="266"/>
                  <a:pt x="2665" y="284"/>
                  <a:pt x="2660" y="290"/>
                </a:cubicBezTo>
                <a:cubicBezTo>
                  <a:pt x="2659" y="292"/>
                  <a:pt x="2658" y="293"/>
                  <a:pt x="2657" y="295"/>
                </a:cubicBezTo>
                <a:cubicBezTo>
                  <a:pt x="2659" y="298"/>
                  <a:pt x="2654" y="304"/>
                  <a:pt x="2657" y="302"/>
                </a:cubicBezTo>
                <a:cubicBezTo>
                  <a:pt x="2661" y="300"/>
                  <a:pt x="2665" y="294"/>
                  <a:pt x="2670" y="291"/>
                </a:cubicBezTo>
                <a:cubicBezTo>
                  <a:pt x="2675" y="286"/>
                  <a:pt x="2678" y="284"/>
                  <a:pt x="2683" y="283"/>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 name=" 19"/>
          <p:cNvSpPr>
            <a:spLocks noRot="1" noChangeAspect="1" noEditPoints="1" noChangeArrowheads="1" noChangeShapeType="1" noTextEdit="1"/>
          </p:cNvSpPr>
          <p:nvPr/>
        </p:nvSpPr>
        <p:spPr bwMode="auto">
          <a:xfrm>
            <a:off x="7175500" y="1724025"/>
            <a:ext cx="887413" cy="425450"/>
          </a:xfrm>
          <a:custGeom>
            <a:avLst/>
            <a:gdLst>
              <a:gd name="T0" fmla="+- 0 20505 19931"/>
              <a:gd name="T1" fmla="*/ T0 w 2467"/>
              <a:gd name="T2" fmla="+- 0 5196 4790"/>
              <a:gd name="T3" fmla="*/ 5196 h 1179"/>
              <a:gd name="T4" fmla="+- 0 20454 19931"/>
              <a:gd name="T5" fmla="*/ T4 w 2467"/>
              <a:gd name="T6" fmla="+- 0 5188 4790"/>
              <a:gd name="T7" fmla="*/ 5188 h 1179"/>
              <a:gd name="T8" fmla="+- 0 20344 19931"/>
              <a:gd name="T9" fmla="*/ T8 w 2467"/>
              <a:gd name="T10" fmla="+- 0 5159 4790"/>
              <a:gd name="T11" fmla="*/ 5159 h 1179"/>
              <a:gd name="T12" fmla="+- 0 20309 19931"/>
              <a:gd name="T13" fmla="*/ T12 w 2467"/>
              <a:gd name="T14" fmla="+- 0 5132 4790"/>
              <a:gd name="T15" fmla="*/ 5132 h 1179"/>
              <a:gd name="T16" fmla="+- 0 20247 19931"/>
              <a:gd name="T17" fmla="*/ T16 w 2467"/>
              <a:gd name="T18" fmla="+- 0 5120 4790"/>
              <a:gd name="T19" fmla="*/ 5120 h 1179"/>
              <a:gd name="T20" fmla="+- 0 20175 19931"/>
              <a:gd name="T21" fmla="*/ T20 w 2467"/>
              <a:gd name="T22" fmla="+- 0 5099 4790"/>
              <a:gd name="T23" fmla="*/ 5099 h 1179"/>
              <a:gd name="T24" fmla="+- 0 20157 19931"/>
              <a:gd name="T25" fmla="*/ T24 w 2467"/>
              <a:gd name="T26" fmla="+- 0 5081 4790"/>
              <a:gd name="T27" fmla="*/ 5081 h 1179"/>
              <a:gd name="T28" fmla="+- 0 20145 19931"/>
              <a:gd name="T29" fmla="*/ T28 w 2467"/>
              <a:gd name="T30" fmla="+- 0 5048 4790"/>
              <a:gd name="T31" fmla="*/ 5048 h 1179"/>
              <a:gd name="T32" fmla="+- 0 20079 19931"/>
              <a:gd name="T33" fmla="*/ T32 w 2467"/>
              <a:gd name="T34" fmla="+- 0 4992 4790"/>
              <a:gd name="T35" fmla="*/ 4992 h 1179"/>
              <a:gd name="T36" fmla="+- 0 20005 19931"/>
              <a:gd name="T37" fmla="*/ T36 w 2467"/>
              <a:gd name="T38" fmla="+- 0 4947 4790"/>
              <a:gd name="T39" fmla="*/ 4947 h 1179"/>
              <a:gd name="T40" fmla="+- 0 19958 19931"/>
              <a:gd name="T41" fmla="*/ T40 w 2467"/>
              <a:gd name="T42" fmla="+- 0 4897 4790"/>
              <a:gd name="T43" fmla="*/ 4897 h 1179"/>
              <a:gd name="T44" fmla="+- 0 19934 19931"/>
              <a:gd name="T45" fmla="*/ T44 w 2467"/>
              <a:gd name="T46" fmla="+- 0 4865 4790"/>
              <a:gd name="T47" fmla="*/ 4865 h 1179"/>
              <a:gd name="T48" fmla="+- 0 19931 19931"/>
              <a:gd name="T49" fmla="*/ T48 w 2467"/>
              <a:gd name="T50" fmla="+- 0 4861 4790"/>
              <a:gd name="T51" fmla="*/ 4861 h 1179"/>
              <a:gd name="T52" fmla="+- 0 19976 19931"/>
              <a:gd name="T53" fmla="*/ T52 w 2467"/>
              <a:gd name="T54" fmla="+- 0 4869 4790"/>
              <a:gd name="T55" fmla="*/ 4869 h 1179"/>
              <a:gd name="T56" fmla="+- 0 20146 19931"/>
              <a:gd name="T57" fmla="*/ T56 w 2467"/>
              <a:gd name="T58" fmla="+- 0 4876 4790"/>
              <a:gd name="T59" fmla="*/ 4876 h 1179"/>
              <a:gd name="T60" fmla="+- 0 20321 19931"/>
              <a:gd name="T61" fmla="*/ T60 w 2467"/>
              <a:gd name="T62" fmla="+- 0 4900 4790"/>
              <a:gd name="T63" fmla="*/ 4900 h 1179"/>
              <a:gd name="T64" fmla="+- 0 20536 19931"/>
              <a:gd name="T65" fmla="*/ T64 w 2467"/>
              <a:gd name="T66" fmla="+- 0 4890 4790"/>
              <a:gd name="T67" fmla="*/ 4890 h 1179"/>
              <a:gd name="T68" fmla="+- 0 20773 19931"/>
              <a:gd name="T69" fmla="*/ T68 w 2467"/>
              <a:gd name="T70" fmla="+- 0 4811 4790"/>
              <a:gd name="T71" fmla="*/ 4811 h 1179"/>
              <a:gd name="T72" fmla="+- 0 20965 19931"/>
              <a:gd name="T73" fmla="*/ T72 w 2467"/>
              <a:gd name="T74" fmla="+- 0 4815 4790"/>
              <a:gd name="T75" fmla="*/ 4815 h 1179"/>
              <a:gd name="T76" fmla="+- 0 21141 19931"/>
              <a:gd name="T77" fmla="*/ T76 w 2467"/>
              <a:gd name="T78" fmla="+- 0 4942 4790"/>
              <a:gd name="T79" fmla="*/ 4942 h 1179"/>
              <a:gd name="T80" fmla="+- 0 20646 19931"/>
              <a:gd name="T81" fmla="*/ T80 w 2467"/>
              <a:gd name="T82" fmla="+- 0 5349 4790"/>
              <a:gd name="T83" fmla="*/ 5349 h 1179"/>
              <a:gd name="T84" fmla="+- 0 20658 19931"/>
              <a:gd name="T85" fmla="*/ T84 w 2467"/>
              <a:gd name="T86" fmla="+- 0 5332 4790"/>
              <a:gd name="T87" fmla="*/ 5332 h 1179"/>
              <a:gd name="T88" fmla="+- 0 20687 19931"/>
              <a:gd name="T89" fmla="*/ T88 w 2467"/>
              <a:gd name="T90" fmla="+- 0 5317 4790"/>
              <a:gd name="T91" fmla="*/ 5317 h 1179"/>
              <a:gd name="T92" fmla="+- 0 20696 19931"/>
              <a:gd name="T93" fmla="*/ T92 w 2467"/>
              <a:gd name="T94" fmla="+- 0 5313 4790"/>
              <a:gd name="T95" fmla="*/ 5313 h 1179"/>
              <a:gd name="T96" fmla="+- 0 20691 19931"/>
              <a:gd name="T97" fmla="*/ T96 w 2467"/>
              <a:gd name="T98" fmla="+- 0 5291 4790"/>
              <a:gd name="T99" fmla="*/ 5291 h 1179"/>
              <a:gd name="T100" fmla="+- 0 20631 19931"/>
              <a:gd name="T101" fmla="*/ T100 w 2467"/>
              <a:gd name="T102" fmla="+- 0 5257 4790"/>
              <a:gd name="T103" fmla="*/ 5257 h 1179"/>
              <a:gd name="T104" fmla="+- 0 20311 19931"/>
              <a:gd name="T105" fmla="*/ T104 w 2467"/>
              <a:gd name="T106" fmla="+- 0 5329 4790"/>
              <a:gd name="T107" fmla="*/ 5329 h 1179"/>
              <a:gd name="T108" fmla="+- 0 20265 19931"/>
              <a:gd name="T109" fmla="*/ T108 w 2467"/>
              <a:gd name="T110" fmla="+- 0 5553 4790"/>
              <a:gd name="T111" fmla="*/ 5553 h 1179"/>
              <a:gd name="T112" fmla="+- 0 20455 19931"/>
              <a:gd name="T113" fmla="*/ T112 w 2467"/>
              <a:gd name="T114" fmla="+- 0 5678 4790"/>
              <a:gd name="T115" fmla="*/ 5678 h 1179"/>
              <a:gd name="T116" fmla="+- 0 20789 19931"/>
              <a:gd name="T117" fmla="*/ T116 w 2467"/>
              <a:gd name="T118" fmla="+- 0 5648 4790"/>
              <a:gd name="T119" fmla="*/ 5648 h 1179"/>
              <a:gd name="T120" fmla="+- 0 21100 19931"/>
              <a:gd name="T121" fmla="*/ T120 w 2467"/>
              <a:gd name="T122" fmla="+- 0 5466 4790"/>
              <a:gd name="T123" fmla="*/ 5466 h 1179"/>
              <a:gd name="T124" fmla="+- 0 21111 19931"/>
              <a:gd name="T125" fmla="*/ T124 w 2467"/>
              <a:gd name="T126" fmla="+- 0 5432 4790"/>
              <a:gd name="T127" fmla="*/ 5432 h 1179"/>
              <a:gd name="T128" fmla="+- 0 21265 19931"/>
              <a:gd name="T129" fmla="*/ T128 w 2467"/>
              <a:gd name="T130" fmla="+- 0 5396 4790"/>
              <a:gd name="T131" fmla="*/ 5396 h 1179"/>
              <a:gd name="T132" fmla="+- 0 21415 19931"/>
              <a:gd name="T133" fmla="*/ T132 w 2467"/>
              <a:gd name="T134" fmla="+- 0 5368 4790"/>
              <a:gd name="T135" fmla="*/ 5368 h 1179"/>
              <a:gd name="T136" fmla="+- 0 21422 19931"/>
              <a:gd name="T137" fmla="*/ T136 w 2467"/>
              <a:gd name="T138" fmla="+- 0 5384 4790"/>
              <a:gd name="T139" fmla="*/ 5384 h 1179"/>
              <a:gd name="T140" fmla="+- 0 21103 19931"/>
              <a:gd name="T141" fmla="*/ T140 w 2467"/>
              <a:gd name="T142" fmla="+- 0 5662 4790"/>
              <a:gd name="T143" fmla="*/ 5662 h 1179"/>
              <a:gd name="T144" fmla="+- 0 21137 19931"/>
              <a:gd name="T145" fmla="*/ T144 w 2467"/>
              <a:gd name="T146" fmla="+- 0 5662 4790"/>
              <a:gd name="T147" fmla="*/ 5662 h 1179"/>
              <a:gd name="T148" fmla="+- 0 21354 19931"/>
              <a:gd name="T149" fmla="*/ T148 w 2467"/>
              <a:gd name="T150" fmla="+- 0 5645 4790"/>
              <a:gd name="T151" fmla="*/ 5645 h 1179"/>
              <a:gd name="T152" fmla="+- 0 21532 19931"/>
              <a:gd name="T153" fmla="*/ T152 w 2467"/>
              <a:gd name="T154" fmla="+- 0 5602 4790"/>
              <a:gd name="T155" fmla="*/ 5602 h 1179"/>
              <a:gd name="T156" fmla="+- 0 22397 19931"/>
              <a:gd name="T157" fmla="*/ T156 w 2467"/>
              <a:gd name="T158" fmla="+- 0 5409 4790"/>
              <a:gd name="T159" fmla="*/ 5409 h 1179"/>
              <a:gd name="T160" fmla="+- 0 22092 19931"/>
              <a:gd name="T161" fmla="*/ T160 w 2467"/>
              <a:gd name="T162" fmla="+- 0 5386 4790"/>
              <a:gd name="T163" fmla="*/ 5386 h 1179"/>
              <a:gd name="T164" fmla="+- 0 22107 19931"/>
              <a:gd name="T165" fmla="*/ T164 w 2467"/>
              <a:gd name="T166" fmla="+- 0 5281 4790"/>
              <a:gd name="T167" fmla="*/ 5281 h 1179"/>
              <a:gd name="T168" fmla="+- 0 22254 19931"/>
              <a:gd name="T169" fmla="*/ T168 w 2467"/>
              <a:gd name="T170" fmla="+- 0 5267 4790"/>
              <a:gd name="T171" fmla="*/ 5267 h 1179"/>
              <a:gd name="T172" fmla="+- 0 22355 19931"/>
              <a:gd name="T173" fmla="*/ T172 w 2467"/>
              <a:gd name="T174" fmla="+- 0 5381 4790"/>
              <a:gd name="T175" fmla="*/ 5381 h 1179"/>
              <a:gd name="T176" fmla="+- 0 22287 19931"/>
              <a:gd name="T177" fmla="*/ T176 w 2467"/>
              <a:gd name="T178" fmla="+- 0 5634 4790"/>
              <a:gd name="T179" fmla="*/ 5634 h 1179"/>
              <a:gd name="T180" fmla="+- 0 22013 19931"/>
              <a:gd name="T181" fmla="*/ T180 w 2467"/>
              <a:gd name="T182" fmla="+- 0 5866 4790"/>
              <a:gd name="T183" fmla="*/ 5866 h 1179"/>
              <a:gd name="T184" fmla="+- 0 21661 19931"/>
              <a:gd name="T185" fmla="*/ T184 w 2467"/>
              <a:gd name="T186" fmla="+- 0 5962 4790"/>
              <a:gd name="T187" fmla="*/ 5962 h 1179"/>
              <a:gd name="T188" fmla="+- 0 21637 19931"/>
              <a:gd name="T189" fmla="*/ T188 w 2467"/>
              <a:gd name="T190" fmla="+- 0 5944 4790"/>
              <a:gd name="T191" fmla="*/ 5944 h 1179"/>
              <a:gd name="T192" fmla="+- 0 21686 19931"/>
              <a:gd name="T193" fmla="*/ T192 w 2467"/>
              <a:gd name="T194" fmla="+- 0 5808 4790"/>
              <a:gd name="T195" fmla="*/ 5808 h 1179"/>
              <a:gd name="T196" fmla="+- 0 21971 19931"/>
              <a:gd name="T197" fmla="*/ T196 w 2467"/>
              <a:gd name="T198" fmla="+- 0 5737 4790"/>
              <a:gd name="T199" fmla="*/ 5737 h 1179"/>
              <a:gd name="T200" fmla="+- 0 22122 19931"/>
              <a:gd name="T201" fmla="*/ T200 w 2467"/>
              <a:gd name="T202" fmla="+- 0 5823 4790"/>
              <a:gd name="T203" fmla="*/ 5823 h 1179"/>
              <a:gd name="T204" fmla="+- 0 22209 19931"/>
              <a:gd name="T205" fmla="*/ T204 w 2467"/>
              <a:gd name="T206" fmla="+- 0 5936 4790"/>
              <a:gd name="T207" fmla="*/ 5936 h 1179"/>
              <a:gd name="T208" fmla="+- 0 22348 19931"/>
              <a:gd name="T209" fmla="*/ T208 w 2467"/>
              <a:gd name="T210" fmla="+- 0 5955 4790"/>
              <a:gd name="T211" fmla="*/ 5955 h 11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Lst>
            <a:rect l="0" t="0" r="r" b="b"/>
            <a:pathLst>
              <a:path w="2467" h="1179" extrusionOk="0">
                <a:moveTo>
                  <a:pt x="574" y="406"/>
                </a:moveTo>
                <a:cubicBezTo>
                  <a:pt x="562" y="404"/>
                  <a:pt x="537" y="400"/>
                  <a:pt x="523" y="398"/>
                </a:cubicBezTo>
                <a:cubicBezTo>
                  <a:pt x="488" y="394"/>
                  <a:pt x="442" y="391"/>
                  <a:pt x="413" y="369"/>
                </a:cubicBezTo>
                <a:cubicBezTo>
                  <a:pt x="395" y="355"/>
                  <a:pt x="411" y="350"/>
                  <a:pt x="378" y="342"/>
                </a:cubicBezTo>
                <a:cubicBezTo>
                  <a:pt x="359" y="337"/>
                  <a:pt x="337" y="336"/>
                  <a:pt x="316" y="330"/>
                </a:cubicBezTo>
                <a:cubicBezTo>
                  <a:pt x="294" y="324"/>
                  <a:pt x="264" y="319"/>
                  <a:pt x="244" y="309"/>
                </a:cubicBezTo>
                <a:cubicBezTo>
                  <a:pt x="236" y="305"/>
                  <a:pt x="230" y="296"/>
                  <a:pt x="226" y="291"/>
                </a:cubicBezTo>
                <a:cubicBezTo>
                  <a:pt x="225" y="290"/>
                  <a:pt x="221" y="264"/>
                  <a:pt x="214" y="258"/>
                </a:cubicBezTo>
                <a:cubicBezTo>
                  <a:pt x="195" y="240"/>
                  <a:pt x="169" y="220"/>
                  <a:pt x="148" y="202"/>
                </a:cubicBezTo>
                <a:cubicBezTo>
                  <a:pt x="125" y="182"/>
                  <a:pt x="98" y="173"/>
                  <a:pt x="74" y="157"/>
                </a:cubicBezTo>
                <a:cubicBezTo>
                  <a:pt x="50" y="141"/>
                  <a:pt x="42" y="127"/>
                  <a:pt x="27" y="107"/>
                </a:cubicBezTo>
                <a:cubicBezTo>
                  <a:pt x="19" y="96"/>
                  <a:pt x="10" y="86"/>
                  <a:pt x="3" y="75"/>
                </a:cubicBezTo>
                <a:cubicBezTo>
                  <a:pt x="2" y="74"/>
                  <a:pt x="1" y="72"/>
                  <a:pt x="0" y="71"/>
                </a:cubicBezTo>
                <a:cubicBezTo>
                  <a:pt x="2" y="71"/>
                  <a:pt x="33" y="77"/>
                  <a:pt x="45" y="79"/>
                </a:cubicBezTo>
                <a:cubicBezTo>
                  <a:pt x="104" y="87"/>
                  <a:pt x="155" y="90"/>
                  <a:pt x="215" y="86"/>
                </a:cubicBezTo>
                <a:cubicBezTo>
                  <a:pt x="272" y="82"/>
                  <a:pt x="331" y="101"/>
                  <a:pt x="390" y="110"/>
                </a:cubicBezTo>
                <a:cubicBezTo>
                  <a:pt x="466" y="122"/>
                  <a:pt x="529" y="116"/>
                  <a:pt x="605" y="100"/>
                </a:cubicBezTo>
                <a:cubicBezTo>
                  <a:pt x="691" y="82"/>
                  <a:pt x="761" y="49"/>
                  <a:pt x="842" y="21"/>
                </a:cubicBezTo>
                <a:cubicBezTo>
                  <a:pt x="905" y="-1"/>
                  <a:pt x="974" y="-10"/>
                  <a:pt x="1034" y="25"/>
                </a:cubicBezTo>
                <a:cubicBezTo>
                  <a:pt x="1096" y="61"/>
                  <a:pt x="1151" y="112"/>
                  <a:pt x="1210" y="152"/>
                </a:cubicBezTo>
              </a:path>
              <a:path w="2467" h="1179" extrusionOk="0">
                <a:moveTo>
                  <a:pt x="715" y="559"/>
                </a:moveTo>
                <a:cubicBezTo>
                  <a:pt x="719" y="554"/>
                  <a:pt x="719" y="547"/>
                  <a:pt x="727" y="542"/>
                </a:cubicBezTo>
                <a:cubicBezTo>
                  <a:pt x="736" y="536"/>
                  <a:pt x="746" y="532"/>
                  <a:pt x="756" y="527"/>
                </a:cubicBezTo>
                <a:cubicBezTo>
                  <a:pt x="759" y="526"/>
                  <a:pt x="762" y="524"/>
                  <a:pt x="765" y="523"/>
                </a:cubicBezTo>
                <a:cubicBezTo>
                  <a:pt x="763" y="514"/>
                  <a:pt x="766" y="510"/>
                  <a:pt x="760" y="501"/>
                </a:cubicBezTo>
                <a:cubicBezTo>
                  <a:pt x="746" y="480"/>
                  <a:pt x="724" y="471"/>
                  <a:pt x="700" y="467"/>
                </a:cubicBezTo>
                <a:cubicBezTo>
                  <a:pt x="600" y="448"/>
                  <a:pt x="458" y="470"/>
                  <a:pt x="380" y="539"/>
                </a:cubicBezTo>
                <a:cubicBezTo>
                  <a:pt x="321" y="590"/>
                  <a:pt x="300" y="693"/>
                  <a:pt x="334" y="763"/>
                </a:cubicBezTo>
                <a:cubicBezTo>
                  <a:pt x="365" y="827"/>
                  <a:pt x="454" y="882"/>
                  <a:pt x="524" y="888"/>
                </a:cubicBezTo>
                <a:cubicBezTo>
                  <a:pt x="631" y="897"/>
                  <a:pt x="752" y="875"/>
                  <a:pt x="858" y="858"/>
                </a:cubicBezTo>
              </a:path>
              <a:path w="2467" h="1179" extrusionOk="0">
                <a:moveTo>
                  <a:pt x="1169" y="676"/>
                </a:moveTo>
                <a:cubicBezTo>
                  <a:pt x="1170" y="664"/>
                  <a:pt x="1168" y="649"/>
                  <a:pt x="1180" y="642"/>
                </a:cubicBezTo>
                <a:cubicBezTo>
                  <a:pt x="1221" y="616"/>
                  <a:pt x="1288" y="611"/>
                  <a:pt x="1334" y="606"/>
                </a:cubicBezTo>
                <a:cubicBezTo>
                  <a:pt x="1379" y="601"/>
                  <a:pt x="1449" y="574"/>
                  <a:pt x="1484" y="578"/>
                </a:cubicBezTo>
                <a:cubicBezTo>
                  <a:pt x="1493" y="584"/>
                  <a:pt x="1497" y="586"/>
                  <a:pt x="1491" y="594"/>
                </a:cubicBezTo>
              </a:path>
              <a:path w="2467" h="1179" extrusionOk="0">
                <a:moveTo>
                  <a:pt x="1172" y="872"/>
                </a:moveTo>
                <a:cubicBezTo>
                  <a:pt x="1185" y="873"/>
                  <a:pt x="1193" y="873"/>
                  <a:pt x="1206" y="872"/>
                </a:cubicBezTo>
                <a:cubicBezTo>
                  <a:pt x="1278" y="868"/>
                  <a:pt x="1351" y="862"/>
                  <a:pt x="1423" y="855"/>
                </a:cubicBezTo>
                <a:cubicBezTo>
                  <a:pt x="1487" y="849"/>
                  <a:pt x="1542" y="837"/>
                  <a:pt x="1601" y="812"/>
                </a:cubicBezTo>
              </a:path>
              <a:path w="2467" h="1179" extrusionOk="0">
                <a:moveTo>
                  <a:pt x="2466" y="619"/>
                </a:moveTo>
                <a:cubicBezTo>
                  <a:pt x="2374" y="637"/>
                  <a:pt x="2239" y="666"/>
                  <a:pt x="2161" y="596"/>
                </a:cubicBezTo>
                <a:cubicBezTo>
                  <a:pt x="2124" y="563"/>
                  <a:pt x="2134" y="514"/>
                  <a:pt x="2176" y="491"/>
                </a:cubicBezTo>
                <a:cubicBezTo>
                  <a:pt x="2218" y="468"/>
                  <a:pt x="2278" y="467"/>
                  <a:pt x="2323" y="477"/>
                </a:cubicBezTo>
                <a:cubicBezTo>
                  <a:pt x="2384" y="490"/>
                  <a:pt x="2414" y="531"/>
                  <a:pt x="2424" y="591"/>
                </a:cubicBezTo>
                <a:cubicBezTo>
                  <a:pt x="2440" y="683"/>
                  <a:pt x="2404" y="768"/>
                  <a:pt x="2356" y="844"/>
                </a:cubicBezTo>
                <a:cubicBezTo>
                  <a:pt x="2290" y="949"/>
                  <a:pt x="2190" y="1019"/>
                  <a:pt x="2082" y="1076"/>
                </a:cubicBezTo>
                <a:cubicBezTo>
                  <a:pt x="1994" y="1123"/>
                  <a:pt x="1835" y="1204"/>
                  <a:pt x="1730" y="1172"/>
                </a:cubicBezTo>
                <a:cubicBezTo>
                  <a:pt x="1722" y="1166"/>
                  <a:pt x="1714" y="1160"/>
                  <a:pt x="1706" y="1154"/>
                </a:cubicBezTo>
                <a:cubicBezTo>
                  <a:pt x="1696" y="1098"/>
                  <a:pt x="1713" y="1060"/>
                  <a:pt x="1755" y="1018"/>
                </a:cubicBezTo>
                <a:cubicBezTo>
                  <a:pt x="1830" y="943"/>
                  <a:pt x="1939" y="923"/>
                  <a:pt x="2040" y="947"/>
                </a:cubicBezTo>
                <a:cubicBezTo>
                  <a:pt x="2096" y="961"/>
                  <a:pt x="2151" y="991"/>
                  <a:pt x="2191" y="1033"/>
                </a:cubicBezTo>
                <a:cubicBezTo>
                  <a:pt x="2224" y="1067"/>
                  <a:pt x="2244" y="1113"/>
                  <a:pt x="2278" y="1146"/>
                </a:cubicBezTo>
                <a:cubicBezTo>
                  <a:pt x="2322" y="1189"/>
                  <a:pt x="2363" y="1177"/>
                  <a:pt x="2417" y="1165"/>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 name=" 20"/>
          <p:cNvSpPr>
            <a:spLocks noRot="1" noChangeAspect="1" noEditPoints="1" noChangeArrowheads="1" noChangeShapeType="1" noTextEdit="1"/>
          </p:cNvSpPr>
          <p:nvPr/>
        </p:nvSpPr>
        <p:spPr bwMode="auto">
          <a:xfrm>
            <a:off x="8286750" y="1519238"/>
            <a:ext cx="428625" cy="615950"/>
          </a:xfrm>
          <a:custGeom>
            <a:avLst/>
            <a:gdLst>
              <a:gd name="T0" fmla="+- 0 23314 23019"/>
              <a:gd name="T1" fmla="*/ T0 w 1189"/>
              <a:gd name="T2" fmla="+- 0 4220 4220"/>
              <a:gd name="T3" fmla="*/ 4220 h 1709"/>
              <a:gd name="T4" fmla="+- 0 23094 23019"/>
              <a:gd name="T5" fmla="*/ T4 w 1189"/>
              <a:gd name="T6" fmla="+- 0 4544 4220"/>
              <a:gd name="T7" fmla="*/ 4544 h 1709"/>
              <a:gd name="T8" fmla="+- 0 23019 23019"/>
              <a:gd name="T9" fmla="*/ T8 w 1189"/>
              <a:gd name="T10" fmla="+- 0 4643 4220"/>
              <a:gd name="T11" fmla="*/ 4643 h 1709"/>
              <a:gd name="T12" fmla="+- 0 23531 23019"/>
              <a:gd name="T13" fmla="*/ T12 w 1189"/>
              <a:gd name="T14" fmla="+- 0 5293 4220"/>
              <a:gd name="T15" fmla="*/ 5293 h 1709"/>
              <a:gd name="T16" fmla="+- 0 23510 23019"/>
              <a:gd name="T17" fmla="*/ T16 w 1189"/>
              <a:gd name="T18" fmla="+- 0 5284 4220"/>
              <a:gd name="T19" fmla="*/ 5284 h 1709"/>
              <a:gd name="T20" fmla="+- 0 23523 23019"/>
              <a:gd name="T21" fmla="*/ T20 w 1189"/>
              <a:gd name="T22" fmla="+- 0 5268 4220"/>
              <a:gd name="T23" fmla="*/ 5268 h 1709"/>
              <a:gd name="T24" fmla="+- 0 23603 23019"/>
              <a:gd name="T25" fmla="*/ T24 w 1189"/>
              <a:gd name="T26" fmla="+- 0 5216 4220"/>
              <a:gd name="T27" fmla="*/ 5216 h 1709"/>
              <a:gd name="T28" fmla="+- 0 23621 23019"/>
              <a:gd name="T29" fmla="*/ T28 w 1189"/>
              <a:gd name="T30" fmla="+- 0 5139 4220"/>
              <a:gd name="T31" fmla="*/ 5139 h 1709"/>
              <a:gd name="T32" fmla="+- 0 23560 23019"/>
              <a:gd name="T33" fmla="*/ T32 w 1189"/>
              <a:gd name="T34" fmla="+- 0 5104 4220"/>
              <a:gd name="T35" fmla="*/ 5104 h 1709"/>
              <a:gd name="T36" fmla="+- 0 23455 23019"/>
              <a:gd name="T37" fmla="*/ T36 w 1189"/>
              <a:gd name="T38" fmla="+- 0 5139 4220"/>
              <a:gd name="T39" fmla="*/ 5139 h 1709"/>
              <a:gd name="T40" fmla="+- 0 23430 23019"/>
              <a:gd name="T41" fmla="*/ T40 w 1189"/>
              <a:gd name="T42" fmla="+- 0 5332 4220"/>
              <a:gd name="T43" fmla="*/ 5332 h 1709"/>
              <a:gd name="T44" fmla="+- 0 23465 23019"/>
              <a:gd name="T45" fmla="*/ T44 w 1189"/>
              <a:gd name="T46" fmla="+- 0 5703 4220"/>
              <a:gd name="T47" fmla="*/ 5703 h 1709"/>
              <a:gd name="T48" fmla="+- 0 23484 23019"/>
              <a:gd name="T49" fmla="*/ T48 w 1189"/>
              <a:gd name="T50" fmla="+- 0 5907 4220"/>
              <a:gd name="T51" fmla="*/ 5907 h 1709"/>
              <a:gd name="T52" fmla="+- 0 23475 23019"/>
              <a:gd name="T53" fmla="*/ T52 w 1189"/>
              <a:gd name="T54" fmla="+- 0 5869 4220"/>
              <a:gd name="T55" fmla="*/ 5869 h 1709"/>
              <a:gd name="T56" fmla="+- 0 23236 23019"/>
              <a:gd name="T57" fmla="*/ T56 w 1189"/>
              <a:gd name="T58" fmla="+- 0 5716 4220"/>
              <a:gd name="T59" fmla="*/ 5716 h 1709"/>
              <a:gd name="T60" fmla="+- 0 23239 23019"/>
              <a:gd name="T61" fmla="*/ T60 w 1189"/>
              <a:gd name="T62" fmla="+- 0 5690 4220"/>
              <a:gd name="T63" fmla="*/ 5690 h 1709"/>
              <a:gd name="T64" fmla="+- 0 23377 23019"/>
              <a:gd name="T65" fmla="*/ T64 w 1189"/>
              <a:gd name="T66" fmla="+- 0 5656 4220"/>
              <a:gd name="T67" fmla="*/ 5656 h 1709"/>
              <a:gd name="T68" fmla="+- 0 23660 23019"/>
              <a:gd name="T69" fmla="*/ T68 w 1189"/>
              <a:gd name="T70" fmla="+- 0 5587 4220"/>
              <a:gd name="T71" fmla="*/ 5587 h 1709"/>
              <a:gd name="T72" fmla="+- 0 23898 23019"/>
              <a:gd name="T73" fmla="*/ T72 w 1189"/>
              <a:gd name="T74" fmla="+- 0 5585 4220"/>
              <a:gd name="T75" fmla="*/ 5585 h 1709"/>
              <a:gd name="T76" fmla="+- 0 23939 23019"/>
              <a:gd name="T77" fmla="*/ T76 w 1189"/>
              <a:gd name="T78" fmla="+- 0 5571 4220"/>
              <a:gd name="T79" fmla="*/ 5571 h 1709"/>
              <a:gd name="T80" fmla="+- 0 24050 23019"/>
              <a:gd name="T81" fmla="*/ T80 w 1189"/>
              <a:gd name="T82" fmla="+- 0 5546 4220"/>
              <a:gd name="T83" fmla="*/ 5546 h 1709"/>
              <a:gd name="T84" fmla="+- 0 24106 23019"/>
              <a:gd name="T85" fmla="*/ T84 w 1189"/>
              <a:gd name="T86" fmla="+- 0 5543 4220"/>
              <a:gd name="T87" fmla="*/ 5543 h 1709"/>
              <a:gd name="T88" fmla="+- 0 23959 23019"/>
              <a:gd name="T89" fmla="*/ T88 w 1189"/>
              <a:gd name="T90" fmla="+- 0 5729 4220"/>
              <a:gd name="T91" fmla="*/ 5729 h 1709"/>
              <a:gd name="T92" fmla="+- 0 23959 23019"/>
              <a:gd name="T93" fmla="*/ T92 w 1189"/>
              <a:gd name="T94" fmla="+- 0 5738 4220"/>
              <a:gd name="T95" fmla="*/ 5738 h 1709"/>
              <a:gd name="T96" fmla="+- 0 24082 23019"/>
              <a:gd name="T97" fmla="*/ T96 w 1189"/>
              <a:gd name="T98" fmla="+- 0 5691 4220"/>
              <a:gd name="T99" fmla="*/ 5691 h 1709"/>
              <a:gd name="T100" fmla="+- 0 24207 23019"/>
              <a:gd name="T101" fmla="*/ T100 w 1189"/>
              <a:gd name="T102" fmla="+- 0 5656 4220"/>
              <a:gd name="T103" fmla="*/ 5656 h 17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189" h="1709" extrusionOk="0">
                <a:moveTo>
                  <a:pt x="295" y="0"/>
                </a:moveTo>
                <a:cubicBezTo>
                  <a:pt x="224" y="110"/>
                  <a:pt x="153" y="219"/>
                  <a:pt x="75" y="324"/>
                </a:cubicBezTo>
                <a:cubicBezTo>
                  <a:pt x="50" y="357"/>
                  <a:pt x="25" y="390"/>
                  <a:pt x="0" y="423"/>
                </a:cubicBezTo>
              </a:path>
              <a:path w="1189" h="1709" extrusionOk="0">
                <a:moveTo>
                  <a:pt x="512" y="1073"/>
                </a:moveTo>
                <a:cubicBezTo>
                  <a:pt x="505" y="1070"/>
                  <a:pt x="498" y="1067"/>
                  <a:pt x="491" y="1064"/>
                </a:cubicBezTo>
                <a:cubicBezTo>
                  <a:pt x="496" y="1059"/>
                  <a:pt x="495" y="1054"/>
                  <a:pt x="504" y="1048"/>
                </a:cubicBezTo>
                <a:cubicBezTo>
                  <a:pt x="529" y="1031"/>
                  <a:pt x="564" y="1020"/>
                  <a:pt x="584" y="996"/>
                </a:cubicBezTo>
                <a:cubicBezTo>
                  <a:pt x="600" y="977"/>
                  <a:pt x="607" y="943"/>
                  <a:pt x="602" y="919"/>
                </a:cubicBezTo>
                <a:cubicBezTo>
                  <a:pt x="596" y="890"/>
                  <a:pt x="566" y="886"/>
                  <a:pt x="541" y="884"/>
                </a:cubicBezTo>
                <a:cubicBezTo>
                  <a:pt x="504" y="882"/>
                  <a:pt x="462" y="889"/>
                  <a:pt x="436" y="919"/>
                </a:cubicBezTo>
                <a:cubicBezTo>
                  <a:pt x="396" y="965"/>
                  <a:pt x="410" y="1057"/>
                  <a:pt x="411" y="1112"/>
                </a:cubicBezTo>
                <a:cubicBezTo>
                  <a:pt x="414" y="1238"/>
                  <a:pt x="428" y="1359"/>
                  <a:pt x="446" y="1483"/>
                </a:cubicBezTo>
                <a:cubicBezTo>
                  <a:pt x="456" y="1551"/>
                  <a:pt x="462" y="1618"/>
                  <a:pt x="465" y="1687"/>
                </a:cubicBezTo>
                <a:cubicBezTo>
                  <a:pt x="468" y="1743"/>
                  <a:pt x="462" y="1666"/>
                  <a:pt x="456" y="1649"/>
                </a:cubicBezTo>
              </a:path>
              <a:path w="1189" h="1709" extrusionOk="0">
                <a:moveTo>
                  <a:pt x="217" y="1496"/>
                </a:moveTo>
                <a:cubicBezTo>
                  <a:pt x="217" y="1485"/>
                  <a:pt x="212" y="1480"/>
                  <a:pt x="220" y="1470"/>
                </a:cubicBezTo>
                <a:cubicBezTo>
                  <a:pt x="249" y="1437"/>
                  <a:pt x="322" y="1446"/>
                  <a:pt x="358" y="1436"/>
                </a:cubicBezTo>
                <a:cubicBezTo>
                  <a:pt x="452" y="1409"/>
                  <a:pt x="545" y="1389"/>
                  <a:pt x="641" y="1367"/>
                </a:cubicBezTo>
              </a:path>
              <a:path w="1189" h="1709" extrusionOk="0">
                <a:moveTo>
                  <a:pt x="879" y="1365"/>
                </a:moveTo>
                <a:cubicBezTo>
                  <a:pt x="892" y="1356"/>
                  <a:pt x="904" y="1355"/>
                  <a:pt x="920" y="1351"/>
                </a:cubicBezTo>
                <a:cubicBezTo>
                  <a:pt x="957" y="1343"/>
                  <a:pt x="994" y="1334"/>
                  <a:pt x="1031" y="1326"/>
                </a:cubicBezTo>
                <a:cubicBezTo>
                  <a:pt x="1049" y="1322"/>
                  <a:pt x="1069" y="1322"/>
                  <a:pt x="1087" y="1323"/>
                </a:cubicBezTo>
              </a:path>
              <a:path w="1189" h="1709" extrusionOk="0">
                <a:moveTo>
                  <a:pt x="940" y="1509"/>
                </a:moveTo>
                <a:cubicBezTo>
                  <a:pt x="939" y="1512"/>
                  <a:pt x="930" y="1519"/>
                  <a:pt x="940" y="1518"/>
                </a:cubicBezTo>
                <a:cubicBezTo>
                  <a:pt x="995" y="1513"/>
                  <a:pt x="1013" y="1491"/>
                  <a:pt x="1063" y="1471"/>
                </a:cubicBezTo>
                <a:cubicBezTo>
                  <a:pt x="1126" y="1454"/>
                  <a:pt x="1147" y="1448"/>
                  <a:pt x="1188" y="1436"/>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 name=" 21"/>
          <p:cNvSpPr>
            <a:spLocks noRot="1" noChangeAspect="1" noEditPoints="1" noChangeArrowheads="1" noChangeShapeType="1" noTextEdit="1"/>
          </p:cNvSpPr>
          <p:nvPr/>
        </p:nvSpPr>
        <p:spPr bwMode="auto">
          <a:xfrm>
            <a:off x="8928100" y="1855788"/>
            <a:ext cx="276225" cy="165100"/>
          </a:xfrm>
          <a:custGeom>
            <a:avLst/>
            <a:gdLst>
              <a:gd name="T0" fmla="+- 0 24819 24800"/>
              <a:gd name="T1" fmla="*/ T0 w 769"/>
              <a:gd name="T2" fmla="+- 0 5223 5156"/>
              <a:gd name="T3" fmla="*/ 5223 h 457"/>
              <a:gd name="T4" fmla="+- 0 24800 24800"/>
              <a:gd name="T5" fmla="*/ T4 w 769"/>
              <a:gd name="T6" fmla="+- 0 5200 5156"/>
              <a:gd name="T7" fmla="*/ 5200 h 457"/>
              <a:gd name="T8" fmla="+- 0 24800 24800"/>
              <a:gd name="T9" fmla="*/ T8 w 769"/>
              <a:gd name="T10" fmla="+- 0 5196 5156"/>
              <a:gd name="T11" fmla="*/ 5196 h 457"/>
              <a:gd name="T12" fmla="+- 0 24892 24800"/>
              <a:gd name="T13" fmla="*/ T12 w 769"/>
              <a:gd name="T14" fmla="+- 0 5182 5156"/>
              <a:gd name="T15" fmla="*/ 5182 h 457"/>
              <a:gd name="T16" fmla="+- 0 25131 24800"/>
              <a:gd name="T17" fmla="*/ T16 w 769"/>
              <a:gd name="T18" fmla="+- 0 5167 5156"/>
              <a:gd name="T19" fmla="*/ 5167 h 457"/>
              <a:gd name="T20" fmla="+- 0 25201 24800"/>
              <a:gd name="T21" fmla="*/ T20 w 769"/>
              <a:gd name="T22" fmla="+- 0 5159 5156"/>
              <a:gd name="T23" fmla="*/ 5159 h 457"/>
              <a:gd name="T24" fmla="+- 0 25199 24800"/>
              <a:gd name="T25" fmla="*/ T24 w 769"/>
              <a:gd name="T26" fmla="+- 0 5156 5156"/>
              <a:gd name="T27" fmla="*/ 5156 h 457"/>
              <a:gd name="T28" fmla="+- 0 25104 24800"/>
              <a:gd name="T29" fmla="*/ T28 w 769"/>
              <a:gd name="T30" fmla="+- 0 5186 5156"/>
              <a:gd name="T31" fmla="*/ 5186 h 457"/>
              <a:gd name="T32" fmla="+- 0 25047 24800"/>
              <a:gd name="T33" fmla="*/ T32 w 769"/>
              <a:gd name="T34" fmla="+- 0 5371 5156"/>
              <a:gd name="T35" fmla="*/ 5371 h 457"/>
              <a:gd name="T36" fmla="+- 0 25036 24800"/>
              <a:gd name="T37" fmla="*/ T36 w 769"/>
              <a:gd name="T38" fmla="+- 0 5548 5156"/>
              <a:gd name="T39" fmla="*/ 5548 h 457"/>
              <a:gd name="T40" fmla="+- 0 25073 24800"/>
              <a:gd name="T41" fmla="*/ T40 w 769"/>
              <a:gd name="T42" fmla="+- 0 5612 5156"/>
              <a:gd name="T43" fmla="*/ 5612 h 457"/>
              <a:gd name="T44" fmla="+- 0 25301 24800"/>
              <a:gd name="T45" fmla="*/ T44 w 769"/>
              <a:gd name="T46" fmla="+- 0 5256 5156"/>
              <a:gd name="T47" fmla="*/ 5256 h 457"/>
              <a:gd name="T48" fmla="+- 0 25297 24800"/>
              <a:gd name="T49" fmla="*/ T48 w 769"/>
              <a:gd name="T50" fmla="+- 0 5242 5156"/>
              <a:gd name="T51" fmla="*/ 5242 h 457"/>
              <a:gd name="T52" fmla="+- 0 25445 24800"/>
              <a:gd name="T53" fmla="*/ T52 w 769"/>
              <a:gd name="T54" fmla="+- 0 5239 5156"/>
              <a:gd name="T55" fmla="*/ 5239 h 457"/>
              <a:gd name="T56" fmla="+- 0 25516 24800"/>
              <a:gd name="T57" fmla="*/ T56 w 769"/>
              <a:gd name="T58" fmla="+- 0 5238 5156"/>
              <a:gd name="T59" fmla="*/ 5238 h 457"/>
              <a:gd name="T60" fmla="+- 0 25520 24800"/>
              <a:gd name="T61" fmla="*/ T60 w 769"/>
              <a:gd name="T62" fmla="+- 0 5234 5156"/>
              <a:gd name="T63" fmla="*/ 5234 h 457"/>
              <a:gd name="T64" fmla="+- 0 25500 24800"/>
              <a:gd name="T65" fmla="*/ T64 w 769"/>
              <a:gd name="T66" fmla="+- 0 5229 5156"/>
              <a:gd name="T67" fmla="*/ 5229 h 457"/>
              <a:gd name="T68" fmla="+- 0 25443 24800"/>
              <a:gd name="T69" fmla="*/ T68 w 769"/>
              <a:gd name="T70" fmla="+- 0 5282 5156"/>
              <a:gd name="T71" fmla="*/ 5282 h 457"/>
              <a:gd name="T72" fmla="+- 0 25402 24800"/>
              <a:gd name="T73" fmla="*/ T72 w 769"/>
              <a:gd name="T74" fmla="+- 0 5416 5156"/>
              <a:gd name="T75" fmla="*/ 5416 h 457"/>
              <a:gd name="T76" fmla="+- 0 25398 24800"/>
              <a:gd name="T77" fmla="*/ T76 w 769"/>
              <a:gd name="T78" fmla="+- 0 5538 5156"/>
              <a:gd name="T79" fmla="*/ 5538 h 457"/>
              <a:gd name="T80" fmla="+- 0 25398 24800"/>
              <a:gd name="T81" fmla="*/ T80 w 769"/>
              <a:gd name="T82" fmla="+- 0 5582 5156"/>
              <a:gd name="T83" fmla="*/ 5582 h 457"/>
              <a:gd name="T84" fmla="+- 0 25393 24800"/>
              <a:gd name="T85" fmla="*/ T84 w 769"/>
              <a:gd name="T86" fmla="+- 0 5573 5156"/>
              <a:gd name="T87" fmla="*/ 5573 h 457"/>
              <a:gd name="T88" fmla="+- 0 25145 24800"/>
              <a:gd name="T89" fmla="*/ T88 w 769"/>
              <a:gd name="T90" fmla="+- 0 5510 5156"/>
              <a:gd name="T91" fmla="*/ 5510 h 457"/>
              <a:gd name="T92" fmla="+- 0 25136 24800"/>
              <a:gd name="T93" fmla="*/ T92 w 769"/>
              <a:gd name="T94" fmla="+- 0 5507 5156"/>
              <a:gd name="T95" fmla="*/ 5507 h 457"/>
              <a:gd name="T96" fmla="+- 0 25242 24800"/>
              <a:gd name="T97" fmla="*/ T96 w 769"/>
              <a:gd name="T98" fmla="+- 0 5503 5156"/>
              <a:gd name="T99" fmla="*/ 5503 h 457"/>
              <a:gd name="T100" fmla="+- 0 25489 24800"/>
              <a:gd name="T101" fmla="*/ T100 w 769"/>
              <a:gd name="T102" fmla="+- 0 5486 5156"/>
              <a:gd name="T103" fmla="*/ 5486 h 457"/>
              <a:gd name="T104" fmla="+- 0 25568 24800"/>
              <a:gd name="T105" fmla="*/ T104 w 769"/>
              <a:gd name="T106" fmla="+- 0 5468 5156"/>
              <a:gd name="T107" fmla="*/ 5468 h 45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Lst>
            <a:rect l="0" t="0" r="r" b="b"/>
            <a:pathLst>
              <a:path w="769" h="457" extrusionOk="0">
                <a:moveTo>
                  <a:pt x="19" y="67"/>
                </a:moveTo>
                <a:cubicBezTo>
                  <a:pt x="12" y="59"/>
                  <a:pt x="5" y="53"/>
                  <a:pt x="0" y="44"/>
                </a:cubicBezTo>
                <a:cubicBezTo>
                  <a:pt x="0" y="43"/>
                  <a:pt x="0" y="41"/>
                  <a:pt x="0" y="40"/>
                </a:cubicBezTo>
                <a:cubicBezTo>
                  <a:pt x="31" y="34"/>
                  <a:pt x="60" y="29"/>
                  <a:pt x="92" y="26"/>
                </a:cubicBezTo>
                <a:cubicBezTo>
                  <a:pt x="172" y="19"/>
                  <a:pt x="251" y="16"/>
                  <a:pt x="331" y="11"/>
                </a:cubicBezTo>
                <a:cubicBezTo>
                  <a:pt x="352" y="10"/>
                  <a:pt x="380" y="8"/>
                  <a:pt x="401" y="3"/>
                </a:cubicBezTo>
                <a:cubicBezTo>
                  <a:pt x="400" y="2"/>
                  <a:pt x="400" y="1"/>
                  <a:pt x="399" y="0"/>
                </a:cubicBezTo>
                <a:cubicBezTo>
                  <a:pt x="363" y="0"/>
                  <a:pt x="331" y="0"/>
                  <a:pt x="304" y="30"/>
                </a:cubicBezTo>
                <a:cubicBezTo>
                  <a:pt x="261" y="77"/>
                  <a:pt x="255" y="155"/>
                  <a:pt x="247" y="215"/>
                </a:cubicBezTo>
                <a:cubicBezTo>
                  <a:pt x="239" y="273"/>
                  <a:pt x="234" y="333"/>
                  <a:pt x="236" y="392"/>
                </a:cubicBezTo>
                <a:cubicBezTo>
                  <a:pt x="237" y="432"/>
                  <a:pt x="243" y="431"/>
                  <a:pt x="273" y="456"/>
                </a:cubicBezTo>
              </a:path>
              <a:path w="769" h="457" extrusionOk="0">
                <a:moveTo>
                  <a:pt x="501" y="100"/>
                </a:moveTo>
                <a:cubicBezTo>
                  <a:pt x="499" y="95"/>
                  <a:pt x="499" y="91"/>
                  <a:pt x="497" y="86"/>
                </a:cubicBezTo>
                <a:cubicBezTo>
                  <a:pt x="546" y="86"/>
                  <a:pt x="596" y="85"/>
                  <a:pt x="645" y="83"/>
                </a:cubicBezTo>
                <a:cubicBezTo>
                  <a:pt x="668" y="82"/>
                  <a:pt x="694" y="87"/>
                  <a:pt x="716" y="82"/>
                </a:cubicBezTo>
                <a:cubicBezTo>
                  <a:pt x="719" y="82"/>
                  <a:pt x="720" y="81"/>
                  <a:pt x="720" y="78"/>
                </a:cubicBezTo>
                <a:cubicBezTo>
                  <a:pt x="711" y="74"/>
                  <a:pt x="713" y="70"/>
                  <a:pt x="700" y="73"/>
                </a:cubicBezTo>
                <a:cubicBezTo>
                  <a:pt x="674" y="80"/>
                  <a:pt x="655" y="103"/>
                  <a:pt x="643" y="126"/>
                </a:cubicBezTo>
                <a:cubicBezTo>
                  <a:pt x="621" y="168"/>
                  <a:pt x="608" y="213"/>
                  <a:pt x="602" y="260"/>
                </a:cubicBezTo>
                <a:cubicBezTo>
                  <a:pt x="597" y="300"/>
                  <a:pt x="598" y="342"/>
                  <a:pt x="598" y="382"/>
                </a:cubicBezTo>
                <a:cubicBezTo>
                  <a:pt x="598" y="394"/>
                  <a:pt x="606" y="446"/>
                  <a:pt x="598" y="426"/>
                </a:cubicBezTo>
                <a:cubicBezTo>
                  <a:pt x="596" y="421"/>
                  <a:pt x="595" y="422"/>
                  <a:pt x="593" y="417"/>
                </a:cubicBezTo>
              </a:path>
              <a:path w="769" h="457" extrusionOk="0">
                <a:moveTo>
                  <a:pt x="345" y="354"/>
                </a:moveTo>
                <a:cubicBezTo>
                  <a:pt x="344" y="351"/>
                  <a:pt x="333" y="352"/>
                  <a:pt x="336" y="351"/>
                </a:cubicBezTo>
                <a:cubicBezTo>
                  <a:pt x="370" y="345"/>
                  <a:pt x="407" y="349"/>
                  <a:pt x="442" y="347"/>
                </a:cubicBezTo>
                <a:cubicBezTo>
                  <a:pt x="524" y="343"/>
                  <a:pt x="607" y="338"/>
                  <a:pt x="689" y="330"/>
                </a:cubicBezTo>
                <a:cubicBezTo>
                  <a:pt x="720" y="327"/>
                  <a:pt x="741" y="325"/>
                  <a:pt x="768" y="312"/>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 name=" 22"/>
          <p:cNvSpPr>
            <a:spLocks noRot="1" noChangeAspect="1" noEditPoints="1" noChangeArrowheads="1" noChangeShapeType="1" noTextEdit="1"/>
          </p:cNvSpPr>
          <p:nvPr/>
        </p:nvSpPr>
        <p:spPr bwMode="auto">
          <a:xfrm>
            <a:off x="7323138" y="2301875"/>
            <a:ext cx="1098550" cy="300038"/>
          </a:xfrm>
          <a:custGeom>
            <a:avLst/>
            <a:gdLst>
              <a:gd name="T0" fmla="+- 0 20725 20341"/>
              <a:gd name="T1" fmla="*/ T0 w 3054"/>
              <a:gd name="T2" fmla="+- 0 6860 6393"/>
              <a:gd name="T3" fmla="*/ 6860 h 834"/>
              <a:gd name="T4" fmla="+- 0 20875 20341"/>
              <a:gd name="T5" fmla="*/ T4 w 3054"/>
              <a:gd name="T6" fmla="+- 0 6782 6393"/>
              <a:gd name="T7" fmla="*/ 6782 h 834"/>
              <a:gd name="T8" fmla="+- 0 20779 20341"/>
              <a:gd name="T9" fmla="*/ T8 w 3054"/>
              <a:gd name="T10" fmla="+- 0 6714 6393"/>
              <a:gd name="T11" fmla="*/ 6714 h 834"/>
              <a:gd name="T12" fmla="+- 0 20654 20341"/>
              <a:gd name="T13" fmla="*/ T12 w 3054"/>
              <a:gd name="T14" fmla="+- 0 6809 6393"/>
              <a:gd name="T15" fmla="*/ 6809 h 834"/>
              <a:gd name="T16" fmla="+- 0 20701 20341"/>
              <a:gd name="T17" fmla="*/ T16 w 3054"/>
              <a:gd name="T18" fmla="+- 0 7069 6393"/>
              <a:gd name="T19" fmla="*/ 7069 h 834"/>
              <a:gd name="T20" fmla="+- 0 20613 20341"/>
              <a:gd name="T21" fmla="*/ T20 w 3054"/>
              <a:gd name="T22" fmla="+- 0 7185 6393"/>
              <a:gd name="T23" fmla="*/ 7185 h 834"/>
              <a:gd name="T24" fmla="+- 0 20428 20341"/>
              <a:gd name="T25" fmla="*/ T24 w 3054"/>
              <a:gd name="T26" fmla="+- 0 7179 6393"/>
              <a:gd name="T27" fmla="*/ 7179 h 834"/>
              <a:gd name="T28" fmla="+- 0 21134 20341"/>
              <a:gd name="T29" fmla="*/ T28 w 3054"/>
              <a:gd name="T30" fmla="+- 0 7000 6393"/>
              <a:gd name="T31" fmla="*/ 7000 h 834"/>
              <a:gd name="T32" fmla="+- 0 21127 20341"/>
              <a:gd name="T33" fmla="*/ T32 w 3054"/>
              <a:gd name="T34" fmla="+- 0 6913 6393"/>
              <a:gd name="T35" fmla="*/ 6913 h 834"/>
              <a:gd name="T36" fmla="+- 0 20919 20341"/>
              <a:gd name="T37" fmla="*/ T36 w 3054"/>
              <a:gd name="T38" fmla="+- 0 7034 6393"/>
              <a:gd name="T39" fmla="*/ 7034 h 834"/>
              <a:gd name="T40" fmla="+- 0 21217 20341"/>
              <a:gd name="T41" fmla="*/ T40 w 3054"/>
              <a:gd name="T42" fmla="+- 0 7148 6393"/>
              <a:gd name="T43" fmla="*/ 7148 h 834"/>
              <a:gd name="T44" fmla="+- 0 21148 20341"/>
              <a:gd name="T45" fmla="*/ T44 w 3054"/>
              <a:gd name="T46" fmla="+- 0 6936 6393"/>
              <a:gd name="T47" fmla="*/ 6936 h 834"/>
              <a:gd name="T48" fmla="+- 0 21393 20341"/>
              <a:gd name="T49" fmla="*/ T48 w 3054"/>
              <a:gd name="T50" fmla="+- 0 6934 6393"/>
              <a:gd name="T51" fmla="*/ 6934 h 834"/>
              <a:gd name="T52" fmla="+- 0 21545 20341"/>
              <a:gd name="T53" fmla="*/ T52 w 3054"/>
              <a:gd name="T54" fmla="+- 0 6858 6393"/>
              <a:gd name="T55" fmla="*/ 6858 h 834"/>
              <a:gd name="T56" fmla="+- 0 21686 20341"/>
              <a:gd name="T57" fmla="*/ T56 w 3054"/>
              <a:gd name="T58" fmla="+- 0 7032 6393"/>
              <a:gd name="T59" fmla="*/ 7032 h 834"/>
              <a:gd name="T60" fmla="+- 0 21622 20341"/>
              <a:gd name="T61" fmla="*/ T60 w 3054"/>
              <a:gd name="T62" fmla="+- 0 7122 6393"/>
              <a:gd name="T63" fmla="*/ 7122 h 834"/>
              <a:gd name="T64" fmla="+- 0 21637 20341"/>
              <a:gd name="T65" fmla="*/ T64 w 3054"/>
              <a:gd name="T66" fmla="+- 0 6913 6393"/>
              <a:gd name="T67" fmla="*/ 6913 h 834"/>
              <a:gd name="T68" fmla="+- 0 22209 20341"/>
              <a:gd name="T69" fmla="*/ T68 w 3054"/>
              <a:gd name="T70" fmla="+- 0 6788 6393"/>
              <a:gd name="T71" fmla="*/ 6788 h 834"/>
              <a:gd name="T72" fmla="+- 0 22209 20341"/>
              <a:gd name="T73" fmla="*/ T72 w 3054"/>
              <a:gd name="T74" fmla="+- 0 6833 6393"/>
              <a:gd name="T75" fmla="*/ 6833 h 834"/>
              <a:gd name="T76" fmla="+- 0 22269 20341"/>
              <a:gd name="T77" fmla="*/ T76 w 3054"/>
              <a:gd name="T78" fmla="+- 0 6994 6393"/>
              <a:gd name="T79" fmla="*/ 6994 h 834"/>
              <a:gd name="T80" fmla="+- 0 22322 20341"/>
              <a:gd name="T81" fmla="*/ T80 w 3054"/>
              <a:gd name="T82" fmla="+- 0 6546 6393"/>
              <a:gd name="T83" fmla="*/ 6546 h 834"/>
              <a:gd name="T84" fmla="+- 0 22045 20341"/>
              <a:gd name="T85" fmla="*/ T84 w 3054"/>
              <a:gd name="T86" fmla="+- 0 6400 6393"/>
              <a:gd name="T87" fmla="*/ 6400 h 834"/>
              <a:gd name="T88" fmla="+- 0 22190 20341"/>
              <a:gd name="T89" fmla="*/ T88 w 3054"/>
              <a:gd name="T90" fmla="+- 0 6567 6393"/>
              <a:gd name="T91" fmla="*/ 6567 h 834"/>
              <a:gd name="T92" fmla="+- 0 22361 20341"/>
              <a:gd name="T93" fmla="*/ T92 w 3054"/>
              <a:gd name="T94" fmla="+- 0 6571 6393"/>
              <a:gd name="T95" fmla="*/ 6571 h 834"/>
              <a:gd name="T96" fmla="+- 0 22263 20341"/>
              <a:gd name="T97" fmla="*/ T96 w 3054"/>
              <a:gd name="T98" fmla="+- 0 6493 6393"/>
              <a:gd name="T99" fmla="*/ 6493 h 834"/>
              <a:gd name="T100" fmla="+- 0 22570 20341"/>
              <a:gd name="T101" fmla="*/ T100 w 3054"/>
              <a:gd name="T102" fmla="+- 0 6778 6393"/>
              <a:gd name="T103" fmla="*/ 6778 h 834"/>
              <a:gd name="T104" fmla="+- 0 22760 20341"/>
              <a:gd name="T105" fmla="*/ T104 w 3054"/>
              <a:gd name="T106" fmla="+- 0 6792 6393"/>
              <a:gd name="T107" fmla="*/ 6792 h 834"/>
              <a:gd name="T108" fmla="+- 0 22641 20341"/>
              <a:gd name="T109" fmla="*/ T108 w 3054"/>
              <a:gd name="T110" fmla="+- 0 6948 6393"/>
              <a:gd name="T111" fmla="*/ 6948 h 834"/>
              <a:gd name="T112" fmla="+- 0 22894 20341"/>
              <a:gd name="T113" fmla="*/ T112 w 3054"/>
              <a:gd name="T114" fmla="+- 0 6911 6393"/>
              <a:gd name="T115" fmla="*/ 6911 h 834"/>
              <a:gd name="T116" fmla="+- 0 23039 20341"/>
              <a:gd name="T117" fmla="*/ T116 w 3054"/>
              <a:gd name="T118" fmla="+- 0 6571 6393"/>
              <a:gd name="T119" fmla="*/ 6571 h 834"/>
              <a:gd name="T120" fmla="+- 0 23039 20341"/>
              <a:gd name="T121" fmla="*/ T120 w 3054"/>
              <a:gd name="T122" fmla="+- 0 6627 6393"/>
              <a:gd name="T123" fmla="*/ 6627 h 834"/>
              <a:gd name="T124" fmla="+- 0 23111 20341"/>
              <a:gd name="T125" fmla="*/ T124 w 3054"/>
              <a:gd name="T126" fmla="+- 0 6870 6393"/>
              <a:gd name="T127" fmla="*/ 6870 h 834"/>
              <a:gd name="T128" fmla="+- 0 23377 20341"/>
              <a:gd name="T129" fmla="*/ T128 w 3054"/>
              <a:gd name="T130" fmla="+- 0 6873 6393"/>
              <a:gd name="T131" fmla="*/ 6873 h 834"/>
              <a:gd name="T132" fmla="+- 0 23263 20341"/>
              <a:gd name="T133" fmla="*/ T132 w 3054"/>
              <a:gd name="T134" fmla="+- 0 7048 6393"/>
              <a:gd name="T135" fmla="*/ 7048 h 83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Lst>
            <a:rect l="0" t="0" r="r" b="b"/>
            <a:pathLst>
              <a:path w="3054" h="834" extrusionOk="0">
                <a:moveTo>
                  <a:pt x="384" y="467"/>
                </a:moveTo>
                <a:cubicBezTo>
                  <a:pt x="387" y="466"/>
                  <a:pt x="381" y="468"/>
                  <a:pt x="384" y="467"/>
                </a:cubicBezTo>
                <a:cubicBezTo>
                  <a:pt x="404" y="460"/>
                  <a:pt x="425" y="453"/>
                  <a:pt x="445" y="445"/>
                </a:cubicBezTo>
                <a:cubicBezTo>
                  <a:pt x="477" y="433"/>
                  <a:pt x="513" y="418"/>
                  <a:pt x="534" y="389"/>
                </a:cubicBezTo>
                <a:cubicBezTo>
                  <a:pt x="548" y="369"/>
                  <a:pt x="543" y="346"/>
                  <a:pt x="524" y="332"/>
                </a:cubicBezTo>
                <a:cubicBezTo>
                  <a:pt x="503" y="316"/>
                  <a:pt x="463" y="321"/>
                  <a:pt x="438" y="321"/>
                </a:cubicBezTo>
                <a:cubicBezTo>
                  <a:pt x="410" y="321"/>
                  <a:pt x="371" y="321"/>
                  <a:pt x="347" y="338"/>
                </a:cubicBezTo>
                <a:cubicBezTo>
                  <a:pt x="321" y="356"/>
                  <a:pt x="317" y="388"/>
                  <a:pt x="313" y="416"/>
                </a:cubicBezTo>
                <a:cubicBezTo>
                  <a:pt x="307" y="457"/>
                  <a:pt x="318" y="500"/>
                  <a:pt x="329" y="541"/>
                </a:cubicBezTo>
                <a:cubicBezTo>
                  <a:pt x="341" y="587"/>
                  <a:pt x="355" y="628"/>
                  <a:pt x="360" y="676"/>
                </a:cubicBezTo>
                <a:cubicBezTo>
                  <a:pt x="367" y="742"/>
                  <a:pt x="362" y="723"/>
                  <a:pt x="331" y="755"/>
                </a:cubicBezTo>
                <a:cubicBezTo>
                  <a:pt x="307" y="780"/>
                  <a:pt x="297" y="788"/>
                  <a:pt x="272" y="792"/>
                </a:cubicBezTo>
              </a:path>
              <a:path w="3054" h="834" extrusionOk="0">
                <a:moveTo>
                  <a:pt x="0" y="833"/>
                </a:moveTo>
                <a:cubicBezTo>
                  <a:pt x="22" y="814"/>
                  <a:pt x="55" y="797"/>
                  <a:pt x="87" y="786"/>
                </a:cubicBezTo>
                <a:cubicBezTo>
                  <a:pt x="197" y="749"/>
                  <a:pt x="314" y="730"/>
                  <a:pt x="427" y="705"/>
                </a:cubicBezTo>
                <a:cubicBezTo>
                  <a:pt x="551" y="678"/>
                  <a:pt x="673" y="649"/>
                  <a:pt x="793" y="607"/>
                </a:cubicBezTo>
                <a:cubicBezTo>
                  <a:pt x="834" y="593"/>
                  <a:pt x="860" y="581"/>
                  <a:pt x="892" y="555"/>
                </a:cubicBezTo>
                <a:cubicBezTo>
                  <a:pt x="858" y="536"/>
                  <a:pt x="830" y="524"/>
                  <a:pt x="786" y="520"/>
                </a:cubicBezTo>
                <a:cubicBezTo>
                  <a:pt x="734" y="515"/>
                  <a:pt x="669" y="510"/>
                  <a:pt x="621" y="534"/>
                </a:cubicBezTo>
                <a:cubicBezTo>
                  <a:pt x="582" y="554"/>
                  <a:pt x="572" y="600"/>
                  <a:pt x="578" y="641"/>
                </a:cubicBezTo>
                <a:cubicBezTo>
                  <a:pt x="586" y="696"/>
                  <a:pt x="626" y="734"/>
                  <a:pt x="677" y="751"/>
                </a:cubicBezTo>
                <a:cubicBezTo>
                  <a:pt x="739" y="772"/>
                  <a:pt x="813" y="770"/>
                  <a:pt x="876" y="755"/>
                </a:cubicBezTo>
                <a:cubicBezTo>
                  <a:pt x="920" y="745"/>
                  <a:pt x="949" y="726"/>
                  <a:pt x="936" y="676"/>
                </a:cubicBezTo>
                <a:cubicBezTo>
                  <a:pt x="921" y="618"/>
                  <a:pt x="863" y="562"/>
                  <a:pt x="807" y="543"/>
                </a:cubicBezTo>
                <a:cubicBezTo>
                  <a:pt x="776" y="537"/>
                  <a:pt x="768" y="535"/>
                  <a:pt x="749" y="531"/>
                </a:cubicBezTo>
              </a:path>
              <a:path w="3054" h="834" extrusionOk="0">
                <a:moveTo>
                  <a:pt x="1052" y="541"/>
                </a:moveTo>
                <a:cubicBezTo>
                  <a:pt x="1052" y="523"/>
                  <a:pt x="1049" y="509"/>
                  <a:pt x="1067" y="497"/>
                </a:cubicBezTo>
                <a:cubicBezTo>
                  <a:pt x="1105" y="471"/>
                  <a:pt x="1160" y="467"/>
                  <a:pt x="1204" y="465"/>
                </a:cubicBezTo>
                <a:cubicBezTo>
                  <a:pt x="1249" y="463"/>
                  <a:pt x="1297" y="475"/>
                  <a:pt x="1326" y="512"/>
                </a:cubicBezTo>
                <a:cubicBezTo>
                  <a:pt x="1351" y="544"/>
                  <a:pt x="1351" y="601"/>
                  <a:pt x="1345" y="639"/>
                </a:cubicBezTo>
                <a:cubicBezTo>
                  <a:pt x="1340" y="670"/>
                  <a:pt x="1330" y="706"/>
                  <a:pt x="1304" y="726"/>
                </a:cubicBezTo>
                <a:cubicBezTo>
                  <a:pt x="1293" y="732"/>
                  <a:pt x="1289" y="734"/>
                  <a:pt x="1281" y="729"/>
                </a:cubicBezTo>
                <a:cubicBezTo>
                  <a:pt x="1267" y="704"/>
                  <a:pt x="1269" y="673"/>
                  <a:pt x="1269" y="643"/>
                </a:cubicBezTo>
                <a:cubicBezTo>
                  <a:pt x="1269" y="606"/>
                  <a:pt x="1273" y="552"/>
                  <a:pt x="1296" y="520"/>
                </a:cubicBezTo>
                <a:cubicBezTo>
                  <a:pt x="1319" y="498"/>
                  <a:pt x="1328" y="490"/>
                  <a:pt x="1347" y="480"/>
                </a:cubicBezTo>
              </a:path>
              <a:path w="3054" h="834" extrusionOk="0">
                <a:moveTo>
                  <a:pt x="1868" y="395"/>
                </a:moveTo>
                <a:cubicBezTo>
                  <a:pt x="1867" y="388"/>
                  <a:pt x="1866" y="387"/>
                  <a:pt x="1862" y="381"/>
                </a:cubicBezTo>
                <a:cubicBezTo>
                  <a:pt x="1867" y="400"/>
                  <a:pt x="1866" y="420"/>
                  <a:pt x="1868" y="440"/>
                </a:cubicBezTo>
                <a:cubicBezTo>
                  <a:pt x="1872" y="473"/>
                  <a:pt x="1878" y="505"/>
                  <a:pt x="1883" y="538"/>
                </a:cubicBezTo>
                <a:cubicBezTo>
                  <a:pt x="1889" y="578"/>
                  <a:pt x="1892" y="583"/>
                  <a:pt x="1928" y="601"/>
                </a:cubicBezTo>
                <a:cubicBezTo>
                  <a:pt x="1941" y="606"/>
                  <a:pt x="1946" y="606"/>
                  <a:pt x="1955" y="597"/>
                </a:cubicBezTo>
              </a:path>
              <a:path w="3054" h="834" extrusionOk="0">
                <a:moveTo>
                  <a:pt x="1981" y="153"/>
                </a:moveTo>
                <a:cubicBezTo>
                  <a:pt x="1949" y="104"/>
                  <a:pt x="1914" y="57"/>
                  <a:pt x="1862" y="25"/>
                </a:cubicBezTo>
                <a:cubicBezTo>
                  <a:pt x="1819" y="-2"/>
                  <a:pt x="1752" y="-12"/>
                  <a:pt x="1704" y="7"/>
                </a:cubicBezTo>
                <a:cubicBezTo>
                  <a:pt x="1670" y="21"/>
                  <a:pt x="1678" y="62"/>
                  <a:pt x="1696" y="85"/>
                </a:cubicBezTo>
                <a:cubicBezTo>
                  <a:pt x="1732" y="131"/>
                  <a:pt x="1795" y="159"/>
                  <a:pt x="1849" y="174"/>
                </a:cubicBezTo>
                <a:cubicBezTo>
                  <a:pt x="1895" y="187"/>
                  <a:pt x="1959" y="200"/>
                  <a:pt x="2007" y="186"/>
                </a:cubicBezTo>
                <a:cubicBezTo>
                  <a:pt x="2011" y="183"/>
                  <a:pt x="2016" y="181"/>
                  <a:pt x="2020" y="178"/>
                </a:cubicBezTo>
                <a:cubicBezTo>
                  <a:pt x="2022" y="163"/>
                  <a:pt x="2009" y="123"/>
                  <a:pt x="1996" y="113"/>
                </a:cubicBezTo>
                <a:cubicBezTo>
                  <a:pt x="1979" y="100"/>
                  <a:pt x="1942" y="102"/>
                  <a:pt x="1922" y="100"/>
                </a:cubicBezTo>
              </a:path>
              <a:path w="3054" h="834" extrusionOk="0">
                <a:moveTo>
                  <a:pt x="2208" y="403"/>
                </a:moveTo>
                <a:cubicBezTo>
                  <a:pt x="2213" y="395"/>
                  <a:pt x="2217" y="387"/>
                  <a:pt x="2229" y="385"/>
                </a:cubicBezTo>
                <a:cubicBezTo>
                  <a:pt x="2267" y="378"/>
                  <a:pt x="2306" y="385"/>
                  <a:pt x="2344" y="384"/>
                </a:cubicBezTo>
                <a:cubicBezTo>
                  <a:pt x="2380" y="383"/>
                  <a:pt x="2389" y="382"/>
                  <a:pt x="2419" y="399"/>
                </a:cubicBezTo>
              </a:path>
              <a:path w="3054" h="834" extrusionOk="0">
                <a:moveTo>
                  <a:pt x="2315" y="536"/>
                </a:moveTo>
                <a:cubicBezTo>
                  <a:pt x="2309" y="542"/>
                  <a:pt x="2305" y="548"/>
                  <a:pt x="2300" y="555"/>
                </a:cubicBezTo>
                <a:cubicBezTo>
                  <a:pt x="2309" y="563"/>
                  <a:pt x="2345" y="559"/>
                  <a:pt x="2356" y="558"/>
                </a:cubicBezTo>
                <a:cubicBezTo>
                  <a:pt x="2423" y="549"/>
                  <a:pt x="2488" y="537"/>
                  <a:pt x="2553" y="518"/>
                </a:cubicBezTo>
              </a:path>
              <a:path w="3054" h="834" extrusionOk="0">
                <a:moveTo>
                  <a:pt x="2708" y="214"/>
                </a:moveTo>
                <a:cubicBezTo>
                  <a:pt x="2706" y="201"/>
                  <a:pt x="2701" y="190"/>
                  <a:pt x="2698" y="178"/>
                </a:cubicBezTo>
                <a:cubicBezTo>
                  <a:pt x="2698" y="177"/>
                  <a:pt x="2698" y="176"/>
                  <a:pt x="2698" y="175"/>
                </a:cubicBezTo>
                <a:cubicBezTo>
                  <a:pt x="2694" y="194"/>
                  <a:pt x="2698" y="214"/>
                  <a:pt x="2698" y="234"/>
                </a:cubicBezTo>
                <a:cubicBezTo>
                  <a:pt x="2699" y="306"/>
                  <a:pt x="2727" y="329"/>
                  <a:pt x="2747" y="395"/>
                </a:cubicBezTo>
                <a:cubicBezTo>
                  <a:pt x="2759" y="437"/>
                  <a:pt x="2762" y="450"/>
                  <a:pt x="2770" y="477"/>
                </a:cubicBezTo>
              </a:path>
              <a:path w="3054" h="834" extrusionOk="0">
                <a:moveTo>
                  <a:pt x="3027" y="491"/>
                </a:moveTo>
                <a:cubicBezTo>
                  <a:pt x="3029" y="480"/>
                  <a:pt x="3029" y="485"/>
                  <a:pt x="3036" y="480"/>
                </a:cubicBezTo>
                <a:cubicBezTo>
                  <a:pt x="3062" y="506"/>
                  <a:pt x="3057" y="529"/>
                  <a:pt x="3033" y="562"/>
                </a:cubicBezTo>
                <a:cubicBezTo>
                  <a:pt x="2987" y="613"/>
                  <a:pt x="2967" y="633"/>
                  <a:pt x="2922" y="655"/>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7" name=" 23"/>
          <p:cNvSpPr>
            <a:spLocks noRot="1" noChangeAspect="1" noEditPoints="1" noChangeArrowheads="1" noChangeShapeType="1" noTextEdit="1"/>
          </p:cNvSpPr>
          <p:nvPr/>
        </p:nvSpPr>
        <p:spPr bwMode="auto">
          <a:xfrm>
            <a:off x="4913313" y="2827338"/>
            <a:ext cx="247650" cy="247650"/>
          </a:xfrm>
          <a:custGeom>
            <a:avLst/>
            <a:gdLst>
              <a:gd name="T0" fmla="+- 0 13923 13647"/>
              <a:gd name="T1" fmla="*/ T0 w 688"/>
              <a:gd name="T2" fmla="+- 0 7945 7852"/>
              <a:gd name="T3" fmla="*/ 7945 h 689"/>
              <a:gd name="T4" fmla="+- 0 13926 13647"/>
              <a:gd name="T5" fmla="*/ T4 w 688"/>
              <a:gd name="T6" fmla="+- 0 7946 7852"/>
              <a:gd name="T7" fmla="*/ 7946 h 689"/>
              <a:gd name="T8" fmla="+- 0 13942 13647"/>
              <a:gd name="T9" fmla="*/ T8 w 688"/>
              <a:gd name="T10" fmla="+- 0 7943 7852"/>
              <a:gd name="T11" fmla="*/ 7943 h 689"/>
              <a:gd name="T12" fmla="+- 0 13939 13647"/>
              <a:gd name="T13" fmla="*/ T12 w 688"/>
              <a:gd name="T14" fmla="+- 0 7944 7852"/>
              <a:gd name="T15" fmla="*/ 7944 h 689"/>
              <a:gd name="T16" fmla="+- 0 13932 13647"/>
              <a:gd name="T17" fmla="*/ T16 w 688"/>
              <a:gd name="T18" fmla="+- 0 7946 7852"/>
              <a:gd name="T19" fmla="*/ 7946 h 689"/>
              <a:gd name="T20" fmla="+- 0 13930 13647"/>
              <a:gd name="T21" fmla="*/ T20 w 688"/>
              <a:gd name="T22" fmla="+- 0 7947 7852"/>
              <a:gd name="T23" fmla="*/ 7947 h 689"/>
              <a:gd name="T24" fmla="+- 0 13923 13647"/>
              <a:gd name="T25" fmla="*/ T24 w 688"/>
              <a:gd name="T26" fmla="+- 0 7948 7852"/>
              <a:gd name="T27" fmla="*/ 7948 h 689"/>
              <a:gd name="T28" fmla="+- 0 13897 13647"/>
              <a:gd name="T29" fmla="*/ T28 w 688"/>
              <a:gd name="T30" fmla="+- 0 7952 7852"/>
              <a:gd name="T31" fmla="*/ 7952 h 689"/>
              <a:gd name="T32" fmla="+- 0 13872 13647"/>
              <a:gd name="T33" fmla="*/ T32 w 688"/>
              <a:gd name="T34" fmla="+- 0 7955 7852"/>
              <a:gd name="T35" fmla="*/ 7955 h 689"/>
              <a:gd name="T36" fmla="+- 0 13846 13647"/>
              <a:gd name="T37" fmla="*/ T36 w 688"/>
              <a:gd name="T38" fmla="+- 0 7956 7852"/>
              <a:gd name="T39" fmla="*/ 7956 h 689"/>
              <a:gd name="T40" fmla="+- 0 13827 13647"/>
              <a:gd name="T41" fmla="*/ T40 w 688"/>
              <a:gd name="T42" fmla="+- 0 7957 7852"/>
              <a:gd name="T43" fmla="*/ 7957 h 689"/>
              <a:gd name="T44" fmla="+- 0 13808 13647"/>
              <a:gd name="T45" fmla="*/ T44 w 688"/>
              <a:gd name="T46" fmla="+- 0 7956 7852"/>
              <a:gd name="T47" fmla="*/ 7956 h 689"/>
              <a:gd name="T48" fmla="+- 0 13789 13647"/>
              <a:gd name="T49" fmla="*/ T48 w 688"/>
              <a:gd name="T50" fmla="+- 0 7956 7852"/>
              <a:gd name="T51" fmla="*/ 7956 h 689"/>
              <a:gd name="T52" fmla="+- 0 13800 13647"/>
              <a:gd name="T53" fmla="*/ T52 w 688"/>
              <a:gd name="T54" fmla="+- 0 7939 7852"/>
              <a:gd name="T55" fmla="*/ 7939 h 689"/>
              <a:gd name="T56" fmla="+- 0 13808 13647"/>
              <a:gd name="T57" fmla="*/ T56 w 688"/>
              <a:gd name="T58" fmla="+- 0 7924 7852"/>
              <a:gd name="T59" fmla="*/ 7924 h 689"/>
              <a:gd name="T60" fmla="+- 0 13825 13647"/>
              <a:gd name="T61" fmla="*/ T60 w 688"/>
              <a:gd name="T62" fmla="+- 0 7909 7852"/>
              <a:gd name="T63" fmla="*/ 7909 h 689"/>
              <a:gd name="T64" fmla="+- 0 13880 13647"/>
              <a:gd name="T65" fmla="*/ T64 w 688"/>
              <a:gd name="T66" fmla="+- 0 7861 7852"/>
              <a:gd name="T67" fmla="*/ 7861 h 689"/>
              <a:gd name="T68" fmla="+- 0 13956 13647"/>
              <a:gd name="T69" fmla="*/ T68 w 688"/>
              <a:gd name="T70" fmla="+- 0 7839 7852"/>
              <a:gd name="T71" fmla="*/ 7839 h 689"/>
              <a:gd name="T72" fmla="+- 0 14027 13647"/>
              <a:gd name="T73" fmla="*/ T72 w 688"/>
              <a:gd name="T74" fmla="+- 0 7860 7852"/>
              <a:gd name="T75" fmla="*/ 7860 h 689"/>
              <a:gd name="T76" fmla="+- 0 14073 13647"/>
              <a:gd name="T77" fmla="*/ T76 w 688"/>
              <a:gd name="T78" fmla="+- 0 7874 7852"/>
              <a:gd name="T79" fmla="*/ 7874 h 689"/>
              <a:gd name="T80" fmla="+- 0 14117 13647"/>
              <a:gd name="T81" fmla="*/ T80 w 688"/>
              <a:gd name="T82" fmla="+- 0 7907 7852"/>
              <a:gd name="T83" fmla="*/ 7907 h 689"/>
              <a:gd name="T84" fmla="+- 0 14132 13647"/>
              <a:gd name="T85" fmla="*/ T84 w 688"/>
              <a:gd name="T86" fmla="+- 0 7953 7852"/>
              <a:gd name="T87" fmla="*/ 7953 h 689"/>
              <a:gd name="T88" fmla="+- 0 14152 13647"/>
              <a:gd name="T89" fmla="*/ T88 w 688"/>
              <a:gd name="T90" fmla="+- 0 8013 7852"/>
              <a:gd name="T91" fmla="*/ 8013 h 689"/>
              <a:gd name="T92" fmla="+- 0 14126 13647"/>
              <a:gd name="T93" fmla="*/ T92 w 688"/>
              <a:gd name="T94" fmla="+- 0 8073 7852"/>
              <a:gd name="T95" fmla="*/ 8073 h 689"/>
              <a:gd name="T96" fmla="+- 0 14090 13647"/>
              <a:gd name="T97" fmla="*/ T96 w 688"/>
              <a:gd name="T98" fmla="+- 0 8120 7852"/>
              <a:gd name="T99" fmla="*/ 8120 h 689"/>
              <a:gd name="T100" fmla="+- 0 14041 13647"/>
              <a:gd name="T101" fmla="*/ T100 w 688"/>
              <a:gd name="T102" fmla="+- 0 8185 7852"/>
              <a:gd name="T103" fmla="*/ 8185 h 689"/>
              <a:gd name="T104" fmla="+- 0 13963 13647"/>
              <a:gd name="T105" fmla="*/ T104 w 688"/>
              <a:gd name="T106" fmla="+- 0 8232 7852"/>
              <a:gd name="T107" fmla="*/ 8232 h 689"/>
              <a:gd name="T108" fmla="+- 0 13891 13647"/>
              <a:gd name="T109" fmla="*/ T108 w 688"/>
              <a:gd name="T110" fmla="+- 0 8266 7852"/>
              <a:gd name="T111" fmla="*/ 8266 h 689"/>
              <a:gd name="T112" fmla="+- 0 13846 13647"/>
              <a:gd name="T113" fmla="*/ T112 w 688"/>
              <a:gd name="T114" fmla="+- 0 8287 7852"/>
              <a:gd name="T115" fmla="*/ 8287 h 689"/>
              <a:gd name="T116" fmla="+- 0 13706 13647"/>
              <a:gd name="T117" fmla="*/ T116 w 688"/>
              <a:gd name="T118" fmla="+- 0 8356 7852"/>
              <a:gd name="T119" fmla="*/ 8356 h 689"/>
              <a:gd name="T120" fmla="+- 0 13656 13647"/>
              <a:gd name="T121" fmla="*/ T120 w 688"/>
              <a:gd name="T122" fmla="+- 0 8315 7852"/>
              <a:gd name="T123" fmla="*/ 8315 h 689"/>
              <a:gd name="T124" fmla="+- 0 13627 13647"/>
              <a:gd name="T125" fmla="*/ T124 w 688"/>
              <a:gd name="T126" fmla="+- 0 8291 7852"/>
              <a:gd name="T127" fmla="*/ 8291 h 689"/>
              <a:gd name="T128" fmla="+- 0 13661 13647"/>
              <a:gd name="T129" fmla="*/ T128 w 688"/>
              <a:gd name="T130" fmla="+- 0 8227 7852"/>
              <a:gd name="T131" fmla="*/ 8227 h 689"/>
              <a:gd name="T132" fmla="+- 0 13673 13647"/>
              <a:gd name="T133" fmla="*/ T132 w 688"/>
              <a:gd name="T134" fmla="+- 0 8205 7852"/>
              <a:gd name="T135" fmla="*/ 8205 h 689"/>
              <a:gd name="T136" fmla="+- 0 13690 13647"/>
              <a:gd name="T137" fmla="*/ T136 w 688"/>
              <a:gd name="T138" fmla="+- 0 8175 7852"/>
              <a:gd name="T139" fmla="*/ 8175 h 689"/>
              <a:gd name="T140" fmla="+- 0 13714 13647"/>
              <a:gd name="T141" fmla="*/ T140 w 688"/>
              <a:gd name="T142" fmla="+- 0 8148 7852"/>
              <a:gd name="T143" fmla="*/ 8148 h 689"/>
              <a:gd name="T144" fmla="+- 0 13747 13647"/>
              <a:gd name="T145" fmla="*/ T144 w 688"/>
              <a:gd name="T146" fmla="+- 0 8134 7852"/>
              <a:gd name="T147" fmla="*/ 8134 h 689"/>
              <a:gd name="T148" fmla="+- 0 13784 13647"/>
              <a:gd name="T149" fmla="*/ T148 w 688"/>
              <a:gd name="T150" fmla="+- 0 8118 7852"/>
              <a:gd name="T151" fmla="*/ 8118 h 689"/>
              <a:gd name="T152" fmla="+- 0 13821 13647"/>
              <a:gd name="T153" fmla="*/ T152 w 688"/>
              <a:gd name="T154" fmla="+- 0 8114 7852"/>
              <a:gd name="T155" fmla="*/ 8114 h 689"/>
              <a:gd name="T156" fmla="+- 0 13861 13647"/>
              <a:gd name="T157" fmla="*/ T156 w 688"/>
              <a:gd name="T158" fmla="+- 0 8112 7852"/>
              <a:gd name="T159" fmla="*/ 8112 h 689"/>
              <a:gd name="T160" fmla="+- 0 13887 13647"/>
              <a:gd name="T161" fmla="*/ T160 w 688"/>
              <a:gd name="T162" fmla="+- 0 8111 7852"/>
              <a:gd name="T163" fmla="*/ 8111 h 689"/>
              <a:gd name="T164" fmla="+- 0 13915 13647"/>
              <a:gd name="T165" fmla="*/ T164 w 688"/>
              <a:gd name="T166" fmla="+- 0 8110 7852"/>
              <a:gd name="T167" fmla="*/ 8110 h 689"/>
              <a:gd name="T168" fmla="+- 0 13939 13647"/>
              <a:gd name="T169" fmla="*/ T168 w 688"/>
              <a:gd name="T170" fmla="+- 0 8116 7852"/>
              <a:gd name="T171" fmla="*/ 8116 h 689"/>
              <a:gd name="T172" fmla="+- 0 13944 13647"/>
              <a:gd name="T173" fmla="*/ T172 w 688"/>
              <a:gd name="T174" fmla="+- 0 8119 7852"/>
              <a:gd name="T175" fmla="*/ 8119 h 689"/>
              <a:gd name="T176" fmla="+- 0 13946 13647"/>
              <a:gd name="T177" fmla="*/ T176 w 688"/>
              <a:gd name="T178" fmla="+- 0 8120 7852"/>
              <a:gd name="T179" fmla="*/ 8120 h 689"/>
              <a:gd name="T180" fmla="+- 0 13948 13647"/>
              <a:gd name="T181" fmla="*/ T180 w 688"/>
              <a:gd name="T182" fmla="+- 0 8123 7852"/>
              <a:gd name="T183" fmla="*/ 8123 h 689"/>
              <a:gd name="T184" fmla="+- 0 13948 13647"/>
              <a:gd name="T185" fmla="*/ T184 w 688"/>
              <a:gd name="T186" fmla="+- 0 8124 7852"/>
              <a:gd name="T187" fmla="*/ 8124 h 689"/>
              <a:gd name="T188" fmla="+- 0 13951 13647"/>
              <a:gd name="T189" fmla="*/ T188 w 688"/>
              <a:gd name="T190" fmla="+- 0 8133 7852"/>
              <a:gd name="T191" fmla="*/ 8133 h 689"/>
              <a:gd name="T192" fmla="+- 0 13951 13647"/>
              <a:gd name="T193" fmla="*/ T192 w 688"/>
              <a:gd name="T194" fmla="+- 0 8134 7852"/>
              <a:gd name="T195" fmla="*/ 8134 h 689"/>
              <a:gd name="T196" fmla="+- 0 13950 13647"/>
              <a:gd name="T197" fmla="*/ T196 w 688"/>
              <a:gd name="T198" fmla="+- 0 8138 7852"/>
              <a:gd name="T199" fmla="*/ 8138 h 689"/>
              <a:gd name="T200" fmla="+- 0 13950 13647"/>
              <a:gd name="T201" fmla="*/ T200 w 688"/>
              <a:gd name="T202" fmla="+- 0 8140 7852"/>
              <a:gd name="T203" fmla="*/ 8140 h 689"/>
              <a:gd name="T204" fmla="+- 0 13948 13647"/>
              <a:gd name="T205" fmla="*/ T204 w 688"/>
              <a:gd name="T206" fmla="+- 0 8144 7852"/>
              <a:gd name="T207" fmla="*/ 8144 h 689"/>
              <a:gd name="T208" fmla="+- 0 13925 13647"/>
              <a:gd name="T209" fmla="*/ T208 w 688"/>
              <a:gd name="T210" fmla="+- 0 8198 7852"/>
              <a:gd name="T211" fmla="*/ 8198 h 689"/>
              <a:gd name="T212" fmla="+- 0 13906 13647"/>
              <a:gd name="T213" fmla="*/ T212 w 688"/>
              <a:gd name="T214" fmla="+- 0 8231 7852"/>
              <a:gd name="T215" fmla="*/ 8231 h 689"/>
              <a:gd name="T216" fmla="+- 0 13909 13647"/>
              <a:gd name="T217" fmla="*/ T216 w 688"/>
              <a:gd name="T218" fmla="+- 0 8294 7852"/>
              <a:gd name="T219" fmla="*/ 8294 h 689"/>
              <a:gd name="T220" fmla="+- 0 13911 13647"/>
              <a:gd name="T221" fmla="*/ T220 w 688"/>
              <a:gd name="T222" fmla="+- 0 8333 7852"/>
              <a:gd name="T223" fmla="*/ 8333 h 689"/>
              <a:gd name="T224" fmla="+- 0 13921 13647"/>
              <a:gd name="T225" fmla="*/ T224 w 688"/>
              <a:gd name="T226" fmla="+- 0 8380 7852"/>
              <a:gd name="T227" fmla="*/ 8380 h 689"/>
              <a:gd name="T228" fmla="+- 0 13944 13647"/>
              <a:gd name="T229" fmla="*/ T228 w 688"/>
              <a:gd name="T230" fmla="+- 0 8413 7852"/>
              <a:gd name="T231" fmla="*/ 8413 h 689"/>
              <a:gd name="T232" fmla="+- 0 13971 13647"/>
              <a:gd name="T233" fmla="*/ T232 w 688"/>
              <a:gd name="T234" fmla="+- 0 8452 7852"/>
              <a:gd name="T235" fmla="*/ 8452 h 689"/>
              <a:gd name="T236" fmla="+- 0 14012 13647"/>
              <a:gd name="T237" fmla="*/ T236 w 688"/>
              <a:gd name="T238" fmla="+- 0 8480 7852"/>
              <a:gd name="T239" fmla="*/ 8480 h 689"/>
              <a:gd name="T240" fmla="+- 0 14055 13647"/>
              <a:gd name="T241" fmla="*/ T240 w 688"/>
              <a:gd name="T242" fmla="+- 0 8499 7852"/>
              <a:gd name="T243" fmla="*/ 8499 h 689"/>
              <a:gd name="T244" fmla="+- 0 14121 13647"/>
              <a:gd name="T245" fmla="*/ T244 w 688"/>
              <a:gd name="T246" fmla="+- 0 8528 7852"/>
              <a:gd name="T247" fmla="*/ 8528 h 689"/>
              <a:gd name="T248" fmla="+- 0 14209 13647"/>
              <a:gd name="T249" fmla="*/ T248 w 688"/>
              <a:gd name="T250" fmla="+- 0 8533 7852"/>
              <a:gd name="T251" fmla="*/ 8533 h 689"/>
              <a:gd name="T252" fmla="+- 0 14281 13647"/>
              <a:gd name="T253" fmla="*/ T252 w 688"/>
              <a:gd name="T254" fmla="+- 0 8538 7852"/>
              <a:gd name="T255" fmla="*/ 8538 h 68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 ang="0">
                <a:pos x="T253" y="T255"/>
              </a:cxn>
            </a:cxnLst>
            <a:rect l="0" t="0" r="r" b="b"/>
            <a:pathLst>
              <a:path w="688" h="689" extrusionOk="0">
                <a:moveTo>
                  <a:pt x="276" y="93"/>
                </a:moveTo>
                <a:cubicBezTo>
                  <a:pt x="279" y="94"/>
                  <a:pt x="295" y="91"/>
                  <a:pt x="292" y="92"/>
                </a:cubicBezTo>
                <a:cubicBezTo>
                  <a:pt x="285" y="94"/>
                  <a:pt x="283" y="95"/>
                  <a:pt x="276" y="96"/>
                </a:cubicBezTo>
                <a:cubicBezTo>
                  <a:pt x="250" y="100"/>
                  <a:pt x="225" y="103"/>
                  <a:pt x="199" y="104"/>
                </a:cubicBezTo>
                <a:cubicBezTo>
                  <a:pt x="180" y="105"/>
                  <a:pt x="161" y="104"/>
                  <a:pt x="142" y="104"/>
                </a:cubicBezTo>
                <a:cubicBezTo>
                  <a:pt x="153" y="87"/>
                  <a:pt x="161" y="72"/>
                  <a:pt x="178" y="57"/>
                </a:cubicBezTo>
                <a:cubicBezTo>
                  <a:pt x="233" y="9"/>
                  <a:pt x="309" y="-13"/>
                  <a:pt x="380" y="8"/>
                </a:cubicBezTo>
                <a:cubicBezTo>
                  <a:pt x="426" y="22"/>
                  <a:pt x="470" y="55"/>
                  <a:pt x="485" y="101"/>
                </a:cubicBezTo>
                <a:cubicBezTo>
                  <a:pt x="505" y="161"/>
                  <a:pt x="479" y="221"/>
                  <a:pt x="443" y="268"/>
                </a:cubicBezTo>
                <a:cubicBezTo>
                  <a:pt x="394" y="333"/>
                  <a:pt x="316" y="380"/>
                  <a:pt x="244" y="414"/>
                </a:cubicBezTo>
                <a:cubicBezTo>
                  <a:pt x="199" y="435"/>
                  <a:pt x="59" y="504"/>
                  <a:pt x="9" y="463"/>
                </a:cubicBezTo>
                <a:cubicBezTo>
                  <a:pt x="-20" y="439"/>
                  <a:pt x="14" y="375"/>
                  <a:pt x="26" y="353"/>
                </a:cubicBezTo>
                <a:cubicBezTo>
                  <a:pt x="43" y="323"/>
                  <a:pt x="67" y="296"/>
                  <a:pt x="100" y="282"/>
                </a:cubicBezTo>
                <a:cubicBezTo>
                  <a:pt x="137" y="266"/>
                  <a:pt x="174" y="262"/>
                  <a:pt x="214" y="260"/>
                </a:cubicBezTo>
                <a:cubicBezTo>
                  <a:pt x="240" y="259"/>
                  <a:pt x="268" y="258"/>
                  <a:pt x="292" y="264"/>
                </a:cubicBezTo>
                <a:cubicBezTo>
                  <a:pt x="297" y="267"/>
                  <a:pt x="299" y="268"/>
                  <a:pt x="301" y="271"/>
                </a:cubicBezTo>
                <a:cubicBezTo>
                  <a:pt x="301" y="272"/>
                  <a:pt x="304" y="281"/>
                  <a:pt x="304" y="282"/>
                </a:cubicBezTo>
                <a:cubicBezTo>
                  <a:pt x="303" y="286"/>
                  <a:pt x="303" y="288"/>
                  <a:pt x="301" y="292"/>
                </a:cubicBezTo>
                <a:cubicBezTo>
                  <a:pt x="278" y="346"/>
                  <a:pt x="259" y="379"/>
                  <a:pt x="262" y="442"/>
                </a:cubicBezTo>
                <a:cubicBezTo>
                  <a:pt x="264" y="481"/>
                  <a:pt x="274" y="528"/>
                  <a:pt x="297" y="561"/>
                </a:cubicBezTo>
                <a:cubicBezTo>
                  <a:pt x="324" y="600"/>
                  <a:pt x="365" y="628"/>
                  <a:pt x="408" y="647"/>
                </a:cubicBezTo>
                <a:cubicBezTo>
                  <a:pt x="474" y="676"/>
                  <a:pt x="562" y="681"/>
                  <a:pt x="634" y="686"/>
                </a:cubicBezTo>
                <a:cubicBezTo>
                  <a:pt x="652" y="687"/>
                  <a:pt x="669" y="687"/>
                  <a:pt x="687" y="688"/>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8" name=" 24"/>
          <p:cNvSpPr>
            <a:spLocks noRot="1" noChangeAspect="1" noEditPoints="1" noChangeArrowheads="1" noChangeShapeType="1" noTextEdit="1"/>
          </p:cNvSpPr>
          <p:nvPr/>
        </p:nvSpPr>
        <p:spPr bwMode="auto">
          <a:xfrm>
            <a:off x="5180013" y="4132263"/>
            <a:ext cx="49212" cy="23812"/>
          </a:xfrm>
          <a:custGeom>
            <a:avLst/>
            <a:gdLst>
              <a:gd name="T0" fmla="+- 0 14523 14388"/>
              <a:gd name="T1" fmla="*/ T0 w 136"/>
              <a:gd name="T2" fmla="+- 0 11535 11478"/>
              <a:gd name="T3" fmla="*/ 11535 h 65"/>
              <a:gd name="T4" fmla="+- 0 14510 14388"/>
              <a:gd name="T5" fmla="*/ T4 w 136"/>
              <a:gd name="T6" fmla="+- 0 11541 11478"/>
              <a:gd name="T7" fmla="*/ 11541 h 65"/>
              <a:gd name="T8" fmla="+- 0 14504 14388"/>
              <a:gd name="T9" fmla="*/ T8 w 136"/>
              <a:gd name="T10" fmla="+- 0 11546 11478"/>
              <a:gd name="T11" fmla="*/ 11546 h 65"/>
              <a:gd name="T12" fmla="+- 0 14496 14388"/>
              <a:gd name="T13" fmla="*/ T12 w 136"/>
              <a:gd name="T14" fmla="+- 0 11531 11478"/>
              <a:gd name="T15" fmla="*/ 11531 h 65"/>
              <a:gd name="T16" fmla="+- 0 14490 14388"/>
              <a:gd name="T17" fmla="*/ T16 w 136"/>
              <a:gd name="T18" fmla="+- 0 11520 11478"/>
              <a:gd name="T19" fmla="*/ 11520 h 65"/>
              <a:gd name="T20" fmla="+- 0 14487 14388"/>
              <a:gd name="T21" fmla="*/ T20 w 136"/>
              <a:gd name="T22" fmla="+- 0 11510 11478"/>
              <a:gd name="T23" fmla="*/ 11510 h 65"/>
              <a:gd name="T24" fmla="+- 0 14484 14388"/>
              <a:gd name="T25" fmla="*/ T24 w 136"/>
              <a:gd name="T26" fmla="+- 0 11498 11478"/>
              <a:gd name="T27" fmla="*/ 11498 h 65"/>
              <a:gd name="T28" fmla="+- 0 14466 14388"/>
              <a:gd name="T29" fmla="*/ T28 w 136"/>
              <a:gd name="T30" fmla="+- 0 11504 11478"/>
              <a:gd name="T31" fmla="*/ 11504 h 65"/>
              <a:gd name="T32" fmla="+- 0 14458 14388"/>
              <a:gd name="T33" fmla="*/ T32 w 136"/>
              <a:gd name="T34" fmla="+- 0 11486 11478"/>
              <a:gd name="T35" fmla="*/ 11486 h 65"/>
              <a:gd name="T36" fmla="+- 0 14439 14388"/>
              <a:gd name="T37" fmla="*/ T36 w 136"/>
              <a:gd name="T38" fmla="+- 0 11483 11478"/>
              <a:gd name="T39" fmla="*/ 11483 h 65"/>
              <a:gd name="T40" fmla="+- 0 14423 14388"/>
              <a:gd name="T41" fmla="*/ T40 w 136"/>
              <a:gd name="T42" fmla="+- 0 11480 11478"/>
              <a:gd name="T43" fmla="*/ 11480 h 65"/>
              <a:gd name="T44" fmla="+- 0 14405 14388"/>
              <a:gd name="T45" fmla="*/ T44 w 136"/>
              <a:gd name="T46" fmla="+- 0 11481 11478"/>
              <a:gd name="T47" fmla="*/ 11481 h 65"/>
              <a:gd name="T48" fmla="+- 0 14388 14388"/>
              <a:gd name="T49" fmla="*/ T48 w 136"/>
              <a:gd name="T50" fmla="+- 0 11478 11478"/>
              <a:gd name="T51" fmla="*/ 11478 h 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136" h="65" extrusionOk="0">
                <a:moveTo>
                  <a:pt x="135" y="57"/>
                </a:moveTo>
                <a:cubicBezTo>
                  <a:pt x="122" y="63"/>
                  <a:pt x="116" y="68"/>
                  <a:pt x="108" y="53"/>
                </a:cubicBezTo>
                <a:cubicBezTo>
                  <a:pt x="102" y="42"/>
                  <a:pt x="99" y="32"/>
                  <a:pt x="96" y="20"/>
                </a:cubicBezTo>
                <a:cubicBezTo>
                  <a:pt x="78" y="26"/>
                  <a:pt x="70" y="8"/>
                  <a:pt x="51" y="5"/>
                </a:cubicBezTo>
                <a:cubicBezTo>
                  <a:pt x="35" y="2"/>
                  <a:pt x="17" y="3"/>
                  <a:pt x="0" y="0"/>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9" name=" 25"/>
          <p:cNvSpPr>
            <a:spLocks noRot="1" noChangeAspect="1" noEditPoints="1" noChangeArrowheads="1" noChangeShapeType="1" noTextEdit="1"/>
          </p:cNvSpPr>
          <p:nvPr/>
        </p:nvSpPr>
        <p:spPr bwMode="auto">
          <a:xfrm>
            <a:off x="4819650" y="4394200"/>
            <a:ext cx="198438" cy="739775"/>
          </a:xfrm>
          <a:custGeom>
            <a:avLst/>
            <a:gdLst>
              <a:gd name="T0" fmla="+- 0 13804 13388"/>
              <a:gd name="T1" fmla="*/ T0 w 551"/>
              <a:gd name="T2" fmla="+- 0 12204 12204"/>
              <a:gd name="T3" fmla="*/ 12204 h 2058"/>
              <a:gd name="T4" fmla="+- 0 13900 13388"/>
              <a:gd name="T5" fmla="*/ T4 w 551"/>
              <a:gd name="T6" fmla="+- 0 12278 12204"/>
              <a:gd name="T7" fmla="*/ 12278 h 2058"/>
              <a:gd name="T8" fmla="+- 0 13869 13388"/>
              <a:gd name="T9" fmla="*/ T8 w 551"/>
              <a:gd name="T10" fmla="+- 0 12596 12204"/>
              <a:gd name="T11" fmla="*/ 12596 h 2058"/>
              <a:gd name="T12" fmla="+- 0 13692 13388"/>
              <a:gd name="T13" fmla="*/ T12 w 551"/>
              <a:gd name="T14" fmla="+- 0 12918 12204"/>
              <a:gd name="T15" fmla="*/ 12918 h 2058"/>
              <a:gd name="T16" fmla="+- 0 13604 13388"/>
              <a:gd name="T17" fmla="*/ T16 w 551"/>
              <a:gd name="T18" fmla="+- 0 13482 12204"/>
              <a:gd name="T19" fmla="*/ 13482 h 2058"/>
              <a:gd name="T20" fmla="+- 0 13626 13388"/>
              <a:gd name="T21" fmla="*/ T20 w 551"/>
              <a:gd name="T22" fmla="+- 0 13511 12204"/>
              <a:gd name="T23" fmla="*/ 13511 h 2058"/>
              <a:gd name="T24" fmla="+- 0 13774 13388"/>
              <a:gd name="T25" fmla="*/ T24 w 551"/>
              <a:gd name="T26" fmla="+- 0 13554 12204"/>
              <a:gd name="T27" fmla="*/ 13554 h 2058"/>
              <a:gd name="T28" fmla="+- 0 13926 13388"/>
              <a:gd name="T29" fmla="*/ T28 w 551"/>
              <a:gd name="T30" fmla="+- 0 13520 12204"/>
              <a:gd name="T31" fmla="*/ 13520 h 2058"/>
              <a:gd name="T32" fmla="+- 0 13916 13388"/>
              <a:gd name="T33" fmla="*/ T32 w 551"/>
              <a:gd name="T34" fmla="+- 0 13422 12204"/>
              <a:gd name="T35" fmla="*/ 13422 h 2058"/>
              <a:gd name="T36" fmla="+- 0 13810 13388"/>
              <a:gd name="T37" fmla="*/ T36 w 551"/>
              <a:gd name="T38" fmla="+- 0 13332 12204"/>
              <a:gd name="T39" fmla="*/ 13332 h 2058"/>
              <a:gd name="T40" fmla="+- 0 13699 13388"/>
              <a:gd name="T41" fmla="*/ T40 w 551"/>
              <a:gd name="T42" fmla="+- 0 13325 12204"/>
              <a:gd name="T43" fmla="*/ 13325 h 2058"/>
              <a:gd name="T44" fmla="+- 0 13628 13388"/>
              <a:gd name="T45" fmla="*/ T44 w 551"/>
              <a:gd name="T46" fmla="+- 0 13418 12204"/>
              <a:gd name="T47" fmla="*/ 13418 h 2058"/>
              <a:gd name="T48" fmla="+- 0 13601 13388"/>
              <a:gd name="T49" fmla="*/ T48 w 551"/>
              <a:gd name="T50" fmla="+- 0 13795 12204"/>
              <a:gd name="T51" fmla="*/ 13795 h 2058"/>
              <a:gd name="T52" fmla="+- 0 13566 13388"/>
              <a:gd name="T53" fmla="*/ T52 w 551"/>
              <a:gd name="T54" fmla="+- 0 14073 12204"/>
              <a:gd name="T55" fmla="*/ 14073 h 2058"/>
              <a:gd name="T56" fmla="+- 0 13497 13388"/>
              <a:gd name="T57" fmla="*/ T56 w 551"/>
              <a:gd name="T58" fmla="+- 0 14227 12204"/>
              <a:gd name="T59" fmla="*/ 14227 h 2058"/>
              <a:gd name="T60" fmla="+- 0 13388 13388"/>
              <a:gd name="T61" fmla="*/ T60 w 551"/>
              <a:gd name="T62" fmla="+- 0 14240 12204"/>
              <a:gd name="T63" fmla="*/ 14240 h 205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551" h="2058" extrusionOk="0">
                <a:moveTo>
                  <a:pt x="416" y="0"/>
                </a:moveTo>
                <a:cubicBezTo>
                  <a:pt x="452" y="16"/>
                  <a:pt x="491" y="35"/>
                  <a:pt x="512" y="74"/>
                </a:cubicBezTo>
                <a:cubicBezTo>
                  <a:pt x="565" y="174"/>
                  <a:pt x="529" y="299"/>
                  <a:pt x="481" y="392"/>
                </a:cubicBezTo>
                <a:cubicBezTo>
                  <a:pt x="425" y="500"/>
                  <a:pt x="360" y="605"/>
                  <a:pt x="304" y="714"/>
                </a:cubicBezTo>
              </a:path>
              <a:path w="551" h="2058" extrusionOk="0">
                <a:moveTo>
                  <a:pt x="216" y="1278"/>
                </a:moveTo>
                <a:cubicBezTo>
                  <a:pt x="224" y="1286"/>
                  <a:pt x="227" y="1299"/>
                  <a:pt x="238" y="1307"/>
                </a:cubicBezTo>
                <a:cubicBezTo>
                  <a:pt x="284" y="1340"/>
                  <a:pt x="331" y="1347"/>
                  <a:pt x="386" y="1350"/>
                </a:cubicBezTo>
                <a:cubicBezTo>
                  <a:pt x="431" y="1353"/>
                  <a:pt x="506" y="1356"/>
                  <a:pt x="538" y="1316"/>
                </a:cubicBezTo>
                <a:cubicBezTo>
                  <a:pt x="561" y="1287"/>
                  <a:pt x="546" y="1245"/>
                  <a:pt x="528" y="1218"/>
                </a:cubicBezTo>
                <a:cubicBezTo>
                  <a:pt x="502" y="1179"/>
                  <a:pt x="465" y="1147"/>
                  <a:pt x="422" y="1128"/>
                </a:cubicBezTo>
                <a:cubicBezTo>
                  <a:pt x="390" y="1114"/>
                  <a:pt x="344" y="1110"/>
                  <a:pt x="311" y="1121"/>
                </a:cubicBezTo>
                <a:cubicBezTo>
                  <a:pt x="270" y="1135"/>
                  <a:pt x="250" y="1174"/>
                  <a:pt x="240" y="1214"/>
                </a:cubicBezTo>
                <a:cubicBezTo>
                  <a:pt x="208" y="1335"/>
                  <a:pt x="219" y="1467"/>
                  <a:pt x="213" y="1591"/>
                </a:cubicBezTo>
                <a:cubicBezTo>
                  <a:pt x="208" y="1683"/>
                  <a:pt x="201" y="1780"/>
                  <a:pt x="178" y="1869"/>
                </a:cubicBezTo>
                <a:cubicBezTo>
                  <a:pt x="166" y="1918"/>
                  <a:pt x="143" y="1985"/>
                  <a:pt x="109" y="2023"/>
                </a:cubicBezTo>
                <a:cubicBezTo>
                  <a:pt x="71" y="2066"/>
                  <a:pt x="44" y="2058"/>
                  <a:pt x="0" y="2036"/>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0" name=" 26"/>
          <p:cNvSpPr>
            <a:spLocks noRot="1" noChangeAspect="1" noEditPoints="1" noChangeArrowheads="1" noChangeShapeType="1" noTextEdit="1"/>
          </p:cNvSpPr>
          <p:nvPr/>
        </p:nvSpPr>
        <p:spPr bwMode="auto">
          <a:xfrm>
            <a:off x="4467225" y="3230563"/>
            <a:ext cx="1079500" cy="280987"/>
          </a:xfrm>
          <a:custGeom>
            <a:avLst/>
            <a:gdLst>
              <a:gd name="T0" fmla="+- 0 12762 12410"/>
              <a:gd name="T1" fmla="*/ T0 w 2996"/>
              <a:gd name="T2" fmla="+- 0 9101 8975"/>
              <a:gd name="T3" fmla="*/ 9101 h 779"/>
              <a:gd name="T4" fmla="+- 0 12945 12410"/>
              <a:gd name="T5" fmla="*/ T4 w 2996"/>
              <a:gd name="T6" fmla="+- 0 9135 8975"/>
              <a:gd name="T7" fmla="*/ 9135 h 779"/>
              <a:gd name="T8" fmla="+- 0 12881 12410"/>
              <a:gd name="T9" fmla="*/ T8 w 2996"/>
              <a:gd name="T10" fmla="+- 0 9016 8975"/>
              <a:gd name="T11" fmla="*/ 9016 h 779"/>
              <a:gd name="T12" fmla="+- 0 12647 12410"/>
              <a:gd name="T13" fmla="*/ T12 w 2996"/>
              <a:gd name="T14" fmla="+- 0 9075 8975"/>
              <a:gd name="T15" fmla="*/ 9075 h 779"/>
              <a:gd name="T16" fmla="+- 0 12599 12410"/>
              <a:gd name="T17" fmla="*/ T16 w 2996"/>
              <a:gd name="T18" fmla="+- 0 9554 8975"/>
              <a:gd name="T19" fmla="*/ 9554 h 779"/>
              <a:gd name="T20" fmla="+- 0 12549 12410"/>
              <a:gd name="T21" fmla="*/ T20 w 2996"/>
              <a:gd name="T22" fmla="+- 0 9662 8975"/>
              <a:gd name="T23" fmla="*/ 9662 h 779"/>
              <a:gd name="T24" fmla="+- 0 12452 12410"/>
              <a:gd name="T25" fmla="*/ T24 w 2996"/>
              <a:gd name="T26" fmla="+- 0 9496 8975"/>
              <a:gd name="T27" fmla="*/ 9496 h 779"/>
              <a:gd name="T28" fmla="+- 0 13029 12410"/>
              <a:gd name="T29" fmla="*/ T28 w 2996"/>
              <a:gd name="T30" fmla="+- 0 9476 8975"/>
              <a:gd name="T31" fmla="*/ 9476 h 779"/>
              <a:gd name="T32" fmla="+- 0 13290 12410"/>
              <a:gd name="T33" fmla="*/ T32 w 2996"/>
              <a:gd name="T34" fmla="+- 0 9529 8975"/>
              <a:gd name="T35" fmla="*/ 9529 h 779"/>
              <a:gd name="T36" fmla="+- 0 13522 12410"/>
              <a:gd name="T37" fmla="*/ T36 w 2996"/>
              <a:gd name="T38" fmla="+- 0 9532 8975"/>
              <a:gd name="T39" fmla="*/ 9532 h 779"/>
              <a:gd name="T40" fmla="+- 0 13300 12410"/>
              <a:gd name="T41" fmla="*/ T40 w 2996"/>
              <a:gd name="T42" fmla="+- 0 9689 8975"/>
              <a:gd name="T43" fmla="*/ 9689 h 779"/>
              <a:gd name="T44" fmla="+- 0 13394 12410"/>
              <a:gd name="T45" fmla="*/ T44 w 2996"/>
              <a:gd name="T46" fmla="+- 0 9714 8975"/>
              <a:gd name="T47" fmla="*/ 9714 h 779"/>
              <a:gd name="T48" fmla="+- 0 14212 12410"/>
              <a:gd name="T49" fmla="*/ T48 w 2996"/>
              <a:gd name="T50" fmla="+- 0 9110 8975"/>
              <a:gd name="T51" fmla="*/ 9110 h 779"/>
              <a:gd name="T52" fmla="+- 0 14027 12410"/>
              <a:gd name="T53" fmla="*/ T52 w 2996"/>
              <a:gd name="T54" fmla="+- 0 9144 8975"/>
              <a:gd name="T55" fmla="*/ 9144 h 779"/>
              <a:gd name="T56" fmla="+- 0 14033 12410"/>
              <a:gd name="T57" fmla="*/ T56 w 2996"/>
              <a:gd name="T58" fmla="+- 0 9675 8975"/>
              <a:gd name="T59" fmla="*/ 9675 h 779"/>
              <a:gd name="T60" fmla="+- 0 14245 12410"/>
              <a:gd name="T61" fmla="*/ T60 w 2996"/>
              <a:gd name="T62" fmla="+- 0 9753 8975"/>
              <a:gd name="T63" fmla="*/ 9753 h 779"/>
              <a:gd name="T64" fmla="+- 0 14814 12410"/>
              <a:gd name="T65" fmla="*/ T64 w 2996"/>
              <a:gd name="T66" fmla="+- 0 9273 8975"/>
              <a:gd name="T67" fmla="*/ 9273 h 779"/>
              <a:gd name="T68" fmla="+- 0 14529 12410"/>
              <a:gd name="T69" fmla="*/ T68 w 2996"/>
              <a:gd name="T70" fmla="+- 0 9205 8975"/>
              <a:gd name="T71" fmla="*/ 9205 h 779"/>
              <a:gd name="T72" fmla="+- 0 14486 12410"/>
              <a:gd name="T73" fmla="*/ T72 w 2996"/>
              <a:gd name="T74" fmla="+- 0 9330 8975"/>
              <a:gd name="T75" fmla="*/ 9330 h 779"/>
              <a:gd name="T76" fmla="+- 0 14757 12410"/>
              <a:gd name="T77" fmla="*/ T76 w 2996"/>
              <a:gd name="T78" fmla="+- 0 9565 8975"/>
              <a:gd name="T79" fmla="*/ 9565 h 779"/>
              <a:gd name="T80" fmla="+- 0 14417 12410"/>
              <a:gd name="T81" fmla="*/ T80 w 2996"/>
              <a:gd name="T82" fmla="+- 0 9707 8975"/>
              <a:gd name="T83" fmla="*/ 9707 h 779"/>
              <a:gd name="T84" fmla="+- 0 14493 12410"/>
              <a:gd name="T85" fmla="*/ T84 w 2996"/>
              <a:gd name="T86" fmla="+- 0 9579 8975"/>
              <a:gd name="T87" fmla="*/ 9579 h 779"/>
              <a:gd name="T88" fmla="+- 0 14832 12410"/>
              <a:gd name="T89" fmla="*/ T88 w 2996"/>
              <a:gd name="T90" fmla="+- 0 9265 8975"/>
              <a:gd name="T91" fmla="*/ 9265 h 779"/>
              <a:gd name="T92" fmla="+- 0 14755 12410"/>
              <a:gd name="T93" fmla="*/ T92 w 2996"/>
              <a:gd name="T94" fmla="+- 0 9222 8975"/>
              <a:gd name="T95" fmla="*/ 9222 h 779"/>
              <a:gd name="T96" fmla="+- 0 14864 12410"/>
              <a:gd name="T97" fmla="*/ T96 w 2996"/>
              <a:gd name="T98" fmla="+- 0 9293 8975"/>
              <a:gd name="T99" fmla="*/ 9293 h 779"/>
              <a:gd name="T100" fmla="+- 0 15398 12410"/>
              <a:gd name="T101" fmla="*/ T100 w 2996"/>
              <a:gd name="T102" fmla="+- 0 9364 8975"/>
              <a:gd name="T103" fmla="*/ 9364 h 779"/>
              <a:gd name="T104" fmla="+- 0 15199 12410"/>
              <a:gd name="T105" fmla="*/ T104 w 2996"/>
              <a:gd name="T106" fmla="+- 0 9305 8975"/>
              <a:gd name="T107" fmla="*/ 9305 h 779"/>
              <a:gd name="T108" fmla="+- 0 15172 12410"/>
              <a:gd name="T109" fmla="*/ T108 w 2996"/>
              <a:gd name="T110" fmla="+- 0 9461 8975"/>
              <a:gd name="T111" fmla="*/ 9461 h 779"/>
              <a:gd name="T112" fmla="+- 0 15351 12410"/>
              <a:gd name="T113" fmla="*/ T112 w 2996"/>
              <a:gd name="T114" fmla="+- 0 9635 8975"/>
              <a:gd name="T115" fmla="*/ 9635 h 779"/>
              <a:gd name="T116" fmla="+- 0 15252 12410"/>
              <a:gd name="T117" fmla="*/ T116 w 2996"/>
              <a:gd name="T118" fmla="+- 0 9678 8975"/>
              <a:gd name="T119" fmla="*/ 9678 h 779"/>
              <a:gd name="T120" fmla="+- 0 15185 12410"/>
              <a:gd name="T121" fmla="*/ T120 w 2996"/>
              <a:gd name="T122" fmla="+- 0 9553 8975"/>
              <a:gd name="T123" fmla="*/ 9553 h 779"/>
              <a:gd name="T124" fmla="+- 0 15388 12410"/>
              <a:gd name="T125" fmla="*/ T124 w 2996"/>
              <a:gd name="T126" fmla="+- 0 9339 8975"/>
              <a:gd name="T127" fmla="*/ 9339 h 7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2996" h="779" extrusionOk="0">
                <a:moveTo>
                  <a:pt x="359" y="127"/>
                </a:moveTo>
                <a:cubicBezTo>
                  <a:pt x="360" y="129"/>
                  <a:pt x="351" y="124"/>
                  <a:pt x="352" y="126"/>
                </a:cubicBezTo>
                <a:cubicBezTo>
                  <a:pt x="359" y="136"/>
                  <a:pt x="355" y="139"/>
                  <a:pt x="372" y="148"/>
                </a:cubicBezTo>
                <a:cubicBezTo>
                  <a:pt x="415" y="170"/>
                  <a:pt x="488" y="167"/>
                  <a:pt x="535" y="160"/>
                </a:cubicBezTo>
                <a:cubicBezTo>
                  <a:pt x="566" y="155"/>
                  <a:pt x="581" y="149"/>
                  <a:pt x="578" y="120"/>
                </a:cubicBezTo>
                <a:cubicBezTo>
                  <a:pt x="574" y="86"/>
                  <a:pt x="495" y="52"/>
                  <a:pt x="471" y="41"/>
                </a:cubicBezTo>
                <a:cubicBezTo>
                  <a:pt x="420" y="17"/>
                  <a:pt x="329" y="-21"/>
                  <a:pt x="271" y="6"/>
                </a:cubicBezTo>
                <a:cubicBezTo>
                  <a:pt x="239" y="21"/>
                  <a:pt x="240" y="71"/>
                  <a:pt x="237" y="100"/>
                </a:cubicBezTo>
                <a:cubicBezTo>
                  <a:pt x="230" y="171"/>
                  <a:pt x="228" y="241"/>
                  <a:pt x="221" y="312"/>
                </a:cubicBezTo>
                <a:cubicBezTo>
                  <a:pt x="213" y="401"/>
                  <a:pt x="204" y="491"/>
                  <a:pt x="189" y="579"/>
                </a:cubicBezTo>
                <a:cubicBezTo>
                  <a:pt x="187" y="588"/>
                  <a:pt x="161" y="706"/>
                  <a:pt x="143" y="703"/>
                </a:cubicBezTo>
                <a:cubicBezTo>
                  <a:pt x="133" y="701"/>
                  <a:pt x="145" y="704"/>
                  <a:pt x="139" y="687"/>
                </a:cubicBezTo>
              </a:path>
              <a:path w="2996" h="779" extrusionOk="0">
                <a:moveTo>
                  <a:pt x="0" y="546"/>
                </a:moveTo>
                <a:cubicBezTo>
                  <a:pt x="10" y="532"/>
                  <a:pt x="21" y="526"/>
                  <a:pt x="42" y="521"/>
                </a:cubicBezTo>
                <a:cubicBezTo>
                  <a:pt x="112" y="506"/>
                  <a:pt x="187" y="505"/>
                  <a:pt x="259" y="504"/>
                </a:cubicBezTo>
                <a:cubicBezTo>
                  <a:pt x="379" y="502"/>
                  <a:pt x="499" y="503"/>
                  <a:pt x="619" y="501"/>
                </a:cubicBezTo>
              </a:path>
              <a:path w="2996" h="779" extrusionOk="0">
                <a:moveTo>
                  <a:pt x="890" y="561"/>
                </a:moveTo>
                <a:cubicBezTo>
                  <a:pt x="887" y="558"/>
                  <a:pt x="883" y="556"/>
                  <a:pt x="880" y="554"/>
                </a:cubicBezTo>
                <a:cubicBezTo>
                  <a:pt x="903" y="553"/>
                  <a:pt x="927" y="551"/>
                  <a:pt x="950" y="550"/>
                </a:cubicBezTo>
                <a:cubicBezTo>
                  <a:pt x="1003" y="549"/>
                  <a:pt x="1060" y="549"/>
                  <a:pt x="1112" y="557"/>
                </a:cubicBezTo>
                <a:cubicBezTo>
                  <a:pt x="1117" y="558"/>
                  <a:pt x="1121" y="560"/>
                  <a:pt x="1126" y="561"/>
                </a:cubicBezTo>
              </a:path>
              <a:path w="2996" h="779" extrusionOk="0">
                <a:moveTo>
                  <a:pt x="890" y="714"/>
                </a:moveTo>
                <a:cubicBezTo>
                  <a:pt x="880" y="720"/>
                  <a:pt x="871" y="726"/>
                  <a:pt x="861" y="733"/>
                </a:cubicBezTo>
                <a:cubicBezTo>
                  <a:pt x="899" y="743"/>
                  <a:pt x="945" y="740"/>
                  <a:pt x="984" y="739"/>
                </a:cubicBezTo>
                <a:cubicBezTo>
                  <a:pt x="1062" y="736"/>
                  <a:pt x="1134" y="722"/>
                  <a:pt x="1210" y="706"/>
                </a:cubicBezTo>
              </a:path>
              <a:path w="2996" h="779" extrusionOk="0">
                <a:moveTo>
                  <a:pt x="1802" y="135"/>
                </a:moveTo>
                <a:cubicBezTo>
                  <a:pt x="1805" y="106"/>
                  <a:pt x="1806" y="83"/>
                  <a:pt x="1802" y="56"/>
                </a:cubicBezTo>
                <a:cubicBezTo>
                  <a:pt x="1717" y="57"/>
                  <a:pt x="1660" y="93"/>
                  <a:pt x="1617" y="169"/>
                </a:cubicBezTo>
                <a:cubicBezTo>
                  <a:pt x="1563" y="264"/>
                  <a:pt x="1563" y="387"/>
                  <a:pt x="1570" y="493"/>
                </a:cubicBezTo>
                <a:cubicBezTo>
                  <a:pt x="1575" y="559"/>
                  <a:pt x="1581" y="645"/>
                  <a:pt x="1623" y="700"/>
                </a:cubicBezTo>
                <a:cubicBezTo>
                  <a:pt x="1666" y="756"/>
                  <a:pt x="1721" y="769"/>
                  <a:pt x="1787" y="776"/>
                </a:cubicBezTo>
                <a:cubicBezTo>
                  <a:pt x="1803" y="777"/>
                  <a:pt x="1819" y="777"/>
                  <a:pt x="1835" y="778"/>
                </a:cubicBezTo>
              </a:path>
              <a:path w="2996" h="779" extrusionOk="0">
                <a:moveTo>
                  <a:pt x="2417" y="352"/>
                </a:moveTo>
                <a:cubicBezTo>
                  <a:pt x="2415" y="333"/>
                  <a:pt x="2413" y="315"/>
                  <a:pt x="2404" y="298"/>
                </a:cubicBezTo>
                <a:cubicBezTo>
                  <a:pt x="2386" y="263"/>
                  <a:pt x="2343" y="253"/>
                  <a:pt x="2308" y="244"/>
                </a:cubicBezTo>
                <a:cubicBezTo>
                  <a:pt x="2249" y="229"/>
                  <a:pt x="2180" y="227"/>
                  <a:pt x="2119" y="230"/>
                </a:cubicBezTo>
                <a:cubicBezTo>
                  <a:pt x="2084" y="231"/>
                  <a:pt x="2065" y="237"/>
                  <a:pt x="2038" y="255"/>
                </a:cubicBezTo>
                <a:cubicBezTo>
                  <a:pt x="2031" y="296"/>
                  <a:pt x="2047" y="323"/>
                  <a:pt x="2076" y="355"/>
                </a:cubicBezTo>
                <a:cubicBezTo>
                  <a:pt x="2117" y="401"/>
                  <a:pt x="2172" y="436"/>
                  <a:pt x="2219" y="475"/>
                </a:cubicBezTo>
                <a:cubicBezTo>
                  <a:pt x="2263" y="511"/>
                  <a:pt x="2312" y="545"/>
                  <a:pt x="2347" y="590"/>
                </a:cubicBezTo>
                <a:cubicBezTo>
                  <a:pt x="2373" y="624"/>
                  <a:pt x="2380" y="660"/>
                  <a:pt x="2339" y="686"/>
                </a:cubicBezTo>
                <a:cubicBezTo>
                  <a:pt x="2258" y="736"/>
                  <a:pt x="2099" y="757"/>
                  <a:pt x="2007" y="732"/>
                </a:cubicBezTo>
                <a:cubicBezTo>
                  <a:pt x="1994" y="724"/>
                  <a:pt x="1989" y="723"/>
                  <a:pt x="1989" y="711"/>
                </a:cubicBezTo>
                <a:cubicBezTo>
                  <a:pt x="2011" y="666"/>
                  <a:pt x="2041" y="634"/>
                  <a:pt x="2083" y="604"/>
                </a:cubicBezTo>
                <a:cubicBezTo>
                  <a:pt x="2179" y="536"/>
                  <a:pt x="2320" y="497"/>
                  <a:pt x="2393" y="400"/>
                </a:cubicBezTo>
                <a:cubicBezTo>
                  <a:pt x="2416" y="369"/>
                  <a:pt x="2433" y="328"/>
                  <a:pt x="2422" y="290"/>
                </a:cubicBezTo>
                <a:cubicBezTo>
                  <a:pt x="2414" y="262"/>
                  <a:pt x="2388" y="245"/>
                  <a:pt x="2359" y="244"/>
                </a:cubicBezTo>
                <a:cubicBezTo>
                  <a:pt x="2354" y="245"/>
                  <a:pt x="2350" y="246"/>
                  <a:pt x="2345" y="247"/>
                </a:cubicBezTo>
                <a:cubicBezTo>
                  <a:pt x="2355" y="275"/>
                  <a:pt x="2369" y="282"/>
                  <a:pt x="2404" y="298"/>
                </a:cubicBezTo>
                <a:cubicBezTo>
                  <a:pt x="2421" y="305"/>
                  <a:pt x="2437" y="311"/>
                  <a:pt x="2454" y="318"/>
                </a:cubicBezTo>
              </a:path>
              <a:path w="2996" h="779" extrusionOk="0">
                <a:moveTo>
                  <a:pt x="2982" y="426"/>
                </a:moveTo>
                <a:cubicBezTo>
                  <a:pt x="2986" y="415"/>
                  <a:pt x="2992" y="402"/>
                  <a:pt x="2988" y="389"/>
                </a:cubicBezTo>
                <a:cubicBezTo>
                  <a:pt x="2981" y="363"/>
                  <a:pt x="2953" y="348"/>
                  <a:pt x="2930" y="340"/>
                </a:cubicBezTo>
                <a:cubicBezTo>
                  <a:pt x="2887" y="325"/>
                  <a:pt x="2834" y="322"/>
                  <a:pt x="2789" y="330"/>
                </a:cubicBezTo>
                <a:cubicBezTo>
                  <a:pt x="2753" y="337"/>
                  <a:pt x="2732" y="349"/>
                  <a:pt x="2728" y="386"/>
                </a:cubicBezTo>
                <a:cubicBezTo>
                  <a:pt x="2724" y="424"/>
                  <a:pt x="2739" y="456"/>
                  <a:pt x="2762" y="486"/>
                </a:cubicBezTo>
                <a:cubicBezTo>
                  <a:pt x="2791" y="524"/>
                  <a:pt x="2829" y="550"/>
                  <a:pt x="2866" y="579"/>
                </a:cubicBezTo>
                <a:cubicBezTo>
                  <a:pt x="2894" y="602"/>
                  <a:pt x="2927" y="625"/>
                  <a:pt x="2941" y="660"/>
                </a:cubicBezTo>
                <a:cubicBezTo>
                  <a:pt x="2944" y="674"/>
                  <a:pt x="2945" y="677"/>
                  <a:pt x="2941" y="686"/>
                </a:cubicBezTo>
                <a:cubicBezTo>
                  <a:pt x="2911" y="701"/>
                  <a:pt x="2876" y="704"/>
                  <a:pt x="2842" y="703"/>
                </a:cubicBezTo>
                <a:cubicBezTo>
                  <a:pt x="2820" y="703"/>
                  <a:pt x="2761" y="704"/>
                  <a:pt x="2747" y="679"/>
                </a:cubicBezTo>
                <a:cubicBezTo>
                  <a:pt x="2730" y="649"/>
                  <a:pt x="2761" y="601"/>
                  <a:pt x="2775" y="578"/>
                </a:cubicBezTo>
                <a:cubicBezTo>
                  <a:pt x="2814" y="515"/>
                  <a:pt x="2866" y="465"/>
                  <a:pt x="2920" y="415"/>
                </a:cubicBezTo>
                <a:cubicBezTo>
                  <a:pt x="2936" y="401"/>
                  <a:pt x="2958" y="373"/>
                  <a:pt x="2978" y="364"/>
                </a:cubicBezTo>
                <a:cubicBezTo>
                  <a:pt x="2992" y="358"/>
                  <a:pt x="2994" y="369"/>
                  <a:pt x="2995" y="369"/>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1" name=" 27"/>
          <p:cNvSpPr>
            <a:spLocks noRot="1" noChangeAspect="1" noEditPoints="1" noChangeArrowheads="1" noChangeShapeType="1" noTextEdit="1"/>
          </p:cNvSpPr>
          <p:nvPr/>
        </p:nvSpPr>
        <p:spPr bwMode="auto">
          <a:xfrm>
            <a:off x="5675313" y="3221038"/>
            <a:ext cx="1833562" cy="300037"/>
          </a:xfrm>
          <a:custGeom>
            <a:avLst/>
            <a:gdLst>
              <a:gd name="T0" fmla="+- 0 15928 15763"/>
              <a:gd name="T1" fmla="*/ T0 w 5094"/>
              <a:gd name="T2" fmla="+- 0 9479 8946"/>
              <a:gd name="T3" fmla="*/ 9479 h 833"/>
              <a:gd name="T4" fmla="+- 0 16097 15763"/>
              <a:gd name="T5" fmla="*/ T4 w 5094"/>
              <a:gd name="T6" fmla="+- 0 9660 8946"/>
              <a:gd name="T7" fmla="*/ 9660 h 833"/>
              <a:gd name="T8" fmla="+- 0 16064 15763"/>
              <a:gd name="T9" fmla="*/ T8 w 5094"/>
              <a:gd name="T10" fmla="+- 0 9407 8946"/>
              <a:gd name="T11" fmla="*/ 9407 h 833"/>
              <a:gd name="T12" fmla="+- 0 15901 15763"/>
              <a:gd name="T13" fmla="*/ T12 w 5094"/>
              <a:gd name="T14" fmla="+- 0 9742 8946"/>
              <a:gd name="T15" fmla="*/ 9742 h 833"/>
              <a:gd name="T16" fmla="+- 0 16541 15763"/>
              <a:gd name="T17" fmla="*/ T16 w 5094"/>
              <a:gd name="T18" fmla="+- 0 9204 8946"/>
              <a:gd name="T19" fmla="*/ 9204 h 833"/>
              <a:gd name="T20" fmla="+- 0 16542 15763"/>
              <a:gd name="T21" fmla="*/ T20 w 5094"/>
              <a:gd name="T22" fmla="+- 0 9468 8946"/>
              <a:gd name="T23" fmla="*/ 9468 h 833"/>
              <a:gd name="T24" fmla="+- 0 16523 15763"/>
              <a:gd name="T25" fmla="*/ T24 w 5094"/>
              <a:gd name="T26" fmla="+- 0 9604 8946"/>
              <a:gd name="T27" fmla="*/ 9604 h 833"/>
              <a:gd name="T28" fmla="+- 0 16431 15763"/>
              <a:gd name="T29" fmla="*/ T28 w 5094"/>
              <a:gd name="T30" fmla="+- 0 9497 8946"/>
              <a:gd name="T31" fmla="*/ 9497 h 833"/>
              <a:gd name="T32" fmla="+- 0 16669 15763"/>
              <a:gd name="T33" fmla="*/ T32 w 5094"/>
              <a:gd name="T34" fmla="+- 0 9290 8946"/>
              <a:gd name="T35" fmla="*/ 9290 h 833"/>
              <a:gd name="T36" fmla="+- 0 17089 15763"/>
              <a:gd name="T37" fmla="*/ T36 w 5094"/>
              <a:gd name="T38" fmla="+- 0 9259 8946"/>
              <a:gd name="T39" fmla="*/ 9259 h 833"/>
              <a:gd name="T40" fmla="+- 0 16964 15763"/>
              <a:gd name="T41" fmla="*/ T40 w 5094"/>
              <a:gd name="T42" fmla="+- 0 9415 8946"/>
              <a:gd name="T43" fmla="*/ 9415 h 833"/>
              <a:gd name="T44" fmla="+- 0 16978 15763"/>
              <a:gd name="T45" fmla="*/ T44 w 5094"/>
              <a:gd name="T46" fmla="+- 0 9571 8946"/>
              <a:gd name="T47" fmla="*/ 9571 h 833"/>
              <a:gd name="T48" fmla="+- 0 17074 15763"/>
              <a:gd name="T49" fmla="*/ T48 w 5094"/>
              <a:gd name="T50" fmla="+- 0 9419 8946"/>
              <a:gd name="T51" fmla="*/ 9419 h 833"/>
              <a:gd name="T52" fmla="+- 0 17252 15763"/>
              <a:gd name="T53" fmla="*/ T52 w 5094"/>
              <a:gd name="T54" fmla="+- 0 8957 8946"/>
              <a:gd name="T55" fmla="*/ 8957 h 833"/>
              <a:gd name="T56" fmla="+- 0 17465 15763"/>
              <a:gd name="T57" fmla="*/ T56 w 5094"/>
              <a:gd name="T58" fmla="+- 0 9497 8946"/>
              <a:gd name="T59" fmla="*/ 9497 h 833"/>
              <a:gd name="T60" fmla="+- 0 17862 15763"/>
              <a:gd name="T61" fmla="*/ T60 w 5094"/>
              <a:gd name="T62" fmla="+- 0 9497 8946"/>
              <a:gd name="T63" fmla="*/ 9497 h 833"/>
              <a:gd name="T64" fmla="+- 0 17909 15763"/>
              <a:gd name="T65" fmla="*/ T64 w 5094"/>
              <a:gd name="T66" fmla="+- 0 9650 8946"/>
              <a:gd name="T67" fmla="*/ 9650 h 833"/>
              <a:gd name="T68" fmla="+- 0 17781 15763"/>
              <a:gd name="T69" fmla="*/ T68 w 5094"/>
              <a:gd name="T70" fmla="+- 0 9635 8946"/>
              <a:gd name="T71" fmla="*/ 9635 h 833"/>
              <a:gd name="T72" fmla="+- 0 18128 15763"/>
              <a:gd name="T73" fmla="*/ T72 w 5094"/>
              <a:gd name="T74" fmla="+- 0 9510 8946"/>
              <a:gd name="T75" fmla="*/ 9510 h 833"/>
              <a:gd name="T76" fmla="+- 0 18082 15763"/>
              <a:gd name="T77" fmla="*/ T76 w 5094"/>
              <a:gd name="T78" fmla="+- 0 9733 8946"/>
              <a:gd name="T79" fmla="*/ 9733 h 833"/>
              <a:gd name="T80" fmla="+- 0 18372 15763"/>
              <a:gd name="T81" fmla="*/ T80 w 5094"/>
              <a:gd name="T82" fmla="+- 0 9397 8946"/>
              <a:gd name="T83" fmla="*/ 9397 h 833"/>
              <a:gd name="T84" fmla="+- 0 18397 15763"/>
              <a:gd name="T85" fmla="*/ T84 w 5094"/>
              <a:gd name="T86" fmla="+- 0 9671 8946"/>
              <a:gd name="T87" fmla="*/ 9671 h 833"/>
              <a:gd name="T88" fmla="+- 0 18623 15763"/>
              <a:gd name="T89" fmla="*/ T88 w 5094"/>
              <a:gd name="T90" fmla="+- 0 9693 8946"/>
              <a:gd name="T91" fmla="*/ 9693 h 833"/>
              <a:gd name="T92" fmla="+- 0 18730 15763"/>
              <a:gd name="T93" fmla="*/ T92 w 5094"/>
              <a:gd name="T94" fmla="+- 0 9441 8946"/>
              <a:gd name="T95" fmla="*/ 9441 h 833"/>
              <a:gd name="T96" fmla="+- 0 18731 15763"/>
              <a:gd name="T97" fmla="*/ T96 w 5094"/>
              <a:gd name="T98" fmla="+- 0 9674 8946"/>
              <a:gd name="T99" fmla="*/ 9674 h 833"/>
              <a:gd name="T100" fmla="+- 0 18925 15763"/>
              <a:gd name="T101" fmla="*/ T100 w 5094"/>
              <a:gd name="T102" fmla="+- 0 9453 8946"/>
              <a:gd name="T103" fmla="*/ 9453 h 833"/>
              <a:gd name="T104" fmla="+- 0 19484 15763"/>
              <a:gd name="T105" fmla="*/ T104 w 5094"/>
              <a:gd name="T106" fmla="+- 0 9482 8946"/>
              <a:gd name="T107" fmla="*/ 9482 h 833"/>
              <a:gd name="T108" fmla="+- 0 19150 15763"/>
              <a:gd name="T109" fmla="*/ T108 w 5094"/>
              <a:gd name="T110" fmla="+- 0 9596 8946"/>
              <a:gd name="T111" fmla="*/ 9596 h 833"/>
              <a:gd name="T112" fmla="+- 0 19487 15763"/>
              <a:gd name="T113" fmla="*/ T112 w 5094"/>
              <a:gd name="T114" fmla="+- 0 9052 8946"/>
              <a:gd name="T115" fmla="*/ 9052 h 833"/>
              <a:gd name="T116" fmla="+- 0 19367 15763"/>
              <a:gd name="T117" fmla="*/ T116 w 5094"/>
              <a:gd name="T118" fmla="+- 0 9334 8946"/>
              <a:gd name="T119" fmla="*/ 9334 h 833"/>
              <a:gd name="T120" fmla="+- 0 19776 15763"/>
              <a:gd name="T121" fmla="*/ T120 w 5094"/>
              <a:gd name="T122" fmla="+- 0 9305 8946"/>
              <a:gd name="T123" fmla="*/ 9305 h 833"/>
              <a:gd name="T124" fmla="+- 0 19701 15763"/>
              <a:gd name="T125" fmla="*/ T124 w 5094"/>
              <a:gd name="T126" fmla="+- 0 9448 8946"/>
              <a:gd name="T127" fmla="*/ 9448 h 833"/>
              <a:gd name="T128" fmla="+- 0 20312 15763"/>
              <a:gd name="T129" fmla="*/ T128 w 5094"/>
              <a:gd name="T130" fmla="+- 0 9354 8946"/>
              <a:gd name="T131" fmla="*/ 9354 h 833"/>
              <a:gd name="T132" fmla="+- 0 20064 15763"/>
              <a:gd name="T133" fmla="*/ T132 w 5094"/>
              <a:gd name="T134" fmla="+- 0 9227 8946"/>
              <a:gd name="T135" fmla="*/ 9227 h 833"/>
              <a:gd name="T136" fmla="+- 0 20315 15763"/>
              <a:gd name="T137" fmla="*/ T136 w 5094"/>
              <a:gd name="T138" fmla="+- 0 9549 8946"/>
              <a:gd name="T139" fmla="*/ 9549 h 833"/>
              <a:gd name="T140" fmla="+- 0 20011 15763"/>
              <a:gd name="T141" fmla="*/ T140 w 5094"/>
              <a:gd name="T142" fmla="+- 0 9560 8946"/>
              <a:gd name="T143" fmla="*/ 9560 h 833"/>
              <a:gd name="T144" fmla="+- 0 20279 15763"/>
              <a:gd name="T145" fmla="*/ T144 w 5094"/>
              <a:gd name="T146" fmla="+- 0 9265 8946"/>
              <a:gd name="T147" fmla="*/ 9265 h 833"/>
              <a:gd name="T148" fmla="+- 0 20354 15763"/>
              <a:gd name="T149" fmla="*/ T148 w 5094"/>
              <a:gd name="T150" fmla="+- 0 9224 8946"/>
              <a:gd name="T151" fmla="*/ 9224 h 833"/>
              <a:gd name="T152" fmla="+- 0 20708 15763"/>
              <a:gd name="T153" fmla="*/ T152 w 5094"/>
              <a:gd name="T154" fmla="+- 0 9233 8946"/>
              <a:gd name="T155" fmla="*/ 9233 h 833"/>
              <a:gd name="T156" fmla="+- 0 20840 15763"/>
              <a:gd name="T157" fmla="*/ T156 w 5094"/>
              <a:gd name="T158" fmla="+- 0 9198 8946"/>
              <a:gd name="T159" fmla="*/ 9198 h 833"/>
              <a:gd name="T160" fmla="+- 0 20628 15763"/>
              <a:gd name="T161" fmla="*/ T160 w 5094"/>
              <a:gd name="T162" fmla="+- 0 9497 8946"/>
              <a:gd name="T163" fmla="*/ 9497 h 833"/>
              <a:gd name="T164" fmla="+- 0 20625 15763"/>
              <a:gd name="T165" fmla="*/ T164 w 5094"/>
              <a:gd name="T166" fmla="+- 0 9625 8946"/>
              <a:gd name="T167" fmla="*/ 9625 h 833"/>
              <a:gd name="T168" fmla="+- 0 20606 15763"/>
              <a:gd name="T169" fmla="*/ T168 w 5094"/>
              <a:gd name="T170" fmla="+- 0 9499 8946"/>
              <a:gd name="T171" fmla="*/ 9499 h 83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Lst>
            <a:rect l="0" t="0" r="r" b="b"/>
            <a:pathLst>
              <a:path w="5094" h="833" extrusionOk="0">
                <a:moveTo>
                  <a:pt x="0" y="495"/>
                </a:moveTo>
                <a:cubicBezTo>
                  <a:pt x="8" y="486"/>
                  <a:pt x="7" y="481"/>
                  <a:pt x="25" y="479"/>
                </a:cubicBezTo>
                <a:cubicBezTo>
                  <a:pt x="72" y="475"/>
                  <a:pt x="131" y="503"/>
                  <a:pt x="165" y="533"/>
                </a:cubicBezTo>
                <a:cubicBezTo>
                  <a:pt x="194" y="559"/>
                  <a:pt x="223" y="598"/>
                  <a:pt x="233" y="636"/>
                </a:cubicBezTo>
                <a:cubicBezTo>
                  <a:pt x="237" y="650"/>
                  <a:pt x="233" y="706"/>
                  <a:pt x="249" y="714"/>
                </a:cubicBezTo>
                <a:cubicBezTo>
                  <a:pt x="274" y="727"/>
                  <a:pt x="309" y="720"/>
                  <a:pt x="334" y="714"/>
                </a:cubicBezTo>
              </a:path>
              <a:path w="5094" h="833" extrusionOk="0">
                <a:moveTo>
                  <a:pt x="379" y="593"/>
                </a:moveTo>
                <a:cubicBezTo>
                  <a:pt x="379" y="559"/>
                  <a:pt x="381" y="524"/>
                  <a:pt x="373" y="490"/>
                </a:cubicBezTo>
                <a:cubicBezTo>
                  <a:pt x="365" y="455"/>
                  <a:pt x="332" y="453"/>
                  <a:pt x="301" y="461"/>
                </a:cubicBezTo>
                <a:cubicBezTo>
                  <a:pt x="235" y="478"/>
                  <a:pt x="176" y="526"/>
                  <a:pt x="132" y="575"/>
                </a:cubicBezTo>
                <a:cubicBezTo>
                  <a:pt x="94" y="617"/>
                  <a:pt x="45" y="683"/>
                  <a:pt x="60" y="744"/>
                </a:cubicBezTo>
                <a:cubicBezTo>
                  <a:pt x="70" y="786"/>
                  <a:pt x="104" y="787"/>
                  <a:pt x="138" y="796"/>
                </a:cubicBezTo>
              </a:path>
              <a:path w="5094" h="833" extrusionOk="0">
                <a:moveTo>
                  <a:pt x="865" y="429"/>
                </a:moveTo>
                <a:cubicBezTo>
                  <a:pt x="865" y="389"/>
                  <a:pt x="864" y="354"/>
                  <a:pt x="854" y="315"/>
                </a:cubicBezTo>
                <a:cubicBezTo>
                  <a:pt x="844" y="272"/>
                  <a:pt x="819" y="265"/>
                  <a:pt x="778" y="258"/>
                </a:cubicBezTo>
                <a:cubicBezTo>
                  <a:pt x="740" y="252"/>
                  <a:pt x="680" y="250"/>
                  <a:pt x="659" y="291"/>
                </a:cubicBezTo>
                <a:cubicBezTo>
                  <a:pt x="640" y="328"/>
                  <a:pt x="648" y="370"/>
                  <a:pt x="665" y="406"/>
                </a:cubicBezTo>
                <a:cubicBezTo>
                  <a:pt x="690" y="459"/>
                  <a:pt x="733" y="489"/>
                  <a:pt x="779" y="522"/>
                </a:cubicBezTo>
                <a:cubicBezTo>
                  <a:pt x="816" y="548"/>
                  <a:pt x="862" y="569"/>
                  <a:pt x="894" y="601"/>
                </a:cubicBezTo>
                <a:cubicBezTo>
                  <a:pt x="909" y="616"/>
                  <a:pt x="901" y="621"/>
                  <a:pt x="903" y="636"/>
                </a:cubicBezTo>
                <a:cubicBezTo>
                  <a:pt x="856" y="654"/>
                  <a:pt x="811" y="657"/>
                  <a:pt x="760" y="658"/>
                </a:cubicBezTo>
                <a:cubicBezTo>
                  <a:pt x="725" y="659"/>
                  <a:pt x="626" y="675"/>
                  <a:pt x="594" y="657"/>
                </a:cubicBezTo>
                <a:cubicBezTo>
                  <a:pt x="588" y="650"/>
                  <a:pt x="586" y="647"/>
                  <a:pt x="585" y="640"/>
                </a:cubicBezTo>
                <a:cubicBezTo>
                  <a:pt x="607" y="607"/>
                  <a:pt x="636" y="576"/>
                  <a:pt x="668" y="551"/>
                </a:cubicBezTo>
                <a:cubicBezTo>
                  <a:pt x="714" y="514"/>
                  <a:pt x="763" y="483"/>
                  <a:pt x="808" y="444"/>
                </a:cubicBezTo>
                <a:cubicBezTo>
                  <a:pt x="836" y="420"/>
                  <a:pt x="855" y="391"/>
                  <a:pt x="880" y="366"/>
                </a:cubicBezTo>
                <a:cubicBezTo>
                  <a:pt x="890" y="356"/>
                  <a:pt x="896" y="347"/>
                  <a:pt x="906" y="344"/>
                </a:cubicBezTo>
                <a:cubicBezTo>
                  <a:pt x="911" y="344"/>
                  <a:pt x="917" y="344"/>
                  <a:pt x="922" y="344"/>
                </a:cubicBezTo>
              </a:path>
              <a:path w="5094" h="833" extrusionOk="0">
                <a:moveTo>
                  <a:pt x="1368" y="366"/>
                </a:moveTo>
                <a:cubicBezTo>
                  <a:pt x="1359" y="344"/>
                  <a:pt x="1353" y="325"/>
                  <a:pt x="1326" y="313"/>
                </a:cubicBezTo>
                <a:cubicBezTo>
                  <a:pt x="1283" y="294"/>
                  <a:pt x="1225" y="294"/>
                  <a:pt x="1180" y="298"/>
                </a:cubicBezTo>
                <a:cubicBezTo>
                  <a:pt x="1149" y="300"/>
                  <a:pt x="1136" y="318"/>
                  <a:pt x="1139" y="349"/>
                </a:cubicBezTo>
                <a:cubicBezTo>
                  <a:pt x="1143" y="394"/>
                  <a:pt x="1171" y="437"/>
                  <a:pt x="1201" y="469"/>
                </a:cubicBezTo>
                <a:cubicBezTo>
                  <a:pt x="1237" y="509"/>
                  <a:pt x="1282" y="541"/>
                  <a:pt x="1321" y="578"/>
                </a:cubicBezTo>
                <a:cubicBezTo>
                  <a:pt x="1338" y="594"/>
                  <a:pt x="1337" y="598"/>
                  <a:pt x="1345" y="615"/>
                </a:cubicBezTo>
                <a:cubicBezTo>
                  <a:pt x="1303" y="626"/>
                  <a:pt x="1259" y="626"/>
                  <a:pt x="1215" y="625"/>
                </a:cubicBezTo>
                <a:cubicBezTo>
                  <a:pt x="1170" y="624"/>
                  <a:pt x="1127" y="625"/>
                  <a:pt x="1085" y="608"/>
                </a:cubicBezTo>
                <a:cubicBezTo>
                  <a:pt x="1085" y="578"/>
                  <a:pt x="1109" y="562"/>
                  <a:pt x="1136" y="546"/>
                </a:cubicBezTo>
                <a:cubicBezTo>
                  <a:pt x="1190" y="514"/>
                  <a:pt x="1254" y="499"/>
                  <a:pt x="1311" y="473"/>
                </a:cubicBezTo>
                <a:cubicBezTo>
                  <a:pt x="1349" y="455"/>
                  <a:pt x="1421" y="429"/>
                  <a:pt x="1440" y="387"/>
                </a:cubicBezTo>
                <a:cubicBezTo>
                  <a:pt x="1459" y="344"/>
                  <a:pt x="1456" y="288"/>
                  <a:pt x="1457" y="242"/>
                </a:cubicBezTo>
              </a:path>
              <a:path w="5094" h="833" extrusionOk="0">
                <a:moveTo>
                  <a:pt x="1489" y="11"/>
                </a:moveTo>
                <a:cubicBezTo>
                  <a:pt x="1528" y="3"/>
                  <a:pt x="1535" y="-1"/>
                  <a:pt x="1571" y="38"/>
                </a:cubicBezTo>
                <a:cubicBezTo>
                  <a:pt x="1628" y="100"/>
                  <a:pt x="1679" y="176"/>
                  <a:pt x="1707" y="256"/>
                </a:cubicBezTo>
                <a:cubicBezTo>
                  <a:pt x="1742" y="354"/>
                  <a:pt x="1749" y="456"/>
                  <a:pt x="1702" y="551"/>
                </a:cubicBezTo>
                <a:cubicBezTo>
                  <a:pt x="1653" y="651"/>
                  <a:pt x="1554" y="718"/>
                  <a:pt x="1461" y="773"/>
                </a:cubicBezTo>
                <a:cubicBezTo>
                  <a:pt x="1399" y="805"/>
                  <a:pt x="1382" y="813"/>
                  <a:pt x="1341" y="832"/>
                </a:cubicBezTo>
              </a:path>
              <a:path w="5094" h="833" extrusionOk="0">
                <a:moveTo>
                  <a:pt x="2099" y="551"/>
                </a:moveTo>
                <a:cubicBezTo>
                  <a:pt x="2101" y="551"/>
                  <a:pt x="2105" y="538"/>
                  <a:pt x="2110" y="540"/>
                </a:cubicBezTo>
                <a:cubicBezTo>
                  <a:pt x="2125" y="546"/>
                  <a:pt x="2139" y="577"/>
                  <a:pt x="2143" y="590"/>
                </a:cubicBezTo>
                <a:cubicBezTo>
                  <a:pt x="2154" y="624"/>
                  <a:pt x="2158" y="670"/>
                  <a:pt x="2146" y="704"/>
                </a:cubicBezTo>
                <a:cubicBezTo>
                  <a:pt x="2133" y="741"/>
                  <a:pt x="2095" y="763"/>
                  <a:pt x="2059" y="772"/>
                </a:cubicBezTo>
                <a:cubicBezTo>
                  <a:pt x="2037" y="778"/>
                  <a:pt x="2021" y="775"/>
                  <a:pt x="2000" y="775"/>
                </a:cubicBezTo>
                <a:cubicBezTo>
                  <a:pt x="1996" y="738"/>
                  <a:pt x="1997" y="726"/>
                  <a:pt x="2018" y="689"/>
                </a:cubicBezTo>
                <a:cubicBezTo>
                  <a:pt x="2055" y="624"/>
                  <a:pt x="2102" y="571"/>
                  <a:pt x="2161" y="526"/>
                </a:cubicBezTo>
                <a:cubicBezTo>
                  <a:pt x="2199" y="498"/>
                  <a:pt x="2262" y="456"/>
                  <a:pt x="2313" y="472"/>
                </a:cubicBezTo>
                <a:cubicBezTo>
                  <a:pt x="2353" y="484"/>
                  <a:pt x="2360" y="529"/>
                  <a:pt x="2365" y="564"/>
                </a:cubicBezTo>
                <a:cubicBezTo>
                  <a:pt x="2372" y="618"/>
                  <a:pt x="2375" y="682"/>
                  <a:pt x="2363" y="736"/>
                </a:cubicBezTo>
                <a:cubicBezTo>
                  <a:pt x="2358" y="759"/>
                  <a:pt x="2351" y="777"/>
                  <a:pt x="2329" y="787"/>
                </a:cubicBezTo>
                <a:cubicBezTo>
                  <a:pt x="2326" y="787"/>
                  <a:pt x="2322" y="787"/>
                  <a:pt x="2319" y="787"/>
                </a:cubicBezTo>
                <a:cubicBezTo>
                  <a:pt x="2309" y="745"/>
                  <a:pt x="2315" y="718"/>
                  <a:pt x="2333" y="676"/>
                </a:cubicBezTo>
                <a:cubicBezTo>
                  <a:pt x="2362" y="609"/>
                  <a:pt x="2403" y="548"/>
                  <a:pt x="2460" y="501"/>
                </a:cubicBezTo>
                <a:cubicBezTo>
                  <a:pt x="2503" y="465"/>
                  <a:pt x="2553" y="449"/>
                  <a:pt x="2609" y="451"/>
                </a:cubicBezTo>
                <a:cubicBezTo>
                  <a:pt x="2649" y="453"/>
                  <a:pt x="2686" y="468"/>
                  <a:pt x="2702" y="507"/>
                </a:cubicBezTo>
                <a:cubicBezTo>
                  <a:pt x="2719" y="549"/>
                  <a:pt x="2704" y="592"/>
                  <a:pt x="2684" y="630"/>
                </a:cubicBezTo>
                <a:cubicBezTo>
                  <a:pt x="2669" y="660"/>
                  <a:pt x="2637" y="690"/>
                  <a:pt x="2634" y="725"/>
                </a:cubicBezTo>
                <a:cubicBezTo>
                  <a:pt x="2635" y="730"/>
                  <a:pt x="2636" y="735"/>
                  <a:pt x="2637" y="740"/>
                </a:cubicBezTo>
                <a:cubicBezTo>
                  <a:pt x="2686" y="758"/>
                  <a:pt x="2738" y="759"/>
                  <a:pt x="2791" y="755"/>
                </a:cubicBezTo>
                <a:cubicBezTo>
                  <a:pt x="2814" y="752"/>
                  <a:pt x="2837" y="750"/>
                  <a:pt x="2860" y="747"/>
                </a:cubicBezTo>
              </a:path>
              <a:path w="5094" h="833" extrusionOk="0">
                <a:moveTo>
                  <a:pt x="3178" y="590"/>
                </a:moveTo>
                <a:cubicBezTo>
                  <a:pt x="3169" y="557"/>
                  <a:pt x="3153" y="530"/>
                  <a:pt x="3122" y="511"/>
                </a:cubicBezTo>
                <a:cubicBezTo>
                  <a:pt x="3077" y="484"/>
                  <a:pt x="3017" y="488"/>
                  <a:pt x="2967" y="495"/>
                </a:cubicBezTo>
                <a:cubicBezTo>
                  <a:pt x="2914" y="503"/>
                  <a:pt x="2865" y="523"/>
                  <a:pt x="2830" y="564"/>
                </a:cubicBezTo>
                <a:cubicBezTo>
                  <a:pt x="2798" y="602"/>
                  <a:pt x="2798" y="658"/>
                  <a:pt x="2836" y="691"/>
                </a:cubicBezTo>
                <a:cubicBezTo>
                  <a:pt x="2869" y="719"/>
                  <a:pt x="2926" y="731"/>
                  <a:pt x="2968" y="728"/>
                </a:cubicBezTo>
                <a:cubicBezTo>
                  <a:pt x="3020" y="725"/>
                  <a:pt x="3058" y="696"/>
                  <a:pt x="3086" y="654"/>
                </a:cubicBezTo>
                <a:cubicBezTo>
                  <a:pt x="3110" y="617"/>
                  <a:pt x="3115" y="578"/>
                  <a:pt x="3120" y="536"/>
                </a:cubicBezTo>
                <a:cubicBezTo>
                  <a:pt x="3123" y="508"/>
                  <a:pt x="3136" y="507"/>
                  <a:pt x="3162" y="507"/>
                </a:cubicBezTo>
                <a:cubicBezTo>
                  <a:pt x="3202" y="508"/>
                  <a:pt x="3219" y="509"/>
                  <a:pt x="3247" y="512"/>
                </a:cubicBezTo>
              </a:path>
              <a:path w="5094" h="833" extrusionOk="0">
                <a:moveTo>
                  <a:pt x="3745" y="604"/>
                </a:moveTo>
                <a:cubicBezTo>
                  <a:pt x="3746" y="574"/>
                  <a:pt x="3750" y="556"/>
                  <a:pt x="3721" y="536"/>
                </a:cubicBezTo>
                <a:cubicBezTo>
                  <a:pt x="3674" y="504"/>
                  <a:pt x="3609" y="499"/>
                  <a:pt x="3554" y="497"/>
                </a:cubicBezTo>
                <a:cubicBezTo>
                  <a:pt x="3503" y="495"/>
                  <a:pt x="3422" y="499"/>
                  <a:pt x="3387" y="546"/>
                </a:cubicBezTo>
                <a:cubicBezTo>
                  <a:pt x="3366" y="574"/>
                  <a:pt x="3361" y="624"/>
                  <a:pt x="3387" y="650"/>
                </a:cubicBezTo>
                <a:cubicBezTo>
                  <a:pt x="3417" y="680"/>
                  <a:pt x="3474" y="682"/>
                  <a:pt x="3513" y="680"/>
                </a:cubicBezTo>
                <a:cubicBezTo>
                  <a:pt x="3600" y="676"/>
                  <a:pt x="3656" y="631"/>
                  <a:pt x="3688" y="551"/>
                </a:cubicBezTo>
                <a:cubicBezTo>
                  <a:pt x="3741" y="418"/>
                  <a:pt x="3748" y="247"/>
                  <a:pt x="3724" y="106"/>
                </a:cubicBezTo>
                <a:cubicBezTo>
                  <a:pt x="3720" y="89"/>
                  <a:pt x="3720" y="84"/>
                  <a:pt x="3709" y="79"/>
                </a:cubicBezTo>
                <a:cubicBezTo>
                  <a:pt x="3677" y="95"/>
                  <a:pt x="3665" y="103"/>
                  <a:pt x="3650" y="145"/>
                </a:cubicBezTo>
                <a:cubicBezTo>
                  <a:pt x="3623" y="222"/>
                  <a:pt x="3612" y="308"/>
                  <a:pt x="3604" y="388"/>
                </a:cubicBezTo>
                <a:cubicBezTo>
                  <a:pt x="3594" y="482"/>
                  <a:pt x="3570" y="605"/>
                  <a:pt x="3602" y="697"/>
                </a:cubicBezTo>
                <a:cubicBezTo>
                  <a:pt x="3620" y="748"/>
                  <a:pt x="3675" y="734"/>
                  <a:pt x="3718" y="733"/>
                </a:cubicBezTo>
              </a:path>
              <a:path w="5094" h="833" extrusionOk="0">
                <a:moveTo>
                  <a:pt x="4013" y="359"/>
                </a:moveTo>
                <a:cubicBezTo>
                  <a:pt x="4013" y="325"/>
                  <a:pt x="4013" y="292"/>
                  <a:pt x="4013" y="258"/>
                </a:cubicBezTo>
                <a:cubicBezTo>
                  <a:pt x="4007" y="282"/>
                  <a:pt x="4000" y="307"/>
                  <a:pt x="3992" y="330"/>
                </a:cubicBezTo>
                <a:cubicBezTo>
                  <a:pt x="3972" y="386"/>
                  <a:pt x="3947" y="443"/>
                  <a:pt x="3938" y="502"/>
                </a:cubicBezTo>
                <a:cubicBezTo>
                  <a:pt x="3930" y="554"/>
                  <a:pt x="3924" y="607"/>
                  <a:pt x="3963" y="646"/>
                </a:cubicBezTo>
                <a:cubicBezTo>
                  <a:pt x="3995" y="677"/>
                  <a:pt x="4025" y="675"/>
                  <a:pt x="4066" y="680"/>
                </a:cubicBezTo>
              </a:path>
              <a:path w="5094" h="833" extrusionOk="0">
                <a:moveTo>
                  <a:pt x="4549" y="408"/>
                </a:moveTo>
                <a:cubicBezTo>
                  <a:pt x="4549" y="369"/>
                  <a:pt x="4565" y="291"/>
                  <a:pt x="4539" y="260"/>
                </a:cubicBezTo>
                <a:cubicBezTo>
                  <a:pt x="4514" y="230"/>
                  <a:pt x="4445" y="238"/>
                  <a:pt x="4412" y="238"/>
                </a:cubicBezTo>
                <a:cubicBezTo>
                  <a:pt x="4374" y="238"/>
                  <a:pt x="4320" y="240"/>
                  <a:pt x="4301" y="281"/>
                </a:cubicBezTo>
                <a:cubicBezTo>
                  <a:pt x="4285" y="317"/>
                  <a:pt x="4305" y="364"/>
                  <a:pt x="4325" y="393"/>
                </a:cubicBezTo>
                <a:cubicBezTo>
                  <a:pt x="4366" y="452"/>
                  <a:pt x="4436" y="489"/>
                  <a:pt x="4492" y="532"/>
                </a:cubicBezTo>
                <a:cubicBezTo>
                  <a:pt x="4519" y="553"/>
                  <a:pt x="4540" y="571"/>
                  <a:pt x="4552" y="603"/>
                </a:cubicBezTo>
                <a:cubicBezTo>
                  <a:pt x="4526" y="629"/>
                  <a:pt x="4497" y="628"/>
                  <a:pt x="4460" y="630"/>
                </a:cubicBezTo>
                <a:cubicBezTo>
                  <a:pt x="4402" y="633"/>
                  <a:pt x="4344" y="631"/>
                  <a:pt x="4287" y="623"/>
                </a:cubicBezTo>
                <a:cubicBezTo>
                  <a:pt x="4265" y="620"/>
                  <a:pt x="4260" y="620"/>
                  <a:pt x="4248" y="614"/>
                </a:cubicBezTo>
                <a:cubicBezTo>
                  <a:pt x="4238" y="587"/>
                  <a:pt x="4258" y="574"/>
                  <a:pt x="4278" y="554"/>
                </a:cubicBezTo>
                <a:cubicBezTo>
                  <a:pt x="4323" y="508"/>
                  <a:pt x="4375" y="469"/>
                  <a:pt x="4421" y="425"/>
                </a:cubicBezTo>
                <a:cubicBezTo>
                  <a:pt x="4455" y="392"/>
                  <a:pt x="4489" y="358"/>
                  <a:pt x="4516" y="319"/>
                </a:cubicBezTo>
                <a:cubicBezTo>
                  <a:pt x="4522" y="311"/>
                  <a:pt x="4526" y="289"/>
                  <a:pt x="4532" y="283"/>
                </a:cubicBezTo>
                <a:cubicBezTo>
                  <a:pt x="4541" y="273"/>
                  <a:pt x="4558" y="277"/>
                  <a:pt x="4569" y="277"/>
                </a:cubicBezTo>
                <a:cubicBezTo>
                  <a:pt x="4576" y="277"/>
                  <a:pt x="4584" y="278"/>
                  <a:pt x="4591" y="278"/>
                </a:cubicBezTo>
              </a:path>
              <a:path w="5094" h="833" extrusionOk="0">
                <a:moveTo>
                  <a:pt x="4856" y="355"/>
                </a:moveTo>
                <a:cubicBezTo>
                  <a:pt x="4855" y="335"/>
                  <a:pt x="4849" y="313"/>
                  <a:pt x="4864" y="298"/>
                </a:cubicBezTo>
                <a:cubicBezTo>
                  <a:pt x="4880" y="281"/>
                  <a:pt x="4924" y="288"/>
                  <a:pt x="4945" y="287"/>
                </a:cubicBezTo>
                <a:cubicBezTo>
                  <a:pt x="4979" y="285"/>
                  <a:pt x="5016" y="286"/>
                  <a:pt x="5049" y="277"/>
                </a:cubicBezTo>
                <a:cubicBezTo>
                  <a:pt x="5063" y="273"/>
                  <a:pt x="5070" y="267"/>
                  <a:pt x="5077" y="256"/>
                </a:cubicBezTo>
                <a:cubicBezTo>
                  <a:pt x="5077" y="254"/>
                  <a:pt x="5077" y="253"/>
                  <a:pt x="5077" y="252"/>
                </a:cubicBezTo>
                <a:cubicBezTo>
                  <a:pt x="5060" y="255"/>
                  <a:pt x="5049" y="261"/>
                  <a:pt x="5034" y="273"/>
                </a:cubicBezTo>
                <a:cubicBezTo>
                  <a:pt x="4995" y="304"/>
                  <a:pt x="4968" y="345"/>
                  <a:pt x="4942" y="387"/>
                </a:cubicBezTo>
                <a:cubicBezTo>
                  <a:pt x="4910" y="439"/>
                  <a:pt x="4887" y="494"/>
                  <a:pt x="4865" y="551"/>
                </a:cubicBezTo>
                <a:cubicBezTo>
                  <a:pt x="4852" y="585"/>
                  <a:pt x="4843" y="620"/>
                  <a:pt x="4841" y="657"/>
                </a:cubicBezTo>
                <a:cubicBezTo>
                  <a:pt x="4840" y="666"/>
                  <a:pt x="4839" y="688"/>
                  <a:pt x="4852" y="686"/>
                </a:cubicBezTo>
                <a:cubicBezTo>
                  <a:pt x="4855" y="684"/>
                  <a:pt x="4859" y="681"/>
                  <a:pt x="4862" y="679"/>
                </a:cubicBezTo>
              </a:path>
              <a:path w="5094" h="833" extrusionOk="0">
                <a:moveTo>
                  <a:pt x="4725" y="596"/>
                </a:moveTo>
                <a:cubicBezTo>
                  <a:pt x="4726" y="587"/>
                  <a:pt x="4722" y="581"/>
                  <a:pt x="4731" y="575"/>
                </a:cubicBezTo>
                <a:cubicBezTo>
                  <a:pt x="4760" y="555"/>
                  <a:pt x="4810" y="557"/>
                  <a:pt x="4843" y="553"/>
                </a:cubicBezTo>
                <a:cubicBezTo>
                  <a:pt x="4901" y="546"/>
                  <a:pt x="4959" y="546"/>
                  <a:pt x="5017" y="546"/>
                </a:cubicBezTo>
                <a:cubicBezTo>
                  <a:pt x="5043" y="546"/>
                  <a:pt x="5067" y="545"/>
                  <a:pt x="5093" y="541"/>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2" name=" 28"/>
          <p:cNvSpPr>
            <a:spLocks noRot="1" noChangeAspect="1" noEditPoints="1" noChangeArrowheads="1" noChangeShapeType="1" noTextEdit="1"/>
          </p:cNvSpPr>
          <p:nvPr/>
        </p:nvSpPr>
        <p:spPr bwMode="auto">
          <a:xfrm>
            <a:off x="4821238" y="3775075"/>
            <a:ext cx="222250" cy="58738"/>
          </a:xfrm>
          <a:custGeom>
            <a:avLst/>
            <a:gdLst>
              <a:gd name="T0" fmla="+- 0 13391 13391"/>
              <a:gd name="T1" fmla="*/ T0 w 620"/>
              <a:gd name="T2" fmla="+- 0 10494 10487"/>
              <a:gd name="T3" fmla="*/ 10494 h 164"/>
              <a:gd name="T4" fmla="+- 0 13442 13391"/>
              <a:gd name="T5" fmla="*/ T4 w 620"/>
              <a:gd name="T6" fmla="+- 0 10491 10487"/>
              <a:gd name="T7" fmla="*/ 10491 h 164"/>
              <a:gd name="T8" fmla="+- 0 13649 13391"/>
              <a:gd name="T9" fmla="*/ T8 w 620"/>
              <a:gd name="T10" fmla="+- 0 10487 10487"/>
              <a:gd name="T11" fmla="*/ 10487 h 164"/>
              <a:gd name="T12" fmla="+- 0 13831 13391"/>
              <a:gd name="T13" fmla="*/ T12 w 620"/>
              <a:gd name="T14" fmla="+- 0 10504 10487"/>
              <a:gd name="T15" fmla="*/ 10504 h 164"/>
              <a:gd name="T16" fmla="+- 0 13840 13391"/>
              <a:gd name="T17" fmla="*/ T16 w 620"/>
              <a:gd name="T18" fmla="+- 0 10539 10487"/>
              <a:gd name="T19" fmla="*/ 10539 h 164"/>
              <a:gd name="T20" fmla="+- 0 13521 13391"/>
              <a:gd name="T21" fmla="*/ T20 w 620"/>
              <a:gd name="T22" fmla="+- 0 10650 10487"/>
              <a:gd name="T23" fmla="*/ 10650 h 164"/>
              <a:gd name="T24" fmla="+- 0 13497 13391"/>
              <a:gd name="T25" fmla="*/ T24 w 620"/>
              <a:gd name="T26" fmla="+- 0 10646 10487"/>
              <a:gd name="T27" fmla="*/ 10646 h 164"/>
              <a:gd name="T28" fmla="+- 0 13497 13391"/>
              <a:gd name="T29" fmla="*/ T28 w 620"/>
              <a:gd name="T30" fmla="+- 0 10649 10487"/>
              <a:gd name="T31" fmla="*/ 10649 h 164"/>
              <a:gd name="T32" fmla="+- 0 13614 13391"/>
              <a:gd name="T33" fmla="*/ T32 w 620"/>
              <a:gd name="T34" fmla="+- 0 10646 10487"/>
              <a:gd name="T35" fmla="*/ 10646 h 164"/>
              <a:gd name="T36" fmla="+- 0 14010 13391"/>
              <a:gd name="T37" fmla="*/ T36 w 620"/>
              <a:gd name="T38" fmla="+- 0 10644 10487"/>
              <a:gd name="T39" fmla="*/ 10644 h 16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620" h="164" extrusionOk="0">
                <a:moveTo>
                  <a:pt x="0" y="7"/>
                </a:moveTo>
                <a:cubicBezTo>
                  <a:pt x="14" y="4"/>
                  <a:pt x="35" y="4"/>
                  <a:pt x="51" y="4"/>
                </a:cubicBezTo>
                <a:cubicBezTo>
                  <a:pt x="120" y="2"/>
                  <a:pt x="189" y="0"/>
                  <a:pt x="258" y="0"/>
                </a:cubicBezTo>
                <a:cubicBezTo>
                  <a:pt x="315" y="0"/>
                  <a:pt x="386" y="-5"/>
                  <a:pt x="440" y="17"/>
                </a:cubicBezTo>
                <a:cubicBezTo>
                  <a:pt x="466" y="28"/>
                  <a:pt x="458" y="36"/>
                  <a:pt x="449" y="52"/>
                </a:cubicBezTo>
              </a:path>
              <a:path w="620" h="164" extrusionOk="0">
                <a:moveTo>
                  <a:pt x="130" y="163"/>
                </a:moveTo>
                <a:cubicBezTo>
                  <a:pt x="123" y="163"/>
                  <a:pt x="111" y="159"/>
                  <a:pt x="106" y="159"/>
                </a:cubicBezTo>
                <a:cubicBezTo>
                  <a:pt x="106" y="160"/>
                  <a:pt x="106" y="161"/>
                  <a:pt x="106" y="162"/>
                </a:cubicBezTo>
                <a:cubicBezTo>
                  <a:pt x="145" y="162"/>
                  <a:pt x="184" y="159"/>
                  <a:pt x="223" y="159"/>
                </a:cubicBezTo>
                <a:cubicBezTo>
                  <a:pt x="355" y="158"/>
                  <a:pt x="487" y="159"/>
                  <a:pt x="619" y="157"/>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3" name=" 29"/>
          <p:cNvSpPr>
            <a:spLocks noRot="1" noChangeAspect="1" noEditPoints="1" noChangeArrowheads="1" noChangeShapeType="1" noTextEdit="1"/>
          </p:cNvSpPr>
          <p:nvPr/>
        </p:nvSpPr>
        <p:spPr bwMode="auto">
          <a:xfrm>
            <a:off x="5281613" y="3798888"/>
            <a:ext cx="447675" cy="223837"/>
          </a:xfrm>
          <a:custGeom>
            <a:avLst/>
            <a:gdLst>
              <a:gd name="T0" fmla="+- 0 14694 14671"/>
              <a:gd name="T1" fmla="*/ T0 w 1242"/>
              <a:gd name="T2" fmla="+- 0 10661 10554"/>
              <a:gd name="T3" fmla="*/ 10661 h 619"/>
              <a:gd name="T4" fmla="+- 0 14683 14671"/>
              <a:gd name="T5" fmla="*/ T4 w 1242"/>
              <a:gd name="T6" fmla="+- 0 10657 10554"/>
              <a:gd name="T7" fmla="*/ 10657 h 619"/>
              <a:gd name="T8" fmla="+- 0 14675 14671"/>
              <a:gd name="T9" fmla="*/ T8 w 1242"/>
              <a:gd name="T10" fmla="+- 0 10649 10554"/>
              <a:gd name="T11" fmla="*/ 10649 h 619"/>
              <a:gd name="T12" fmla="+- 0 14671 14671"/>
              <a:gd name="T13" fmla="*/ T12 w 1242"/>
              <a:gd name="T14" fmla="+- 0 10646 10554"/>
              <a:gd name="T15" fmla="*/ 10646 h 619"/>
              <a:gd name="T16" fmla="+- 0 14752 14671"/>
              <a:gd name="T17" fmla="*/ T16 w 1242"/>
              <a:gd name="T18" fmla="+- 0 10642 10554"/>
              <a:gd name="T19" fmla="*/ 10642 h 619"/>
              <a:gd name="T20" fmla="+- 0 14979 14671"/>
              <a:gd name="T21" fmla="*/ T20 w 1242"/>
              <a:gd name="T22" fmla="+- 0 10630 10554"/>
              <a:gd name="T23" fmla="*/ 10630 h 619"/>
              <a:gd name="T24" fmla="+- 0 15175 14671"/>
              <a:gd name="T25" fmla="*/ T24 w 1242"/>
              <a:gd name="T26" fmla="+- 0 10619 10554"/>
              <a:gd name="T27" fmla="*/ 10619 h 619"/>
              <a:gd name="T28" fmla="+- 0 15183 14671"/>
              <a:gd name="T29" fmla="*/ T28 w 1242"/>
              <a:gd name="T30" fmla="+- 0 10619 10554"/>
              <a:gd name="T31" fmla="*/ 10619 h 619"/>
              <a:gd name="T32" fmla="+- 0 15150 14671"/>
              <a:gd name="T33" fmla="*/ T32 w 1242"/>
              <a:gd name="T34" fmla="+- 0 10635 10554"/>
              <a:gd name="T35" fmla="*/ 10635 h 619"/>
              <a:gd name="T36" fmla="+- 0 15074 14671"/>
              <a:gd name="T37" fmla="*/ T36 w 1242"/>
              <a:gd name="T38" fmla="+- 0 10733 10554"/>
              <a:gd name="T39" fmla="*/ 10733 h 619"/>
              <a:gd name="T40" fmla="+- 0 15009 14671"/>
              <a:gd name="T41" fmla="*/ T40 w 1242"/>
              <a:gd name="T42" fmla="+- 0 10879 10554"/>
              <a:gd name="T43" fmla="*/ 10879 h 619"/>
              <a:gd name="T44" fmla="+- 0 14987 14671"/>
              <a:gd name="T45" fmla="*/ T44 w 1242"/>
              <a:gd name="T46" fmla="+- 0 10987 10554"/>
              <a:gd name="T47" fmla="*/ 10987 h 619"/>
              <a:gd name="T48" fmla="+- 0 14986 14671"/>
              <a:gd name="T49" fmla="*/ T48 w 1242"/>
              <a:gd name="T50" fmla="+- 0 11018 10554"/>
              <a:gd name="T51" fmla="*/ 11018 h 619"/>
              <a:gd name="T52" fmla="+- 0 15046 14671"/>
              <a:gd name="T53" fmla="*/ T52 w 1242"/>
              <a:gd name="T54" fmla="+- 0 10992 10554"/>
              <a:gd name="T55" fmla="*/ 10992 h 619"/>
              <a:gd name="T56" fmla="+- 0 15442 14671"/>
              <a:gd name="T57" fmla="*/ T56 w 1242"/>
              <a:gd name="T58" fmla="+- 0 10637 10554"/>
              <a:gd name="T59" fmla="*/ 10637 h 619"/>
              <a:gd name="T60" fmla="+- 0 15433 14671"/>
              <a:gd name="T61" fmla="*/ T60 w 1242"/>
              <a:gd name="T62" fmla="+- 0 10614 10554"/>
              <a:gd name="T63" fmla="*/ 10614 h 619"/>
              <a:gd name="T64" fmla="+- 0 15425 14671"/>
              <a:gd name="T65" fmla="*/ T64 w 1242"/>
              <a:gd name="T66" fmla="+- 0 10607 10554"/>
              <a:gd name="T67" fmla="*/ 10607 h 619"/>
              <a:gd name="T68" fmla="+- 0 15910 14671"/>
              <a:gd name="T69" fmla="*/ T68 w 1242"/>
              <a:gd name="T70" fmla="+- 0 10590 10554"/>
              <a:gd name="T71" fmla="*/ 10590 h 619"/>
              <a:gd name="T72" fmla="+- 0 15912 14671"/>
              <a:gd name="T73" fmla="*/ T72 w 1242"/>
              <a:gd name="T74" fmla="+- 0 10586 10554"/>
              <a:gd name="T75" fmla="*/ 10586 h 619"/>
              <a:gd name="T76" fmla="+- 0 15878 14671"/>
              <a:gd name="T77" fmla="*/ T76 w 1242"/>
              <a:gd name="T78" fmla="+- 0 10566 10554"/>
              <a:gd name="T79" fmla="*/ 10566 h 619"/>
              <a:gd name="T80" fmla="+- 0 15808 14671"/>
              <a:gd name="T81" fmla="*/ T80 w 1242"/>
              <a:gd name="T82" fmla="+- 0 10554 10554"/>
              <a:gd name="T83" fmla="*/ 10554 h 619"/>
              <a:gd name="T84" fmla="+- 0 15729 14671"/>
              <a:gd name="T85" fmla="*/ T84 w 1242"/>
              <a:gd name="T86" fmla="+- 0 10583 10554"/>
              <a:gd name="T87" fmla="*/ 10583 h 619"/>
              <a:gd name="T88" fmla="+- 0 15689 14671"/>
              <a:gd name="T89" fmla="*/ T88 w 1242"/>
              <a:gd name="T90" fmla="+- 0 10715 10554"/>
              <a:gd name="T91" fmla="*/ 10715 h 619"/>
              <a:gd name="T92" fmla="+- 0 15659 14671"/>
              <a:gd name="T93" fmla="*/ T92 w 1242"/>
              <a:gd name="T94" fmla="+- 0 10896 10554"/>
              <a:gd name="T95" fmla="*/ 10896 h 619"/>
              <a:gd name="T96" fmla="+- 0 15654 14671"/>
              <a:gd name="T97" fmla="*/ T96 w 1242"/>
              <a:gd name="T98" fmla="+- 0 11172 10554"/>
              <a:gd name="T99" fmla="*/ 11172 h 619"/>
              <a:gd name="T100" fmla="+- 0 15665 14671"/>
              <a:gd name="T101" fmla="*/ T100 w 1242"/>
              <a:gd name="T102" fmla="+- 0 11143 10554"/>
              <a:gd name="T103" fmla="*/ 11143 h 619"/>
              <a:gd name="T104" fmla="+- 0 15702 14671"/>
              <a:gd name="T105" fmla="*/ T104 w 1242"/>
              <a:gd name="T106" fmla="+- 0 11082 10554"/>
              <a:gd name="T107" fmla="*/ 11082 h 619"/>
              <a:gd name="T108" fmla="+- 0 15737 14671"/>
              <a:gd name="T109" fmla="*/ T108 w 1242"/>
              <a:gd name="T110" fmla="+- 0 11058 10554"/>
              <a:gd name="T111" fmla="*/ 11058 h 61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1242" h="619" extrusionOk="0">
                <a:moveTo>
                  <a:pt x="23" y="107"/>
                </a:moveTo>
                <a:cubicBezTo>
                  <a:pt x="20" y="105"/>
                  <a:pt x="15" y="105"/>
                  <a:pt x="12" y="103"/>
                </a:cubicBezTo>
                <a:cubicBezTo>
                  <a:pt x="9" y="101"/>
                  <a:pt x="8" y="98"/>
                  <a:pt x="4" y="95"/>
                </a:cubicBezTo>
                <a:cubicBezTo>
                  <a:pt x="3" y="94"/>
                  <a:pt x="1" y="93"/>
                  <a:pt x="0" y="92"/>
                </a:cubicBezTo>
                <a:cubicBezTo>
                  <a:pt x="27" y="90"/>
                  <a:pt x="54" y="89"/>
                  <a:pt x="81" y="88"/>
                </a:cubicBezTo>
                <a:cubicBezTo>
                  <a:pt x="157" y="84"/>
                  <a:pt x="232" y="79"/>
                  <a:pt x="308" y="76"/>
                </a:cubicBezTo>
                <a:cubicBezTo>
                  <a:pt x="373" y="73"/>
                  <a:pt x="439" y="69"/>
                  <a:pt x="504" y="65"/>
                </a:cubicBezTo>
                <a:cubicBezTo>
                  <a:pt x="509" y="65"/>
                  <a:pt x="509" y="65"/>
                  <a:pt x="512" y="65"/>
                </a:cubicBezTo>
                <a:cubicBezTo>
                  <a:pt x="499" y="70"/>
                  <a:pt x="491" y="71"/>
                  <a:pt x="479" y="81"/>
                </a:cubicBezTo>
                <a:cubicBezTo>
                  <a:pt x="444" y="108"/>
                  <a:pt x="423" y="141"/>
                  <a:pt x="403" y="179"/>
                </a:cubicBezTo>
                <a:cubicBezTo>
                  <a:pt x="378" y="226"/>
                  <a:pt x="355" y="274"/>
                  <a:pt x="338" y="325"/>
                </a:cubicBezTo>
                <a:cubicBezTo>
                  <a:pt x="326" y="362"/>
                  <a:pt x="318" y="395"/>
                  <a:pt x="316" y="433"/>
                </a:cubicBezTo>
                <a:cubicBezTo>
                  <a:pt x="315" y="444"/>
                  <a:pt x="315" y="454"/>
                  <a:pt x="315" y="464"/>
                </a:cubicBezTo>
                <a:cubicBezTo>
                  <a:pt x="341" y="462"/>
                  <a:pt x="351" y="455"/>
                  <a:pt x="375" y="438"/>
                </a:cubicBezTo>
              </a:path>
              <a:path w="1242" h="619" extrusionOk="0">
                <a:moveTo>
                  <a:pt x="771" y="83"/>
                </a:moveTo>
                <a:cubicBezTo>
                  <a:pt x="768" y="76"/>
                  <a:pt x="766" y="66"/>
                  <a:pt x="762" y="60"/>
                </a:cubicBezTo>
                <a:cubicBezTo>
                  <a:pt x="760" y="57"/>
                  <a:pt x="755" y="55"/>
                  <a:pt x="754" y="53"/>
                </a:cubicBezTo>
                <a:cubicBezTo>
                  <a:pt x="897" y="53"/>
                  <a:pt x="1106" y="91"/>
                  <a:pt x="1239" y="36"/>
                </a:cubicBezTo>
                <a:cubicBezTo>
                  <a:pt x="1240" y="35"/>
                  <a:pt x="1240" y="33"/>
                  <a:pt x="1241" y="32"/>
                </a:cubicBezTo>
                <a:cubicBezTo>
                  <a:pt x="1229" y="25"/>
                  <a:pt x="1222" y="17"/>
                  <a:pt x="1207" y="12"/>
                </a:cubicBezTo>
                <a:cubicBezTo>
                  <a:pt x="1185" y="4"/>
                  <a:pt x="1160" y="2"/>
                  <a:pt x="1137" y="0"/>
                </a:cubicBezTo>
                <a:cubicBezTo>
                  <a:pt x="1106" y="-2"/>
                  <a:pt x="1077" y="1"/>
                  <a:pt x="1058" y="29"/>
                </a:cubicBezTo>
                <a:cubicBezTo>
                  <a:pt x="1034" y="65"/>
                  <a:pt x="1028" y="120"/>
                  <a:pt x="1018" y="161"/>
                </a:cubicBezTo>
                <a:cubicBezTo>
                  <a:pt x="1004" y="222"/>
                  <a:pt x="994" y="280"/>
                  <a:pt x="988" y="342"/>
                </a:cubicBezTo>
                <a:cubicBezTo>
                  <a:pt x="979" y="433"/>
                  <a:pt x="983" y="526"/>
                  <a:pt x="983" y="618"/>
                </a:cubicBezTo>
                <a:cubicBezTo>
                  <a:pt x="987" y="607"/>
                  <a:pt x="987" y="599"/>
                  <a:pt x="994" y="589"/>
                </a:cubicBezTo>
                <a:cubicBezTo>
                  <a:pt x="1008" y="570"/>
                  <a:pt x="1017" y="546"/>
                  <a:pt x="1031" y="528"/>
                </a:cubicBezTo>
                <a:cubicBezTo>
                  <a:pt x="1049" y="518"/>
                  <a:pt x="1056" y="514"/>
                  <a:pt x="1066" y="504"/>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4" name=" 30"/>
          <p:cNvSpPr>
            <a:spLocks noRot="1" noChangeAspect="1" noEditPoints="1" noChangeArrowheads="1" noChangeShapeType="1" noTextEdit="1"/>
          </p:cNvSpPr>
          <p:nvPr/>
        </p:nvSpPr>
        <p:spPr bwMode="auto">
          <a:xfrm>
            <a:off x="1504950" y="3951288"/>
            <a:ext cx="1360488" cy="298450"/>
          </a:xfrm>
          <a:custGeom>
            <a:avLst/>
            <a:gdLst>
              <a:gd name="T0" fmla="+- 0 4732 4179"/>
              <a:gd name="T1" fmla="*/ T0 w 3779"/>
              <a:gd name="T2" fmla="+- 0 11224 10976"/>
              <a:gd name="T3" fmla="*/ 11224 h 830"/>
              <a:gd name="T4" fmla="+- 0 4766 4179"/>
              <a:gd name="T5" fmla="*/ T4 w 3779"/>
              <a:gd name="T6" fmla="+- 0 11199 10976"/>
              <a:gd name="T7" fmla="*/ 11199 h 830"/>
              <a:gd name="T8" fmla="+- 0 4756 4179"/>
              <a:gd name="T9" fmla="*/ T8 w 3779"/>
              <a:gd name="T10" fmla="+- 0 11174 10976"/>
              <a:gd name="T11" fmla="*/ 11174 h 830"/>
              <a:gd name="T12" fmla="+- 0 4543 4179"/>
              <a:gd name="T13" fmla="*/ T12 w 3779"/>
              <a:gd name="T14" fmla="+- 0 11143 10976"/>
              <a:gd name="T15" fmla="*/ 11143 h 830"/>
              <a:gd name="T16" fmla="+- 0 4182 4179"/>
              <a:gd name="T17" fmla="*/ T16 w 3779"/>
              <a:gd name="T18" fmla="+- 0 11598 10976"/>
              <a:gd name="T19" fmla="*/ 11598 h 830"/>
              <a:gd name="T20" fmla="+- 0 4620 4179"/>
              <a:gd name="T21" fmla="*/ T20 w 3779"/>
              <a:gd name="T22" fmla="+- 0 11793 10976"/>
              <a:gd name="T23" fmla="*/ 11793 h 830"/>
              <a:gd name="T24" fmla="+- 0 5213 4179"/>
              <a:gd name="T25" fmla="*/ T24 w 3779"/>
              <a:gd name="T26" fmla="+- 0 11498 10976"/>
              <a:gd name="T27" fmla="*/ 11498 h 830"/>
              <a:gd name="T28" fmla="+- 0 5188 4179"/>
              <a:gd name="T29" fmla="*/ T28 w 3779"/>
              <a:gd name="T30" fmla="+- 0 11474 10976"/>
              <a:gd name="T31" fmla="*/ 11474 h 830"/>
              <a:gd name="T32" fmla="+- 0 5451 4179"/>
              <a:gd name="T33" fmla="*/ T32 w 3779"/>
              <a:gd name="T34" fmla="+- 0 11476 10976"/>
              <a:gd name="T35" fmla="*/ 11476 h 830"/>
              <a:gd name="T36" fmla="+- 0 5454 4179"/>
              <a:gd name="T37" fmla="*/ T36 w 3779"/>
              <a:gd name="T38" fmla="+- 0 11529 10976"/>
              <a:gd name="T39" fmla="*/ 11529 h 830"/>
              <a:gd name="T40" fmla="+- 0 5182 4179"/>
              <a:gd name="T41" fmla="*/ T40 w 3779"/>
              <a:gd name="T42" fmla="+- 0 11696 10976"/>
              <a:gd name="T43" fmla="*/ 11696 h 830"/>
              <a:gd name="T44" fmla="+- 0 5426 4179"/>
              <a:gd name="T45" fmla="*/ T44 w 3779"/>
              <a:gd name="T46" fmla="+- 0 11693 10976"/>
              <a:gd name="T47" fmla="*/ 11693 h 830"/>
              <a:gd name="T48" fmla="+- 0 5585 4179"/>
              <a:gd name="T49" fmla="*/ T48 w 3779"/>
              <a:gd name="T50" fmla="+- 0 11666 10976"/>
              <a:gd name="T51" fmla="*/ 11666 h 830"/>
              <a:gd name="T52" fmla="+- 0 6230 4179"/>
              <a:gd name="T53" fmla="*/ T52 w 3779"/>
              <a:gd name="T54" fmla="+- 0 11196 10976"/>
              <a:gd name="T55" fmla="*/ 11196 h 830"/>
              <a:gd name="T56" fmla="+- 0 6115 4179"/>
              <a:gd name="T57" fmla="*/ T56 w 3779"/>
              <a:gd name="T58" fmla="+- 0 11171 10976"/>
              <a:gd name="T59" fmla="*/ 11171 h 830"/>
              <a:gd name="T60" fmla="+- 0 5940 4179"/>
              <a:gd name="T61" fmla="*/ T60 w 3779"/>
              <a:gd name="T62" fmla="+- 0 11513 10976"/>
              <a:gd name="T63" fmla="*/ 11513 h 830"/>
              <a:gd name="T64" fmla="+- 0 6352 4179"/>
              <a:gd name="T65" fmla="*/ T64 w 3779"/>
              <a:gd name="T66" fmla="+- 0 11643 10976"/>
              <a:gd name="T67" fmla="*/ 11643 h 830"/>
              <a:gd name="T68" fmla="+- 0 6657 4179"/>
              <a:gd name="T69" fmla="*/ T68 w 3779"/>
              <a:gd name="T70" fmla="+- 0 11253 10976"/>
              <a:gd name="T71" fmla="*/ 11253 h 830"/>
              <a:gd name="T72" fmla="+- 0 6660 4179"/>
              <a:gd name="T73" fmla="*/ T72 w 3779"/>
              <a:gd name="T74" fmla="+- 0 11260 10976"/>
              <a:gd name="T75" fmla="*/ 11260 h 830"/>
              <a:gd name="T76" fmla="+- 0 6645 4179"/>
              <a:gd name="T77" fmla="*/ T76 w 3779"/>
              <a:gd name="T78" fmla="+- 0 11572 10976"/>
              <a:gd name="T79" fmla="*/ 11572 h 830"/>
              <a:gd name="T80" fmla="+- 0 6631 4179"/>
              <a:gd name="T81" fmla="*/ T80 w 3779"/>
              <a:gd name="T82" fmla="+- 0 11626 10976"/>
              <a:gd name="T83" fmla="*/ 11626 h 830"/>
              <a:gd name="T84" fmla="+- 0 6445 4179"/>
              <a:gd name="T85" fmla="*/ T84 w 3779"/>
              <a:gd name="T86" fmla="+- 0 11427 10976"/>
              <a:gd name="T87" fmla="*/ 11427 h 830"/>
              <a:gd name="T88" fmla="+- 0 6886 4179"/>
              <a:gd name="T89" fmla="*/ T88 w 3779"/>
              <a:gd name="T90" fmla="+- 0 11375 10976"/>
              <a:gd name="T91" fmla="*/ 11375 h 830"/>
              <a:gd name="T92" fmla="+- 0 7006 4179"/>
              <a:gd name="T93" fmla="*/ T92 w 3779"/>
              <a:gd name="T94" fmla="+- 0 11257 10976"/>
              <a:gd name="T95" fmla="*/ 11257 h 830"/>
              <a:gd name="T96" fmla="+- 0 6987 4179"/>
              <a:gd name="T97" fmla="*/ T96 w 3779"/>
              <a:gd name="T98" fmla="+- 0 11249 10976"/>
              <a:gd name="T99" fmla="*/ 11249 h 830"/>
              <a:gd name="T100" fmla="+- 0 6964 4179"/>
              <a:gd name="T101" fmla="*/ T100 w 3779"/>
              <a:gd name="T102" fmla="+- 0 11594 10976"/>
              <a:gd name="T103" fmla="*/ 11594 h 830"/>
              <a:gd name="T104" fmla="+- 0 7288 4179"/>
              <a:gd name="T105" fmla="*/ T104 w 3779"/>
              <a:gd name="T106" fmla="+- 0 11494 10976"/>
              <a:gd name="T107" fmla="*/ 11494 h 830"/>
              <a:gd name="T108" fmla="+- 0 7445 4179"/>
              <a:gd name="T109" fmla="*/ T108 w 3779"/>
              <a:gd name="T110" fmla="+- 0 11442 10976"/>
              <a:gd name="T111" fmla="*/ 11442 h 830"/>
              <a:gd name="T112" fmla="+- 0 7564 4179"/>
              <a:gd name="T113" fmla="*/ T112 w 3779"/>
              <a:gd name="T114" fmla="+- 0 11438 10976"/>
              <a:gd name="T115" fmla="*/ 11438 h 830"/>
              <a:gd name="T116" fmla="+- 0 7321 4179"/>
              <a:gd name="T117" fmla="*/ T116 w 3779"/>
              <a:gd name="T118" fmla="+- 0 11622 10976"/>
              <a:gd name="T119" fmla="*/ 11622 h 830"/>
              <a:gd name="T120" fmla="+- 0 7595 4179"/>
              <a:gd name="T121" fmla="*/ T120 w 3779"/>
              <a:gd name="T122" fmla="+- 0 11587 10976"/>
              <a:gd name="T123" fmla="*/ 11587 h 830"/>
              <a:gd name="T124" fmla="+- 0 7947 4179"/>
              <a:gd name="T125" fmla="*/ T124 w 3779"/>
              <a:gd name="T126" fmla="+- 0 10990 10976"/>
              <a:gd name="T127" fmla="*/ 10990 h 830"/>
              <a:gd name="T128" fmla="+- 0 7947 4179"/>
              <a:gd name="T129" fmla="*/ T128 w 3779"/>
              <a:gd name="T130" fmla="+- 0 10992 10976"/>
              <a:gd name="T131" fmla="*/ 10992 h 830"/>
              <a:gd name="T132" fmla="+- 0 7944 4179"/>
              <a:gd name="T133" fmla="*/ T132 w 3779"/>
              <a:gd name="T134" fmla="+- 0 11622 10976"/>
              <a:gd name="T135" fmla="*/ 11622 h 8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Lst>
            <a:rect l="0" t="0" r="r" b="b"/>
            <a:pathLst>
              <a:path w="3779" h="830" extrusionOk="0">
                <a:moveTo>
                  <a:pt x="540" y="253"/>
                </a:moveTo>
                <a:cubicBezTo>
                  <a:pt x="544" y="251"/>
                  <a:pt x="549" y="250"/>
                  <a:pt x="553" y="248"/>
                </a:cubicBezTo>
                <a:cubicBezTo>
                  <a:pt x="561" y="244"/>
                  <a:pt x="570" y="240"/>
                  <a:pt x="577" y="234"/>
                </a:cubicBezTo>
                <a:cubicBezTo>
                  <a:pt x="581" y="230"/>
                  <a:pt x="584" y="226"/>
                  <a:pt x="587" y="223"/>
                </a:cubicBezTo>
                <a:cubicBezTo>
                  <a:pt x="588" y="222"/>
                  <a:pt x="587" y="218"/>
                  <a:pt x="589" y="216"/>
                </a:cubicBezTo>
                <a:cubicBezTo>
                  <a:pt x="585" y="212"/>
                  <a:pt x="585" y="203"/>
                  <a:pt x="577" y="198"/>
                </a:cubicBezTo>
                <a:cubicBezTo>
                  <a:pt x="551" y="183"/>
                  <a:pt x="523" y="178"/>
                  <a:pt x="494" y="174"/>
                </a:cubicBezTo>
                <a:cubicBezTo>
                  <a:pt x="451" y="168"/>
                  <a:pt x="408" y="165"/>
                  <a:pt x="364" y="167"/>
                </a:cubicBezTo>
                <a:cubicBezTo>
                  <a:pt x="270" y="172"/>
                  <a:pt x="196" y="212"/>
                  <a:pt x="139" y="287"/>
                </a:cubicBezTo>
                <a:cubicBezTo>
                  <a:pt x="68" y="381"/>
                  <a:pt x="16" y="505"/>
                  <a:pt x="3" y="622"/>
                </a:cubicBezTo>
                <a:cubicBezTo>
                  <a:pt x="-6" y="696"/>
                  <a:pt x="16" y="764"/>
                  <a:pt x="87" y="799"/>
                </a:cubicBezTo>
                <a:cubicBezTo>
                  <a:pt x="188" y="849"/>
                  <a:pt x="334" y="837"/>
                  <a:pt x="441" y="817"/>
                </a:cubicBezTo>
                <a:cubicBezTo>
                  <a:pt x="463" y="812"/>
                  <a:pt x="484" y="808"/>
                  <a:pt x="506" y="803"/>
                </a:cubicBezTo>
              </a:path>
              <a:path w="3779" h="830" extrusionOk="0">
                <a:moveTo>
                  <a:pt x="1034" y="522"/>
                </a:moveTo>
                <a:cubicBezTo>
                  <a:pt x="1027" y="515"/>
                  <a:pt x="1016" y="510"/>
                  <a:pt x="1010" y="502"/>
                </a:cubicBezTo>
                <a:cubicBezTo>
                  <a:pt x="1009" y="501"/>
                  <a:pt x="1008" y="500"/>
                  <a:pt x="1009" y="498"/>
                </a:cubicBezTo>
                <a:cubicBezTo>
                  <a:pt x="1028" y="497"/>
                  <a:pt x="1048" y="497"/>
                  <a:pt x="1067" y="497"/>
                </a:cubicBezTo>
                <a:cubicBezTo>
                  <a:pt x="1132" y="497"/>
                  <a:pt x="1208" y="486"/>
                  <a:pt x="1272" y="500"/>
                </a:cubicBezTo>
                <a:cubicBezTo>
                  <a:pt x="1287" y="503"/>
                  <a:pt x="1303" y="512"/>
                  <a:pt x="1298" y="525"/>
                </a:cubicBezTo>
                <a:cubicBezTo>
                  <a:pt x="1288" y="540"/>
                  <a:pt x="1285" y="545"/>
                  <a:pt x="1275" y="553"/>
                </a:cubicBezTo>
              </a:path>
              <a:path w="3779" h="830" extrusionOk="0">
                <a:moveTo>
                  <a:pt x="1009" y="722"/>
                </a:moveTo>
                <a:cubicBezTo>
                  <a:pt x="1008" y="722"/>
                  <a:pt x="1002" y="720"/>
                  <a:pt x="1003" y="720"/>
                </a:cubicBezTo>
                <a:cubicBezTo>
                  <a:pt x="1024" y="720"/>
                  <a:pt x="1046" y="720"/>
                  <a:pt x="1067" y="720"/>
                </a:cubicBezTo>
                <a:cubicBezTo>
                  <a:pt x="1127" y="720"/>
                  <a:pt x="1187" y="719"/>
                  <a:pt x="1247" y="717"/>
                </a:cubicBezTo>
                <a:cubicBezTo>
                  <a:pt x="1279" y="716"/>
                  <a:pt x="1360" y="727"/>
                  <a:pt x="1389" y="711"/>
                </a:cubicBezTo>
                <a:cubicBezTo>
                  <a:pt x="1392" y="709"/>
                  <a:pt x="1403" y="693"/>
                  <a:pt x="1406" y="690"/>
                </a:cubicBezTo>
              </a:path>
              <a:path w="3779" h="830" extrusionOk="0">
                <a:moveTo>
                  <a:pt x="2048" y="228"/>
                </a:moveTo>
                <a:cubicBezTo>
                  <a:pt x="2048" y="225"/>
                  <a:pt x="2052" y="223"/>
                  <a:pt x="2051" y="220"/>
                </a:cubicBezTo>
                <a:cubicBezTo>
                  <a:pt x="2046" y="209"/>
                  <a:pt x="2054" y="215"/>
                  <a:pt x="2040" y="206"/>
                </a:cubicBezTo>
                <a:cubicBezTo>
                  <a:pt x="2014" y="190"/>
                  <a:pt x="1965" y="195"/>
                  <a:pt x="1936" y="195"/>
                </a:cubicBezTo>
                <a:cubicBezTo>
                  <a:pt x="1857" y="195"/>
                  <a:pt x="1772" y="219"/>
                  <a:pt x="1739" y="299"/>
                </a:cubicBezTo>
                <a:cubicBezTo>
                  <a:pt x="1708" y="374"/>
                  <a:pt x="1712" y="470"/>
                  <a:pt x="1761" y="537"/>
                </a:cubicBezTo>
                <a:cubicBezTo>
                  <a:pt x="1824" y="622"/>
                  <a:pt x="1934" y="637"/>
                  <a:pt x="2031" y="657"/>
                </a:cubicBezTo>
                <a:cubicBezTo>
                  <a:pt x="2102" y="667"/>
                  <a:pt x="2125" y="670"/>
                  <a:pt x="2173" y="667"/>
                </a:cubicBezTo>
              </a:path>
              <a:path w="3779" h="830" extrusionOk="0">
                <a:moveTo>
                  <a:pt x="2482" y="353"/>
                </a:moveTo>
                <a:cubicBezTo>
                  <a:pt x="2482" y="328"/>
                  <a:pt x="2477" y="301"/>
                  <a:pt x="2478" y="277"/>
                </a:cubicBezTo>
                <a:cubicBezTo>
                  <a:pt x="2479" y="272"/>
                  <a:pt x="2480" y="268"/>
                  <a:pt x="2481" y="263"/>
                </a:cubicBezTo>
                <a:cubicBezTo>
                  <a:pt x="2481" y="273"/>
                  <a:pt x="2481" y="274"/>
                  <a:pt x="2481" y="284"/>
                </a:cubicBezTo>
                <a:cubicBezTo>
                  <a:pt x="2481" y="344"/>
                  <a:pt x="2480" y="403"/>
                  <a:pt x="2478" y="463"/>
                </a:cubicBezTo>
                <a:cubicBezTo>
                  <a:pt x="2476" y="508"/>
                  <a:pt x="2471" y="552"/>
                  <a:pt x="2466" y="596"/>
                </a:cubicBezTo>
                <a:cubicBezTo>
                  <a:pt x="2463" y="617"/>
                  <a:pt x="2487" y="665"/>
                  <a:pt x="2466" y="660"/>
                </a:cubicBezTo>
                <a:cubicBezTo>
                  <a:pt x="2458" y="660"/>
                  <a:pt x="2454" y="658"/>
                  <a:pt x="2452" y="650"/>
                </a:cubicBezTo>
              </a:path>
              <a:path w="3779" h="830" extrusionOk="0">
                <a:moveTo>
                  <a:pt x="2263" y="504"/>
                </a:moveTo>
                <a:cubicBezTo>
                  <a:pt x="2263" y="488"/>
                  <a:pt x="2254" y="464"/>
                  <a:pt x="2266" y="451"/>
                </a:cubicBezTo>
                <a:cubicBezTo>
                  <a:pt x="2293" y="421"/>
                  <a:pt x="2390" y="430"/>
                  <a:pt x="2422" y="429"/>
                </a:cubicBezTo>
                <a:cubicBezTo>
                  <a:pt x="2521" y="426"/>
                  <a:pt x="2609" y="414"/>
                  <a:pt x="2707" y="399"/>
                </a:cubicBezTo>
                <a:cubicBezTo>
                  <a:pt x="2744" y="393"/>
                  <a:pt x="2808" y="392"/>
                  <a:pt x="2832" y="353"/>
                </a:cubicBezTo>
                <a:cubicBezTo>
                  <a:pt x="2844" y="333"/>
                  <a:pt x="2834" y="301"/>
                  <a:pt x="2827" y="281"/>
                </a:cubicBezTo>
                <a:cubicBezTo>
                  <a:pt x="2821" y="264"/>
                  <a:pt x="2816" y="253"/>
                  <a:pt x="2808" y="238"/>
                </a:cubicBezTo>
                <a:cubicBezTo>
                  <a:pt x="2808" y="243"/>
                  <a:pt x="2808" y="266"/>
                  <a:pt x="2808" y="273"/>
                </a:cubicBezTo>
                <a:cubicBezTo>
                  <a:pt x="2809" y="337"/>
                  <a:pt x="2803" y="402"/>
                  <a:pt x="2793" y="465"/>
                </a:cubicBezTo>
                <a:cubicBezTo>
                  <a:pt x="2784" y="520"/>
                  <a:pt x="2773" y="563"/>
                  <a:pt x="2785" y="618"/>
                </a:cubicBezTo>
                <a:cubicBezTo>
                  <a:pt x="2796" y="671"/>
                  <a:pt x="2819" y="676"/>
                  <a:pt x="2868" y="685"/>
                </a:cubicBezTo>
              </a:path>
              <a:path w="3779" h="830" extrusionOk="0">
                <a:moveTo>
                  <a:pt x="3109" y="518"/>
                </a:moveTo>
                <a:cubicBezTo>
                  <a:pt x="3111" y="499"/>
                  <a:pt x="3118" y="489"/>
                  <a:pt x="3136" y="480"/>
                </a:cubicBezTo>
                <a:cubicBezTo>
                  <a:pt x="3173" y="463"/>
                  <a:pt x="3227" y="467"/>
                  <a:pt x="3266" y="466"/>
                </a:cubicBezTo>
                <a:cubicBezTo>
                  <a:pt x="3306" y="465"/>
                  <a:pt x="3344" y="442"/>
                  <a:pt x="3382" y="458"/>
                </a:cubicBezTo>
                <a:cubicBezTo>
                  <a:pt x="3383" y="459"/>
                  <a:pt x="3384" y="461"/>
                  <a:pt x="3385" y="462"/>
                </a:cubicBezTo>
              </a:path>
              <a:path w="3779" h="830" extrusionOk="0">
                <a:moveTo>
                  <a:pt x="3124" y="642"/>
                </a:moveTo>
                <a:cubicBezTo>
                  <a:pt x="3130" y="644"/>
                  <a:pt x="3131" y="646"/>
                  <a:pt x="3142" y="646"/>
                </a:cubicBezTo>
                <a:cubicBezTo>
                  <a:pt x="3194" y="647"/>
                  <a:pt x="3247" y="642"/>
                  <a:pt x="3299" y="635"/>
                </a:cubicBezTo>
                <a:cubicBezTo>
                  <a:pt x="3358" y="625"/>
                  <a:pt x="3378" y="622"/>
                  <a:pt x="3416" y="611"/>
                </a:cubicBezTo>
              </a:path>
              <a:path w="3779" h="830" extrusionOk="0">
                <a:moveTo>
                  <a:pt x="3778" y="68"/>
                </a:moveTo>
                <a:cubicBezTo>
                  <a:pt x="3772" y="50"/>
                  <a:pt x="3770" y="33"/>
                  <a:pt x="3768" y="14"/>
                </a:cubicBezTo>
                <a:cubicBezTo>
                  <a:pt x="3768" y="11"/>
                  <a:pt x="3768" y="9"/>
                  <a:pt x="3768" y="6"/>
                </a:cubicBezTo>
                <a:cubicBezTo>
                  <a:pt x="3768" y="13"/>
                  <a:pt x="3768" y="9"/>
                  <a:pt x="3768" y="16"/>
                </a:cubicBezTo>
                <a:cubicBezTo>
                  <a:pt x="3768" y="223"/>
                  <a:pt x="3774" y="431"/>
                  <a:pt x="3765" y="637"/>
                </a:cubicBezTo>
                <a:cubicBezTo>
                  <a:pt x="3765" y="647"/>
                  <a:pt x="3765" y="636"/>
                  <a:pt x="3765" y="646"/>
                </a:cubicBezTo>
                <a:cubicBezTo>
                  <a:pt x="3765" y="621"/>
                  <a:pt x="3765" y="611"/>
                  <a:pt x="3767" y="593"/>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5" name=" 31"/>
          <p:cNvSpPr>
            <a:spLocks noRot="1" noChangeAspect="1" noEditPoints="1" noChangeArrowheads="1" noChangeShapeType="1" noTextEdit="1"/>
          </p:cNvSpPr>
          <p:nvPr/>
        </p:nvSpPr>
        <p:spPr bwMode="auto">
          <a:xfrm>
            <a:off x="1749425" y="4705350"/>
            <a:ext cx="52388" cy="6350"/>
          </a:xfrm>
          <a:custGeom>
            <a:avLst/>
            <a:gdLst>
              <a:gd name="T0" fmla="+- 0 4861 4858"/>
              <a:gd name="T1" fmla="*/ T0 w 146"/>
              <a:gd name="T2" fmla="+- 0 13071 13071"/>
              <a:gd name="T3" fmla="*/ 13071 h 16"/>
              <a:gd name="T4" fmla="+- 0 4860 4858"/>
              <a:gd name="T5" fmla="*/ T4 w 146"/>
              <a:gd name="T6" fmla="+- 0 13072 13071"/>
              <a:gd name="T7" fmla="*/ 13072 h 16"/>
              <a:gd name="T8" fmla="+- 0 4855 4858"/>
              <a:gd name="T9" fmla="*/ T8 w 146"/>
              <a:gd name="T10" fmla="+- 0 13075 13071"/>
              <a:gd name="T11" fmla="*/ 13075 h 16"/>
              <a:gd name="T12" fmla="+- 0 4861 4858"/>
              <a:gd name="T13" fmla="*/ T12 w 146"/>
              <a:gd name="T14" fmla="+- 0 13076 13071"/>
              <a:gd name="T15" fmla="*/ 13076 h 16"/>
              <a:gd name="T16" fmla="+- 0 4909 4858"/>
              <a:gd name="T17" fmla="*/ T16 w 146"/>
              <a:gd name="T18" fmla="+- 0 13088 13071"/>
              <a:gd name="T19" fmla="*/ 13088 h 16"/>
              <a:gd name="T20" fmla="+- 0 4954 4858"/>
              <a:gd name="T21" fmla="*/ T20 w 146"/>
              <a:gd name="T22" fmla="+- 0 13083 13071"/>
              <a:gd name="T23" fmla="*/ 13083 h 16"/>
              <a:gd name="T24" fmla="+- 0 5003 4858"/>
              <a:gd name="T25" fmla="*/ T24 w 146"/>
              <a:gd name="T26" fmla="+- 0 13080 13071"/>
              <a:gd name="T27" fmla="*/ 13080 h 16"/>
            </a:gdLst>
            <a:ahLst/>
            <a:cxnLst>
              <a:cxn ang="0">
                <a:pos x="T1" y="T3"/>
              </a:cxn>
              <a:cxn ang="0">
                <a:pos x="T5" y="T7"/>
              </a:cxn>
              <a:cxn ang="0">
                <a:pos x="T9" y="T11"/>
              </a:cxn>
              <a:cxn ang="0">
                <a:pos x="T13" y="T15"/>
              </a:cxn>
              <a:cxn ang="0">
                <a:pos x="T17" y="T19"/>
              </a:cxn>
              <a:cxn ang="0">
                <a:pos x="T21" y="T23"/>
              </a:cxn>
              <a:cxn ang="0">
                <a:pos x="T25" y="T27"/>
              </a:cxn>
            </a:cxnLst>
            <a:rect l="0" t="0" r="r" b="b"/>
            <a:pathLst>
              <a:path w="146" h="16" extrusionOk="0">
                <a:moveTo>
                  <a:pt x="3" y="0"/>
                </a:moveTo>
                <a:cubicBezTo>
                  <a:pt x="2" y="1"/>
                  <a:pt x="-3" y="4"/>
                  <a:pt x="3" y="5"/>
                </a:cubicBezTo>
                <a:cubicBezTo>
                  <a:pt x="51" y="17"/>
                  <a:pt x="96" y="12"/>
                  <a:pt x="145" y="9"/>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6" name=" 32"/>
          <p:cNvSpPr>
            <a:spLocks noRot="1" noChangeAspect="1" noEditPoints="1" noChangeArrowheads="1" noChangeShapeType="1" noTextEdit="1"/>
          </p:cNvSpPr>
          <p:nvPr/>
        </p:nvSpPr>
        <p:spPr bwMode="auto">
          <a:xfrm>
            <a:off x="1438275" y="4343400"/>
            <a:ext cx="2316163" cy="893763"/>
          </a:xfrm>
          <a:custGeom>
            <a:avLst/>
            <a:gdLst>
              <a:gd name="T0" fmla="+- 0 4461 3994"/>
              <a:gd name="T1" fmla="*/ T0 w 6435"/>
              <a:gd name="T2" fmla="+- 0 12627 12065"/>
              <a:gd name="T3" fmla="*/ 12627 h 2483"/>
              <a:gd name="T4" fmla="+- 0 4197 3994"/>
              <a:gd name="T5" fmla="*/ T4 w 6435"/>
              <a:gd name="T6" fmla="+- 0 12546 12065"/>
              <a:gd name="T7" fmla="*/ 12546 h 2483"/>
              <a:gd name="T8" fmla="+- 0 4293 3994"/>
              <a:gd name="T9" fmla="*/ T8 w 6435"/>
              <a:gd name="T10" fmla="+- 0 13101 12065"/>
              <a:gd name="T11" fmla="*/ 13101 h 2483"/>
              <a:gd name="T12" fmla="+- 0 4166 3994"/>
              <a:gd name="T13" fmla="*/ T12 w 6435"/>
              <a:gd name="T14" fmla="+- 0 13109 12065"/>
              <a:gd name="T15" fmla="*/ 13109 h 2483"/>
              <a:gd name="T16" fmla="+- 0 4299 3994"/>
              <a:gd name="T17" fmla="*/ T16 w 6435"/>
              <a:gd name="T18" fmla="+- 0 12982 12065"/>
              <a:gd name="T19" fmla="*/ 12982 h 2483"/>
              <a:gd name="T20" fmla="+- 0 4930 3994"/>
              <a:gd name="T21" fmla="*/ T20 w 6435"/>
              <a:gd name="T22" fmla="+- 0 12859 12065"/>
              <a:gd name="T23" fmla="*/ 12859 h 2483"/>
              <a:gd name="T24" fmla="+- 0 6043 3994"/>
              <a:gd name="T25" fmla="*/ T24 w 6435"/>
              <a:gd name="T26" fmla="+- 0 12548 12065"/>
              <a:gd name="T27" fmla="*/ 12548 h 2483"/>
              <a:gd name="T28" fmla="+- 0 5835 3994"/>
              <a:gd name="T29" fmla="*/ T28 w 6435"/>
              <a:gd name="T30" fmla="+- 0 12903 12065"/>
              <a:gd name="T31" fmla="*/ 12903 h 2483"/>
              <a:gd name="T32" fmla="+- 0 6350 3994"/>
              <a:gd name="T33" fmla="*/ T32 w 6435"/>
              <a:gd name="T34" fmla="+- 0 12706 12065"/>
              <a:gd name="T35" fmla="*/ 12706 h 2483"/>
              <a:gd name="T36" fmla="+- 0 6553 3994"/>
              <a:gd name="T37" fmla="*/ T36 w 6435"/>
              <a:gd name="T38" fmla="+- 0 12578 12065"/>
              <a:gd name="T39" fmla="*/ 12578 h 2483"/>
              <a:gd name="T40" fmla="+- 0 6344 3994"/>
              <a:gd name="T41" fmla="*/ T40 w 6435"/>
              <a:gd name="T42" fmla="+- 0 12673 12065"/>
              <a:gd name="T43" fmla="*/ 12673 h 2483"/>
              <a:gd name="T44" fmla="+- 0 6359 3994"/>
              <a:gd name="T45" fmla="*/ T44 w 6435"/>
              <a:gd name="T46" fmla="+- 0 13033 12065"/>
              <a:gd name="T47" fmla="*/ 13033 h 2483"/>
              <a:gd name="T48" fmla="+- 0 6466 3994"/>
              <a:gd name="T49" fmla="*/ T48 w 6435"/>
              <a:gd name="T50" fmla="+- 0 12941 12065"/>
              <a:gd name="T51" fmla="*/ 12941 h 2483"/>
              <a:gd name="T52" fmla="+- 0 6851 3994"/>
              <a:gd name="T53" fmla="*/ T52 w 6435"/>
              <a:gd name="T54" fmla="+- 0 12729 12065"/>
              <a:gd name="T55" fmla="*/ 12729 h 2483"/>
              <a:gd name="T56" fmla="+- 0 7154 3994"/>
              <a:gd name="T57" fmla="*/ T56 w 6435"/>
              <a:gd name="T58" fmla="+- 0 12958 12065"/>
              <a:gd name="T59" fmla="*/ 12958 h 2483"/>
              <a:gd name="T60" fmla="+- 0 7047 3994"/>
              <a:gd name="T61" fmla="*/ T60 w 6435"/>
              <a:gd name="T62" fmla="+- 0 12705 12065"/>
              <a:gd name="T63" fmla="*/ 12705 h 2483"/>
              <a:gd name="T64" fmla="+- 0 6928 3994"/>
              <a:gd name="T65" fmla="*/ T64 w 6435"/>
              <a:gd name="T66" fmla="+- 0 13080 12065"/>
              <a:gd name="T67" fmla="*/ 13080 h 2483"/>
              <a:gd name="T68" fmla="+- 0 7583 3994"/>
              <a:gd name="T69" fmla="*/ T68 w 6435"/>
              <a:gd name="T70" fmla="+- 0 12820 12065"/>
              <a:gd name="T71" fmla="*/ 12820 h 2483"/>
              <a:gd name="T72" fmla="+- 0 7377 3994"/>
              <a:gd name="T73" fmla="*/ T72 w 6435"/>
              <a:gd name="T74" fmla="+- 0 12670 12065"/>
              <a:gd name="T75" fmla="*/ 12670 h 2483"/>
              <a:gd name="T76" fmla="+- 0 7378 3994"/>
              <a:gd name="T77" fmla="*/ T76 w 6435"/>
              <a:gd name="T78" fmla="+- 0 12969 12065"/>
              <a:gd name="T79" fmla="*/ 12969 h 2483"/>
              <a:gd name="T80" fmla="+- 0 7602 3994"/>
              <a:gd name="T81" fmla="*/ T80 w 6435"/>
              <a:gd name="T82" fmla="+- 0 12772 12065"/>
              <a:gd name="T83" fmla="*/ 12772 h 2483"/>
              <a:gd name="T84" fmla="+- 0 7621 3994"/>
              <a:gd name="T85" fmla="*/ T84 w 6435"/>
              <a:gd name="T86" fmla="+- 0 13000 12065"/>
              <a:gd name="T87" fmla="*/ 13000 h 2483"/>
              <a:gd name="T88" fmla="+- 0 7764 3994"/>
              <a:gd name="T89" fmla="*/ T88 w 6435"/>
              <a:gd name="T90" fmla="+- 0 12457 12065"/>
              <a:gd name="T91" fmla="*/ 12457 h 2483"/>
              <a:gd name="T92" fmla="+- 0 7768 3994"/>
              <a:gd name="T93" fmla="*/ T92 w 6435"/>
              <a:gd name="T94" fmla="+- 0 12975 12065"/>
              <a:gd name="T95" fmla="*/ 12975 h 2483"/>
              <a:gd name="T96" fmla="+- 0 8139 3994"/>
              <a:gd name="T97" fmla="*/ T96 w 6435"/>
              <a:gd name="T98" fmla="+- 0 12909 12065"/>
              <a:gd name="T99" fmla="*/ 12909 h 2483"/>
              <a:gd name="T100" fmla="+- 0 8262 3994"/>
              <a:gd name="T101" fmla="*/ T100 w 6435"/>
              <a:gd name="T102" fmla="+- 0 12542 12065"/>
              <a:gd name="T103" fmla="*/ 12542 h 2483"/>
              <a:gd name="T104" fmla="+- 0 8447 3994"/>
              <a:gd name="T105" fmla="*/ T104 w 6435"/>
              <a:gd name="T106" fmla="+- 0 12898 12065"/>
              <a:gd name="T107" fmla="*/ 12898 h 2483"/>
              <a:gd name="T108" fmla="+- 0 8741 3994"/>
              <a:gd name="T109" fmla="*/ T108 w 6435"/>
              <a:gd name="T110" fmla="+- 0 12621 12065"/>
              <a:gd name="T111" fmla="*/ 12621 h 2483"/>
              <a:gd name="T112" fmla="+- 0 8864 3994"/>
              <a:gd name="T113" fmla="*/ T112 w 6435"/>
              <a:gd name="T114" fmla="+- 0 12859 12065"/>
              <a:gd name="T115" fmla="*/ 12859 h 2483"/>
              <a:gd name="T116" fmla="+- 0 9256 3994"/>
              <a:gd name="T117" fmla="*/ T116 w 6435"/>
              <a:gd name="T118" fmla="+- 0 12531 12065"/>
              <a:gd name="T119" fmla="*/ 12531 h 2483"/>
              <a:gd name="T120" fmla="+- 0 8942 3994"/>
              <a:gd name="T121" fmla="*/ T120 w 6435"/>
              <a:gd name="T122" fmla="+- 0 12727 12065"/>
              <a:gd name="T123" fmla="*/ 12727 h 2483"/>
              <a:gd name="T124" fmla="+- 0 9242 3994"/>
              <a:gd name="T125" fmla="*/ T124 w 6435"/>
              <a:gd name="T126" fmla="+- 0 12596 12065"/>
              <a:gd name="T127" fmla="*/ 12596 h 2483"/>
              <a:gd name="T128" fmla="+- 0 9774 3994"/>
              <a:gd name="T129" fmla="*/ T128 w 6435"/>
              <a:gd name="T130" fmla="+- 0 12630 12065"/>
              <a:gd name="T131" fmla="*/ 12630 h 2483"/>
              <a:gd name="T132" fmla="+- 0 9406 3994"/>
              <a:gd name="T133" fmla="*/ T132 w 6435"/>
              <a:gd name="T134" fmla="+- 0 12577 12065"/>
              <a:gd name="T135" fmla="*/ 12577 h 2483"/>
              <a:gd name="T136" fmla="+- 0 9639 3994"/>
              <a:gd name="T137" fmla="*/ T136 w 6435"/>
              <a:gd name="T138" fmla="+- 0 12684 12065"/>
              <a:gd name="T139" fmla="*/ 12684 h 2483"/>
              <a:gd name="T140" fmla="+- 0 9698 3994"/>
              <a:gd name="T141" fmla="*/ T140 w 6435"/>
              <a:gd name="T142" fmla="+- 0 12065 12065"/>
              <a:gd name="T143" fmla="*/ 12065 h 2483"/>
              <a:gd name="T144" fmla="+- 0 9771 3994"/>
              <a:gd name="T145" fmla="*/ T144 w 6435"/>
              <a:gd name="T146" fmla="+- 0 12768 12065"/>
              <a:gd name="T147" fmla="*/ 12768 h 2483"/>
              <a:gd name="T148" fmla="+- 0 10163 3994"/>
              <a:gd name="T149" fmla="*/ T148 w 6435"/>
              <a:gd name="T150" fmla="+- 0 12635 12065"/>
              <a:gd name="T151" fmla="*/ 12635 h 2483"/>
              <a:gd name="T152" fmla="+- 0 10144 3994"/>
              <a:gd name="T153" fmla="*/ T152 w 6435"/>
              <a:gd name="T154" fmla="+- 0 12637 12065"/>
              <a:gd name="T155" fmla="*/ 12637 h 2483"/>
              <a:gd name="T156" fmla="+- 0 10376 3994"/>
              <a:gd name="T157" fmla="*/ T156 w 6435"/>
              <a:gd name="T158" fmla="+- 0 12410 12065"/>
              <a:gd name="T159" fmla="*/ 12410 h 2483"/>
              <a:gd name="T160" fmla="+- 0 10288 3994"/>
              <a:gd name="T161" fmla="*/ T160 w 6435"/>
              <a:gd name="T162" fmla="+- 0 12854 12065"/>
              <a:gd name="T163" fmla="*/ 12854 h 2483"/>
              <a:gd name="T164" fmla="+- 0 5358 3994"/>
              <a:gd name="T165" fmla="*/ T164 w 6435"/>
              <a:gd name="T166" fmla="+- 0 14011 12065"/>
              <a:gd name="T167" fmla="*/ 14011 h 248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6435" h="2483" extrusionOk="0">
                <a:moveTo>
                  <a:pt x="259" y="623"/>
                </a:moveTo>
                <a:cubicBezTo>
                  <a:pt x="319" y="623"/>
                  <a:pt x="390" y="634"/>
                  <a:pt x="447" y="615"/>
                </a:cubicBezTo>
                <a:cubicBezTo>
                  <a:pt x="469" y="608"/>
                  <a:pt x="475" y="583"/>
                  <a:pt x="467" y="562"/>
                </a:cubicBezTo>
                <a:cubicBezTo>
                  <a:pt x="456" y="535"/>
                  <a:pt x="425" y="510"/>
                  <a:pt x="400" y="498"/>
                </a:cubicBezTo>
                <a:cubicBezTo>
                  <a:pt x="363" y="480"/>
                  <a:pt x="319" y="470"/>
                  <a:pt x="278" y="467"/>
                </a:cubicBezTo>
                <a:cubicBezTo>
                  <a:pt x="262" y="466"/>
                  <a:pt x="212" y="458"/>
                  <a:pt x="203" y="481"/>
                </a:cubicBezTo>
                <a:cubicBezTo>
                  <a:pt x="191" y="509"/>
                  <a:pt x="217" y="562"/>
                  <a:pt x="226" y="587"/>
                </a:cubicBezTo>
                <a:cubicBezTo>
                  <a:pt x="260" y="682"/>
                  <a:pt x="282" y="771"/>
                  <a:pt x="289" y="872"/>
                </a:cubicBezTo>
                <a:cubicBezTo>
                  <a:pt x="293" y="927"/>
                  <a:pt x="295" y="982"/>
                  <a:pt x="299" y="1036"/>
                </a:cubicBezTo>
                <a:cubicBezTo>
                  <a:pt x="301" y="1059"/>
                  <a:pt x="302" y="1079"/>
                  <a:pt x="299" y="1101"/>
                </a:cubicBezTo>
                <a:cubicBezTo>
                  <a:pt x="269" y="1106"/>
                  <a:pt x="258" y="1103"/>
                  <a:pt x="227" y="1086"/>
                </a:cubicBezTo>
                <a:cubicBezTo>
                  <a:pt x="197" y="1067"/>
                  <a:pt x="188" y="1061"/>
                  <a:pt x="172" y="1044"/>
                </a:cubicBezTo>
              </a:path>
              <a:path w="6435" h="2483" extrusionOk="0">
                <a:moveTo>
                  <a:pt x="0" y="979"/>
                </a:moveTo>
                <a:cubicBezTo>
                  <a:pt x="12" y="959"/>
                  <a:pt x="20" y="952"/>
                  <a:pt x="48" y="944"/>
                </a:cubicBezTo>
                <a:cubicBezTo>
                  <a:pt x="131" y="921"/>
                  <a:pt x="225" y="940"/>
                  <a:pt x="305" y="917"/>
                </a:cubicBezTo>
                <a:cubicBezTo>
                  <a:pt x="407" y="888"/>
                  <a:pt x="488" y="865"/>
                  <a:pt x="596" y="850"/>
                </a:cubicBezTo>
              </a:path>
              <a:path w="6435" h="2483" extrusionOk="0">
                <a:moveTo>
                  <a:pt x="932" y="797"/>
                </a:moveTo>
                <a:cubicBezTo>
                  <a:pt x="934" y="792"/>
                  <a:pt x="929" y="794"/>
                  <a:pt x="936" y="794"/>
                </a:cubicBezTo>
                <a:cubicBezTo>
                  <a:pt x="956" y="794"/>
                  <a:pt x="973" y="795"/>
                  <a:pt x="992" y="797"/>
                </a:cubicBezTo>
                <a:cubicBezTo>
                  <a:pt x="1036" y="801"/>
                  <a:pt x="1068" y="797"/>
                  <a:pt x="1097" y="829"/>
                </a:cubicBezTo>
              </a:path>
              <a:path w="6435" h="2483" extrusionOk="0">
                <a:moveTo>
                  <a:pt x="2049" y="483"/>
                </a:moveTo>
                <a:cubicBezTo>
                  <a:pt x="2032" y="472"/>
                  <a:pt x="2019" y="460"/>
                  <a:pt x="1996" y="466"/>
                </a:cubicBezTo>
                <a:cubicBezTo>
                  <a:pt x="1938" y="481"/>
                  <a:pt x="1903" y="556"/>
                  <a:pt x="1883" y="605"/>
                </a:cubicBezTo>
                <a:cubicBezTo>
                  <a:pt x="1852" y="679"/>
                  <a:pt x="1844" y="759"/>
                  <a:pt x="1841" y="838"/>
                </a:cubicBezTo>
                <a:cubicBezTo>
                  <a:pt x="1839" y="908"/>
                  <a:pt x="1854" y="977"/>
                  <a:pt x="1922" y="1013"/>
                </a:cubicBezTo>
                <a:cubicBezTo>
                  <a:pt x="1977" y="1030"/>
                  <a:pt x="1997" y="1035"/>
                  <a:pt x="2037" y="1035"/>
                </a:cubicBezTo>
              </a:path>
              <a:path w="6435" h="2483" extrusionOk="0">
                <a:moveTo>
                  <a:pt x="2356" y="641"/>
                </a:moveTo>
                <a:cubicBezTo>
                  <a:pt x="2360" y="630"/>
                  <a:pt x="2343" y="634"/>
                  <a:pt x="2361" y="626"/>
                </a:cubicBezTo>
                <a:cubicBezTo>
                  <a:pt x="2416" y="602"/>
                  <a:pt x="2485" y="619"/>
                  <a:pt x="2540" y="587"/>
                </a:cubicBezTo>
                <a:cubicBezTo>
                  <a:pt x="2566" y="572"/>
                  <a:pt x="2571" y="539"/>
                  <a:pt x="2559" y="513"/>
                </a:cubicBezTo>
                <a:cubicBezTo>
                  <a:pt x="2544" y="480"/>
                  <a:pt x="2505" y="461"/>
                  <a:pt x="2472" y="455"/>
                </a:cubicBezTo>
                <a:cubicBezTo>
                  <a:pt x="2438" y="448"/>
                  <a:pt x="2394" y="448"/>
                  <a:pt x="2369" y="477"/>
                </a:cubicBezTo>
                <a:cubicBezTo>
                  <a:pt x="2342" y="508"/>
                  <a:pt x="2349" y="571"/>
                  <a:pt x="2350" y="608"/>
                </a:cubicBezTo>
                <a:cubicBezTo>
                  <a:pt x="2352" y="680"/>
                  <a:pt x="2352" y="753"/>
                  <a:pt x="2352" y="825"/>
                </a:cubicBezTo>
                <a:cubicBezTo>
                  <a:pt x="2352" y="885"/>
                  <a:pt x="2369" y="893"/>
                  <a:pt x="2382" y="936"/>
                </a:cubicBezTo>
                <a:cubicBezTo>
                  <a:pt x="2377" y="955"/>
                  <a:pt x="2376" y="961"/>
                  <a:pt x="2365" y="968"/>
                </a:cubicBezTo>
              </a:path>
              <a:path w="6435" h="2483" extrusionOk="0">
                <a:moveTo>
                  <a:pt x="2094" y="924"/>
                </a:moveTo>
                <a:cubicBezTo>
                  <a:pt x="2128" y="902"/>
                  <a:pt x="2168" y="892"/>
                  <a:pt x="2209" y="886"/>
                </a:cubicBezTo>
                <a:cubicBezTo>
                  <a:pt x="2296" y="873"/>
                  <a:pt x="2384" y="882"/>
                  <a:pt x="2472" y="876"/>
                </a:cubicBezTo>
                <a:cubicBezTo>
                  <a:pt x="2541" y="869"/>
                  <a:pt x="2564" y="866"/>
                  <a:pt x="2610" y="857"/>
                </a:cubicBezTo>
              </a:path>
              <a:path w="6435" h="2483" extrusionOk="0">
                <a:moveTo>
                  <a:pt x="2854" y="697"/>
                </a:moveTo>
                <a:cubicBezTo>
                  <a:pt x="2854" y="689"/>
                  <a:pt x="2848" y="670"/>
                  <a:pt x="2857" y="664"/>
                </a:cubicBezTo>
                <a:cubicBezTo>
                  <a:pt x="2879" y="648"/>
                  <a:pt x="2948" y="681"/>
                  <a:pt x="2966" y="689"/>
                </a:cubicBezTo>
                <a:cubicBezTo>
                  <a:pt x="3016" y="710"/>
                  <a:pt x="3052" y="742"/>
                  <a:pt x="3083" y="786"/>
                </a:cubicBezTo>
                <a:cubicBezTo>
                  <a:pt x="3110" y="824"/>
                  <a:pt x="3136" y="852"/>
                  <a:pt x="3160" y="893"/>
                </a:cubicBezTo>
                <a:cubicBezTo>
                  <a:pt x="3168" y="904"/>
                  <a:pt x="3169" y="907"/>
                  <a:pt x="3175" y="913"/>
                </a:cubicBezTo>
              </a:path>
              <a:path w="6435" h="2483" extrusionOk="0">
                <a:moveTo>
                  <a:pt x="3098" y="691"/>
                </a:moveTo>
                <a:cubicBezTo>
                  <a:pt x="3087" y="670"/>
                  <a:pt x="3077" y="649"/>
                  <a:pt x="3053" y="640"/>
                </a:cubicBezTo>
                <a:cubicBezTo>
                  <a:pt x="3019" y="627"/>
                  <a:pt x="2992" y="673"/>
                  <a:pt x="2978" y="696"/>
                </a:cubicBezTo>
                <a:cubicBezTo>
                  <a:pt x="2943" y="752"/>
                  <a:pt x="2932" y="805"/>
                  <a:pt x="2922" y="869"/>
                </a:cubicBezTo>
                <a:cubicBezTo>
                  <a:pt x="2913" y="928"/>
                  <a:pt x="2904" y="964"/>
                  <a:pt x="2934" y="1015"/>
                </a:cubicBezTo>
              </a:path>
              <a:path w="6435" h="2483" extrusionOk="0">
                <a:moveTo>
                  <a:pt x="3497" y="787"/>
                </a:moveTo>
                <a:cubicBezTo>
                  <a:pt x="3501" y="786"/>
                  <a:pt x="3503" y="783"/>
                  <a:pt x="3511" y="782"/>
                </a:cubicBezTo>
                <a:cubicBezTo>
                  <a:pt x="3538" y="777"/>
                  <a:pt x="3567" y="773"/>
                  <a:pt x="3589" y="755"/>
                </a:cubicBezTo>
                <a:cubicBezTo>
                  <a:pt x="3615" y="733"/>
                  <a:pt x="3622" y="695"/>
                  <a:pt x="3618" y="662"/>
                </a:cubicBezTo>
                <a:cubicBezTo>
                  <a:pt x="3613" y="622"/>
                  <a:pt x="3581" y="593"/>
                  <a:pt x="3543" y="583"/>
                </a:cubicBezTo>
                <a:cubicBezTo>
                  <a:pt x="3487" y="568"/>
                  <a:pt x="3433" y="578"/>
                  <a:pt x="3383" y="605"/>
                </a:cubicBezTo>
                <a:cubicBezTo>
                  <a:pt x="3329" y="634"/>
                  <a:pt x="3300" y="686"/>
                  <a:pt x="3286" y="744"/>
                </a:cubicBezTo>
                <a:cubicBezTo>
                  <a:pt x="3277" y="782"/>
                  <a:pt x="3272" y="836"/>
                  <a:pt x="3293" y="871"/>
                </a:cubicBezTo>
                <a:cubicBezTo>
                  <a:pt x="3312" y="902"/>
                  <a:pt x="3351" y="910"/>
                  <a:pt x="3384" y="904"/>
                </a:cubicBezTo>
                <a:cubicBezTo>
                  <a:pt x="3437" y="895"/>
                  <a:pt x="3476" y="855"/>
                  <a:pt x="3509" y="815"/>
                </a:cubicBezTo>
                <a:cubicBezTo>
                  <a:pt x="3534" y="784"/>
                  <a:pt x="3550" y="742"/>
                  <a:pt x="3578" y="714"/>
                </a:cubicBezTo>
                <a:cubicBezTo>
                  <a:pt x="3590" y="701"/>
                  <a:pt x="3595" y="708"/>
                  <a:pt x="3608" y="707"/>
                </a:cubicBezTo>
                <a:cubicBezTo>
                  <a:pt x="3623" y="733"/>
                  <a:pt x="3623" y="757"/>
                  <a:pt x="3624" y="787"/>
                </a:cubicBezTo>
                <a:cubicBezTo>
                  <a:pt x="3625" y="825"/>
                  <a:pt x="3622" y="862"/>
                  <a:pt x="3622" y="900"/>
                </a:cubicBezTo>
                <a:cubicBezTo>
                  <a:pt x="3622" y="917"/>
                  <a:pt x="3624" y="922"/>
                  <a:pt x="3627" y="935"/>
                </a:cubicBezTo>
              </a:path>
              <a:path w="6435" h="2483" extrusionOk="0">
                <a:moveTo>
                  <a:pt x="3661" y="387"/>
                </a:moveTo>
                <a:cubicBezTo>
                  <a:pt x="3660" y="375"/>
                  <a:pt x="3659" y="364"/>
                  <a:pt x="3658" y="352"/>
                </a:cubicBezTo>
                <a:cubicBezTo>
                  <a:pt x="3699" y="341"/>
                  <a:pt x="3735" y="368"/>
                  <a:pt x="3770" y="392"/>
                </a:cubicBezTo>
                <a:cubicBezTo>
                  <a:pt x="3831" y="434"/>
                  <a:pt x="3887" y="485"/>
                  <a:pt x="3914" y="556"/>
                </a:cubicBezTo>
                <a:cubicBezTo>
                  <a:pt x="3946" y="640"/>
                  <a:pt x="3924" y="721"/>
                  <a:pt x="3875" y="792"/>
                </a:cubicBezTo>
                <a:cubicBezTo>
                  <a:pt x="3846" y="834"/>
                  <a:pt x="3807" y="871"/>
                  <a:pt x="3774" y="910"/>
                </a:cubicBezTo>
              </a:path>
              <a:path w="6435" h="2483" extrusionOk="0">
                <a:moveTo>
                  <a:pt x="4175" y="524"/>
                </a:moveTo>
                <a:cubicBezTo>
                  <a:pt x="4175" y="613"/>
                  <a:pt x="4179" y="703"/>
                  <a:pt x="4169" y="792"/>
                </a:cubicBezTo>
                <a:cubicBezTo>
                  <a:pt x="4166" y="820"/>
                  <a:pt x="4158" y="824"/>
                  <a:pt x="4145" y="844"/>
                </a:cubicBezTo>
                <a:cubicBezTo>
                  <a:pt x="4123" y="816"/>
                  <a:pt x="4114" y="800"/>
                  <a:pt x="4112" y="758"/>
                </a:cubicBezTo>
                <a:cubicBezTo>
                  <a:pt x="4108" y="690"/>
                  <a:pt x="4120" y="612"/>
                  <a:pt x="4152" y="551"/>
                </a:cubicBezTo>
                <a:cubicBezTo>
                  <a:pt x="4175" y="506"/>
                  <a:pt x="4216" y="476"/>
                  <a:pt x="4268" y="477"/>
                </a:cubicBezTo>
                <a:cubicBezTo>
                  <a:pt x="4322" y="479"/>
                  <a:pt x="4368" y="511"/>
                  <a:pt x="4403" y="548"/>
                </a:cubicBezTo>
                <a:cubicBezTo>
                  <a:pt x="4454" y="603"/>
                  <a:pt x="4475" y="665"/>
                  <a:pt x="4479" y="739"/>
                </a:cubicBezTo>
                <a:cubicBezTo>
                  <a:pt x="4481" y="778"/>
                  <a:pt x="4473" y="804"/>
                  <a:pt x="4453" y="833"/>
                </a:cubicBezTo>
                <a:cubicBezTo>
                  <a:pt x="4431" y="824"/>
                  <a:pt x="4425" y="822"/>
                  <a:pt x="4425" y="785"/>
                </a:cubicBezTo>
                <a:cubicBezTo>
                  <a:pt x="4426" y="695"/>
                  <a:pt x="4472" y="594"/>
                  <a:pt x="4545" y="541"/>
                </a:cubicBezTo>
                <a:cubicBezTo>
                  <a:pt x="4604" y="498"/>
                  <a:pt x="4694" y="506"/>
                  <a:pt x="4747" y="556"/>
                </a:cubicBezTo>
                <a:cubicBezTo>
                  <a:pt x="4778" y="585"/>
                  <a:pt x="4786" y="635"/>
                  <a:pt x="4786" y="675"/>
                </a:cubicBezTo>
                <a:cubicBezTo>
                  <a:pt x="4786" y="720"/>
                  <a:pt x="4771" y="766"/>
                  <a:pt x="4765" y="810"/>
                </a:cubicBezTo>
                <a:cubicBezTo>
                  <a:pt x="4773" y="808"/>
                  <a:pt x="4836" y="800"/>
                  <a:pt x="4870" y="794"/>
                </a:cubicBezTo>
                <a:cubicBezTo>
                  <a:pt x="4889" y="790"/>
                  <a:pt x="4907" y="786"/>
                  <a:pt x="4926" y="782"/>
                </a:cubicBezTo>
              </a:path>
              <a:path w="6435" h="2483" extrusionOk="0">
                <a:moveTo>
                  <a:pt x="5268" y="588"/>
                </a:moveTo>
                <a:cubicBezTo>
                  <a:pt x="5268" y="551"/>
                  <a:pt x="5278" y="501"/>
                  <a:pt x="5262" y="466"/>
                </a:cubicBezTo>
                <a:cubicBezTo>
                  <a:pt x="5243" y="425"/>
                  <a:pt x="5180" y="430"/>
                  <a:pt x="5144" y="435"/>
                </a:cubicBezTo>
                <a:cubicBezTo>
                  <a:pt x="5088" y="443"/>
                  <a:pt x="5025" y="472"/>
                  <a:pt x="4989" y="517"/>
                </a:cubicBezTo>
                <a:cubicBezTo>
                  <a:pt x="4959" y="554"/>
                  <a:pt x="4944" y="615"/>
                  <a:pt x="4948" y="662"/>
                </a:cubicBezTo>
                <a:cubicBezTo>
                  <a:pt x="4952" y="707"/>
                  <a:pt x="4977" y="742"/>
                  <a:pt x="5021" y="753"/>
                </a:cubicBezTo>
                <a:cubicBezTo>
                  <a:pt x="5083" y="769"/>
                  <a:pt x="5164" y="750"/>
                  <a:pt x="5206" y="700"/>
                </a:cubicBezTo>
                <a:cubicBezTo>
                  <a:pt x="5243" y="657"/>
                  <a:pt x="5254" y="586"/>
                  <a:pt x="5248" y="531"/>
                </a:cubicBezTo>
                <a:cubicBezTo>
                  <a:pt x="5245" y="502"/>
                  <a:pt x="5223" y="455"/>
                  <a:pt x="5192" y="444"/>
                </a:cubicBezTo>
                <a:cubicBezTo>
                  <a:pt x="5162" y="433"/>
                  <a:pt x="5180" y="460"/>
                  <a:pt x="5184" y="465"/>
                </a:cubicBezTo>
              </a:path>
              <a:path w="6435" h="2483" extrusionOk="0">
                <a:moveTo>
                  <a:pt x="5780" y="565"/>
                </a:moveTo>
                <a:cubicBezTo>
                  <a:pt x="5781" y="535"/>
                  <a:pt x="5788" y="505"/>
                  <a:pt x="5760" y="483"/>
                </a:cubicBezTo>
                <a:cubicBezTo>
                  <a:pt x="5717" y="450"/>
                  <a:pt x="5640" y="453"/>
                  <a:pt x="5590" y="455"/>
                </a:cubicBezTo>
                <a:cubicBezTo>
                  <a:pt x="5529" y="458"/>
                  <a:pt x="5461" y="475"/>
                  <a:pt x="5412" y="512"/>
                </a:cubicBezTo>
                <a:cubicBezTo>
                  <a:pt x="5376" y="539"/>
                  <a:pt x="5343" y="581"/>
                  <a:pt x="5349" y="629"/>
                </a:cubicBezTo>
                <a:cubicBezTo>
                  <a:pt x="5356" y="688"/>
                  <a:pt x="5433" y="700"/>
                  <a:pt x="5479" y="700"/>
                </a:cubicBezTo>
                <a:cubicBezTo>
                  <a:pt x="5544" y="699"/>
                  <a:pt x="5603" y="667"/>
                  <a:pt x="5645" y="619"/>
                </a:cubicBezTo>
                <a:cubicBezTo>
                  <a:pt x="5705" y="550"/>
                  <a:pt x="5738" y="453"/>
                  <a:pt x="5754" y="364"/>
                </a:cubicBezTo>
                <a:cubicBezTo>
                  <a:pt x="5770" y="276"/>
                  <a:pt x="5774" y="183"/>
                  <a:pt x="5753" y="95"/>
                </a:cubicBezTo>
                <a:cubicBezTo>
                  <a:pt x="5743" y="51"/>
                  <a:pt x="5730" y="30"/>
                  <a:pt x="5704" y="0"/>
                </a:cubicBezTo>
                <a:cubicBezTo>
                  <a:pt x="5678" y="25"/>
                  <a:pt x="5666" y="41"/>
                  <a:pt x="5661" y="89"/>
                </a:cubicBezTo>
                <a:cubicBezTo>
                  <a:pt x="5642" y="255"/>
                  <a:pt x="5655" y="422"/>
                  <a:pt x="5712" y="572"/>
                </a:cubicBezTo>
                <a:cubicBezTo>
                  <a:pt x="5732" y="625"/>
                  <a:pt x="5744" y="657"/>
                  <a:pt x="5777" y="703"/>
                </a:cubicBezTo>
              </a:path>
              <a:path w="6435" h="2483" extrusionOk="0">
                <a:moveTo>
                  <a:pt x="6185" y="445"/>
                </a:moveTo>
                <a:cubicBezTo>
                  <a:pt x="6185" y="434"/>
                  <a:pt x="6185" y="423"/>
                  <a:pt x="6185" y="412"/>
                </a:cubicBezTo>
                <a:cubicBezTo>
                  <a:pt x="6185" y="465"/>
                  <a:pt x="6187" y="520"/>
                  <a:pt x="6169" y="570"/>
                </a:cubicBezTo>
                <a:cubicBezTo>
                  <a:pt x="6162" y="591"/>
                  <a:pt x="6154" y="611"/>
                  <a:pt x="6147" y="632"/>
                </a:cubicBezTo>
                <a:cubicBezTo>
                  <a:pt x="6147" y="632"/>
                  <a:pt x="6147" y="633"/>
                  <a:pt x="6147" y="633"/>
                </a:cubicBezTo>
                <a:cubicBezTo>
                  <a:pt x="6148" y="615"/>
                  <a:pt x="6147" y="591"/>
                  <a:pt x="6150" y="572"/>
                </a:cubicBezTo>
                <a:cubicBezTo>
                  <a:pt x="6158" y="511"/>
                  <a:pt x="6171" y="453"/>
                  <a:pt x="6192" y="395"/>
                </a:cubicBezTo>
                <a:cubicBezTo>
                  <a:pt x="6204" y="361"/>
                  <a:pt x="6219" y="315"/>
                  <a:pt x="6255" y="299"/>
                </a:cubicBezTo>
                <a:cubicBezTo>
                  <a:pt x="6301" y="278"/>
                  <a:pt x="6353" y="311"/>
                  <a:pt x="6382" y="345"/>
                </a:cubicBezTo>
                <a:cubicBezTo>
                  <a:pt x="6420" y="389"/>
                  <a:pt x="6429" y="455"/>
                  <a:pt x="6433" y="511"/>
                </a:cubicBezTo>
                <a:cubicBezTo>
                  <a:pt x="6437" y="564"/>
                  <a:pt x="6435" y="648"/>
                  <a:pt x="6403" y="694"/>
                </a:cubicBezTo>
                <a:cubicBezTo>
                  <a:pt x="6380" y="727"/>
                  <a:pt x="6330" y="764"/>
                  <a:pt x="6294" y="789"/>
                </a:cubicBezTo>
              </a:path>
              <a:path w="6435" h="2483" extrusionOk="0">
                <a:moveTo>
                  <a:pt x="197" y="2482"/>
                </a:moveTo>
                <a:cubicBezTo>
                  <a:pt x="361" y="2439"/>
                  <a:pt x="560" y="2417"/>
                  <a:pt x="708" y="2333"/>
                </a:cubicBezTo>
                <a:cubicBezTo>
                  <a:pt x="927" y="2208"/>
                  <a:pt x="1142" y="2070"/>
                  <a:pt x="1364" y="1946"/>
                </a:cubicBezTo>
                <a:cubicBezTo>
                  <a:pt x="1581" y="1825"/>
                  <a:pt x="1779" y="1688"/>
                  <a:pt x="1984" y="1546"/>
                </a:cubicBezTo>
                <a:cubicBezTo>
                  <a:pt x="2244" y="1366"/>
                  <a:pt x="2489" y="1168"/>
                  <a:pt x="2743" y="979"/>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7" name=" 33"/>
          <p:cNvSpPr>
            <a:spLocks noRot="1" noChangeAspect="1" noEditPoints="1" noChangeArrowheads="1" noChangeShapeType="1" noTextEdit="1"/>
          </p:cNvSpPr>
          <p:nvPr/>
        </p:nvSpPr>
        <p:spPr bwMode="auto">
          <a:xfrm>
            <a:off x="4456113" y="4140200"/>
            <a:ext cx="952500" cy="331788"/>
          </a:xfrm>
          <a:custGeom>
            <a:avLst/>
            <a:gdLst>
              <a:gd name="T0" fmla="+- 0 12414 12376"/>
              <a:gd name="T1" fmla="*/ T0 w 2648"/>
              <a:gd name="T2" fmla="+- 0 12014 11502"/>
              <a:gd name="T3" fmla="*/ 12014 h 919"/>
              <a:gd name="T4" fmla="+- 0 12404 12376"/>
              <a:gd name="T5" fmla="*/ T4 w 2648"/>
              <a:gd name="T6" fmla="+- 0 12066 11502"/>
              <a:gd name="T7" fmla="*/ 12066 h 919"/>
              <a:gd name="T8" fmla="+- 0 12420 12376"/>
              <a:gd name="T9" fmla="*/ T8 w 2648"/>
              <a:gd name="T10" fmla="+- 0 12221 11502"/>
              <a:gd name="T11" fmla="*/ 12221 h 919"/>
              <a:gd name="T12" fmla="+- 0 12468 12376"/>
              <a:gd name="T13" fmla="*/ T12 w 2648"/>
              <a:gd name="T14" fmla="+- 0 11647 11502"/>
              <a:gd name="T15" fmla="*/ 11647 h 919"/>
              <a:gd name="T16" fmla="+- 0 12414 12376"/>
              <a:gd name="T17" fmla="*/ T16 w 2648"/>
              <a:gd name="T18" fmla="+- 0 11690 11502"/>
              <a:gd name="T19" fmla="*/ 11690 h 919"/>
              <a:gd name="T20" fmla="+- 0 12542 12376"/>
              <a:gd name="T21" fmla="*/ T20 w 2648"/>
              <a:gd name="T22" fmla="+- 0 11700 11502"/>
              <a:gd name="T23" fmla="*/ 11700 h 919"/>
              <a:gd name="T24" fmla="+- 0 12474 12376"/>
              <a:gd name="T25" fmla="*/ T24 w 2648"/>
              <a:gd name="T26" fmla="+- 0 11572 11502"/>
              <a:gd name="T27" fmla="*/ 11572 h 919"/>
              <a:gd name="T28" fmla="+- 0 13023 12376"/>
              <a:gd name="T29" fmla="*/ T28 w 2648"/>
              <a:gd name="T30" fmla="+- 0 11640 11502"/>
              <a:gd name="T31" fmla="*/ 11640 h 919"/>
              <a:gd name="T32" fmla="+- 0 13178 12376"/>
              <a:gd name="T33" fmla="*/ T32 w 2648"/>
              <a:gd name="T34" fmla="+- 0 11615 11502"/>
              <a:gd name="T35" fmla="*/ 11615 h 919"/>
              <a:gd name="T36" fmla="+- 0 13152 12376"/>
              <a:gd name="T37" fmla="*/ T36 w 2648"/>
              <a:gd name="T38" fmla="+- 0 11513 11502"/>
              <a:gd name="T39" fmla="*/ 11513 h 919"/>
              <a:gd name="T40" fmla="+- 0 12989 12376"/>
              <a:gd name="T41" fmla="*/ T40 w 2648"/>
              <a:gd name="T42" fmla="+- 0 11573 11502"/>
              <a:gd name="T43" fmla="*/ 11573 h 919"/>
              <a:gd name="T44" fmla="+- 0 12959 12376"/>
              <a:gd name="T45" fmla="*/ T44 w 2648"/>
              <a:gd name="T46" fmla="+- 0 11925 11502"/>
              <a:gd name="T47" fmla="*/ 11925 h 919"/>
              <a:gd name="T48" fmla="+- 0 12880 12376"/>
              <a:gd name="T49" fmla="*/ T48 w 2648"/>
              <a:gd name="T50" fmla="+- 0 12010 11502"/>
              <a:gd name="T51" fmla="*/ 12010 h 919"/>
              <a:gd name="T52" fmla="+- 0 12843 12376"/>
              <a:gd name="T53" fmla="*/ T52 w 2648"/>
              <a:gd name="T54" fmla="+- 0 11914 11502"/>
              <a:gd name="T55" fmla="*/ 11914 h 919"/>
              <a:gd name="T56" fmla="+- 0 13375 12376"/>
              <a:gd name="T57" fmla="*/ T56 w 2648"/>
              <a:gd name="T58" fmla="+- 0 11837 11502"/>
              <a:gd name="T59" fmla="*/ 11837 h 919"/>
              <a:gd name="T60" fmla="+- 0 13574 12376"/>
              <a:gd name="T61" fmla="*/ T60 w 2648"/>
              <a:gd name="T62" fmla="+- 0 11554 11502"/>
              <a:gd name="T63" fmla="*/ 11554 h 919"/>
              <a:gd name="T64" fmla="+- 0 13587 12376"/>
              <a:gd name="T65" fmla="*/ T64 w 2648"/>
              <a:gd name="T66" fmla="+- 0 11853 11502"/>
              <a:gd name="T67" fmla="*/ 11853 h 919"/>
              <a:gd name="T68" fmla="+- 0 13587 12376"/>
              <a:gd name="T69" fmla="*/ T68 w 2648"/>
              <a:gd name="T70" fmla="+- 0 12062 11502"/>
              <a:gd name="T71" fmla="*/ 12062 h 919"/>
              <a:gd name="T72" fmla="+- 0 13756 12376"/>
              <a:gd name="T73" fmla="*/ T72 w 2648"/>
              <a:gd name="T74" fmla="+- 0 11905 11502"/>
              <a:gd name="T75" fmla="*/ 11905 h 919"/>
              <a:gd name="T76" fmla="+- 0 13916 12376"/>
              <a:gd name="T77" fmla="*/ T76 w 2648"/>
              <a:gd name="T78" fmla="+- 0 11991 11502"/>
              <a:gd name="T79" fmla="*/ 11991 h 919"/>
              <a:gd name="T80" fmla="+- 0 13644 12376"/>
              <a:gd name="T81" fmla="*/ T80 w 2648"/>
              <a:gd name="T82" fmla="+- 0 12144 11502"/>
              <a:gd name="T83" fmla="*/ 12144 h 919"/>
              <a:gd name="T84" fmla="+- 0 13640 12376"/>
              <a:gd name="T85" fmla="*/ T84 w 2648"/>
              <a:gd name="T86" fmla="+- 0 12058 11502"/>
              <a:gd name="T87" fmla="*/ 12058 h 919"/>
              <a:gd name="T88" fmla="+- 0 14046 12376"/>
              <a:gd name="T89" fmla="*/ T88 w 2648"/>
              <a:gd name="T90" fmla="+- 0 12189 11502"/>
              <a:gd name="T91" fmla="*/ 12189 h 919"/>
              <a:gd name="T92" fmla="+- 0 14112 12376"/>
              <a:gd name="T93" fmla="*/ T92 w 2648"/>
              <a:gd name="T94" fmla="+- 0 12153 11502"/>
              <a:gd name="T95" fmla="*/ 12153 h 919"/>
              <a:gd name="T96" fmla="+- 0 14224 12376"/>
              <a:gd name="T97" fmla="*/ T96 w 2648"/>
              <a:gd name="T98" fmla="+- 0 12268 11502"/>
              <a:gd name="T99" fmla="*/ 12268 h 919"/>
              <a:gd name="T100" fmla="+- 0 14063 12376"/>
              <a:gd name="T101" fmla="*/ T100 w 2648"/>
              <a:gd name="T102" fmla="+- 0 12415 11502"/>
              <a:gd name="T103" fmla="*/ 12415 h 919"/>
              <a:gd name="T104" fmla="+- 0 14231 12376"/>
              <a:gd name="T105" fmla="*/ T104 w 2648"/>
              <a:gd name="T106" fmla="+- 0 12400 11502"/>
              <a:gd name="T107" fmla="*/ 12400 h 919"/>
              <a:gd name="T108" fmla="+- 0 14474 12376"/>
              <a:gd name="T109" fmla="*/ T108 w 2648"/>
              <a:gd name="T110" fmla="+- 0 11878 11502"/>
              <a:gd name="T111" fmla="*/ 11878 h 919"/>
              <a:gd name="T112" fmla="+- 0 14586 12376"/>
              <a:gd name="T113" fmla="*/ T112 w 2648"/>
              <a:gd name="T114" fmla="+- 0 11841 11502"/>
              <a:gd name="T115" fmla="*/ 11841 h 919"/>
              <a:gd name="T116" fmla="+- 0 14623 12376"/>
              <a:gd name="T117" fmla="*/ T116 w 2648"/>
              <a:gd name="T118" fmla="+- 0 11857 11502"/>
              <a:gd name="T119" fmla="*/ 11857 h 919"/>
              <a:gd name="T120" fmla="+- 0 14466 12376"/>
              <a:gd name="T121" fmla="*/ T120 w 2648"/>
              <a:gd name="T122" fmla="+- 0 12010 11502"/>
              <a:gd name="T123" fmla="*/ 12010 h 919"/>
              <a:gd name="T124" fmla="+- 0 14659 12376"/>
              <a:gd name="T125" fmla="*/ T124 w 2648"/>
              <a:gd name="T126" fmla="+- 0 12005 11502"/>
              <a:gd name="T127" fmla="*/ 12005 h 919"/>
              <a:gd name="T128" fmla="+- 0 14966 12376"/>
              <a:gd name="T129" fmla="*/ T128 w 2648"/>
              <a:gd name="T130" fmla="+- 0 11615 11502"/>
              <a:gd name="T131" fmla="*/ 11615 h 919"/>
              <a:gd name="T132" fmla="+- 0 14972 12376"/>
              <a:gd name="T133" fmla="*/ T132 w 2648"/>
              <a:gd name="T134" fmla="+- 0 11746 11502"/>
              <a:gd name="T135" fmla="*/ 11746 h 919"/>
              <a:gd name="T136" fmla="+- 0 14987 12376"/>
              <a:gd name="T137" fmla="*/ T136 w 2648"/>
              <a:gd name="T138" fmla="+- 0 11994 11502"/>
              <a:gd name="T139" fmla="*/ 11994 h 919"/>
              <a:gd name="T140" fmla="+- 0 15023 12376"/>
              <a:gd name="T141" fmla="*/ T140 w 2648"/>
              <a:gd name="T142" fmla="+- 0 11966 11502"/>
              <a:gd name="T143" fmla="*/ 11966 h 91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2648" h="919" extrusionOk="0">
                <a:moveTo>
                  <a:pt x="37" y="531"/>
                </a:moveTo>
                <a:cubicBezTo>
                  <a:pt x="37" y="525"/>
                  <a:pt x="38" y="518"/>
                  <a:pt x="38" y="512"/>
                </a:cubicBezTo>
                <a:cubicBezTo>
                  <a:pt x="38" y="511"/>
                  <a:pt x="37" y="511"/>
                  <a:pt x="37" y="510"/>
                </a:cubicBezTo>
                <a:cubicBezTo>
                  <a:pt x="36" y="528"/>
                  <a:pt x="32" y="546"/>
                  <a:pt x="28" y="564"/>
                </a:cubicBezTo>
                <a:cubicBezTo>
                  <a:pt x="20" y="599"/>
                  <a:pt x="11" y="634"/>
                  <a:pt x="4" y="670"/>
                </a:cubicBezTo>
                <a:cubicBezTo>
                  <a:pt x="0" y="691"/>
                  <a:pt x="18" y="721"/>
                  <a:pt x="44" y="719"/>
                </a:cubicBezTo>
                <a:cubicBezTo>
                  <a:pt x="68" y="712"/>
                  <a:pt x="77" y="707"/>
                  <a:pt x="85" y="689"/>
                </a:cubicBezTo>
              </a:path>
              <a:path w="2648" h="919" extrusionOk="0">
                <a:moveTo>
                  <a:pt x="92" y="145"/>
                </a:moveTo>
                <a:cubicBezTo>
                  <a:pt x="79" y="139"/>
                  <a:pt x="60" y="131"/>
                  <a:pt x="46" y="136"/>
                </a:cubicBezTo>
                <a:cubicBezTo>
                  <a:pt x="31" y="141"/>
                  <a:pt x="35" y="178"/>
                  <a:pt x="38" y="188"/>
                </a:cubicBezTo>
                <a:cubicBezTo>
                  <a:pt x="46" y="215"/>
                  <a:pt x="65" y="225"/>
                  <a:pt x="92" y="228"/>
                </a:cubicBezTo>
                <a:cubicBezTo>
                  <a:pt x="119" y="231"/>
                  <a:pt x="151" y="222"/>
                  <a:pt x="166" y="198"/>
                </a:cubicBezTo>
                <a:cubicBezTo>
                  <a:pt x="180" y="177"/>
                  <a:pt x="175" y="137"/>
                  <a:pt x="163" y="116"/>
                </a:cubicBezTo>
                <a:cubicBezTo>
                  <a:pt x="156" y="104"/>
                  <a:pt x="110" y="71"/>
                  <a:pt x="98" y="70"/>
                </a:cubicBezTo>
                <a:cubicBezTo>
                  <a:pt x="79" y="68"/>
                  <a:pt x="79" y="83"/>
                  <a:pt x="82" y="89"/>
                </a:cubicBezTo>
              </a:path>
              <a:path w="2648" h="919" extrusionOk="0">
                <a:moveTo>
                  <a:pt x="647" y="138"/>
                </a:moveTo>
                <a:cubicBezTo>
                  <a:pt x="650" y="137"/>
                  <a:pt x="664" y="132"/>
                  <a:pt x="670" y="131"/>
                </a:cubicBezTo>
                <a:cubicBezTo>
                  <a:pt x="714" y="124"/>
                  <a:pt x="759" y="123"/>
                  <a:pt x="802" y="113"/>
                </a:cubicBezTo>
                <a:cubicBezTo>
                  <a:pt x="827" y="107"/>
                  <a:pt x="859" y="99"/>
                  <a:pt x="859" y="67"/>
                </a:cubicBezTo>
                <a:cubicBezTo>
                  <a:pt x="859" y="37"/>
                  <a:pt x="797" y="17"/>
                  <a:pt x="776" y="11"/>
                </a:cubicBezTo>
                <a:cubicBezTo>
                  <a:pt x="742" y="1"/>
                  <a:pt x="701" y="-2"/>
                  <a:pt x="666" y="3"/>
                </a:cubicBezTo>
                <a:cubicBezTo>
                  <a:pt x="628" y="9"/>
                  <a:pt x="616" y="36"/>
                  <a:pt x="613" y="71"/>
                </a:cubicBezTo>
                <a:cubicBezTo>
                  <a:pt x="609" y="116"/>
                  <a:pt x="610" y="160"/>
                  <a:pt x="609" y="205"/>
                </a:cubicBezTo>
                <a:cubicBezTo>
                  <a:pt x="607" y="280"/>
                  <a:pt x="605" y="351"/>
                  <a:pt x="583" y="423"/>
                </a:cubicBezTo>
                <a:cubicBezTo>
                  <a:pt x="576" y="446"/>
                  <a:pt x="563" y="499"/>
                  <a:pt x="542" y="514"/>
                </a:cubicBezTo>
                <a:cubicBezTo>
                  <a:pt x="532" y="521"/>
                  <a:pt x="514" y="511"/>
                  <a:pt x="504" y="508"/>
                </a:cubicBezTo>
              </a:path>
              <a:path w="2648" h="919" extrusionOk="0">
                <a:moveTo>
                  <a:pt x="424" y="433"/>
                </a:moveTo>
                <a:cubicBezTo>
                  <a:pt x="434" y="418"/>
                  <a:pt x="443" y="415"/>
                  <a:pt x="467" y="412"/>
                </a:cubicBezTo>
                <a:cubicBezTo>
                  <a:pt x="576" y="397"/>
                  <a:pt x="688" y="396"/>
                  <a:pt x="797" y="380"/>
                </a:cubicBezTo>
                <a:cubicBezTo>
                  <a:pt x="899" y="362"/>
                  <a:pt x="933" y="356"/>
                  <a:pt x="999" y="335"/>
                </a:cubicBezTo>
              </a:path>
              <a:path w="2648" h="919" extrusionOk="0">
                <a:moveTo>
                  <a:pt x="1202" y="74"/>
                </a:moveTo>
                <a:cubicBezTo>
                  <a:pt x="1200" y="67"/>
                  <a:pt x="1199" y="45"/>
                  <a:pt x="1198" y="52"/>
                </a:cubicBezTo>
                <a:cubicBezTo>
                  <a:pt x="1194" y="72"/>
                  <a:pt x="1203" y="104"/>
                  <a:pt x="1205" y="123"/>
                </a:cubicBezTo>
                <a:cubicBezTo>
                  <a:pt x="1212" y="199"/>
                  <a:pt x="1211" y="275"/>
                  <a:pt x="1211" y="351"/>
                </a:cubicBezTo>
                <a:cubicBezTo>
                  <a:pt x="1211" y="417"/>
                  <a:pt x="1211" y="483"/>
                  <a:pt x="1211" y="549"/>
                </a:cubicBezTo>
                <a:cubicBezTo>
                  <a:pt x="1211" y="555"/>
                  <a:pt x="1211" y="566"/>
                  <a:pt x="1211" y="560"/>
                </a:cubicBezTo>
                <a:cubicBezTo>
                  <a:pt x="1211" y="531"/>
                  <a:pt x="1214" y="510"/>
                  <a:pt x="1231" y="485"/>
                </a:cubicBezTo>
                <a:cubicBezTo>
                  <a:pt x="1264" y="436"/>
                  <a:pt x="1324" y="414"/>
                  <a:pt x="1380" y="403"/>
                </a:cubicBezTo>
                <a:cubicBezTo>
                  <a:pt x="1421" y="395"/>
                  <a:pt x="1472" y="387"/>
                  <a:pt x="1509" y="412"/>
                </a:cubicBezTo>
                <a:cubicBezTo>
                  <a:pt x="1533" y="428"/>
                  <a:pt x="1543" y="462"/>
                  <a:pt x="1540" y="489"/>
                </a:cubicBezTo>
                <a:cubicBezTo>
                  <a:pt x="1535" y="535"/>
                  <a:pt x="1502" y="570"/>
                  <a:pt x="1462" y="591"/>
                </a:cubicBezTo>
                <a:cubicBezTo>
                  <a:pt x="1403" y="622"/>
                  <a:pt x="1334" y="634"/>
                  <a:pt x="1268" y="642"/>
                </a:cubicBezTo>
                <a:cubicBezTo>
                  <a:pt x="1235" y="645"/>
                  <a:pt x="1226" y="646"/>
                  <a:pt x="1205" y="644"/>
                </a:cubicBezTo>
                <a:cubicBezTo>
                  <a:pt x="1233" y="623"/>
                  <a:pt x="1244" y="589"/>
                  <a:pt x="1264" y="556"/>
                </a:cubicBezTo>
              </a:path>
              <a:path w="2648" h="919" extrusionOk="0">
                <a:moveTo>
                  <a:pt x="1697" y="689"/>
                </a:moveTo>
                <a:cubicBezTo>
                  <a:pt x="1688" y="689"/>
                  <a:pt x="1679" y="688"/>
                  <a:pt x="1670" y="687"/>
                </a:cubicBezTo>
                <a:cubicBezTo>
                  <a:pt x="1671" y="679"/>
                  <a:pt x="1667" y="675"/>
                  <a:pt x="1672" y="667"/>
                </a:cubicBezTo>
                <a:cubicBezTo>
                  <a:pt x="1683" y="650"/>
                  <a:pt x="1720" y="651"/>
                  <a:pt x="1736" y="651"/>
                </a:cubicBezTo>
                <a:cubicBezTo>
                  <a:pt x="1771" y="650"/>
                  <a:pt x="1809" y="653"/>
                  <a:pt x="1836" y="677"/>
                </a:cubicBezTo>
                <a:cubicBezTo>
                  <a:pt x="1860" y="699"/>
                  <a:pt x="1860" y="738"/>
                  <a:pt x="1848" y="766"/>
                </a:cubicBezTo>
                <a:cubicBezTo>
                  <a:pt x="1830" y="809"/>
                  <a:pt x="1784" y="836"/>
                  <a:pt x="1749" y="862"/>
                </a:cubicBezTo>
                <a:cubicBezTo>
                  <a:pt x="1728" y="878"/>
                  <a:pt x="1703" y="892"/>
                  <a:pt x="1687" y="913"/>
                </a:cubicBezTo>
                <a:cubicBezTo>
                  <a:pt x="1693" y="917"/>
                  <a:pt x="1706" y="919"/>
                  <a:pt x="1721" y="918"/>
                </a:cubicBezTo>
                <a:cubicBezTo>
                  <a:pt x="1765" y="914"/>
                  <a:pt x="1813" y="915"/>
                  <a:pt x="1855" y="898"/>
                </a:cubicBezTo>
                <a:cubicBezTo>
                  <a:pt x="1897" y="875"/>
                  <a:pt x="1912" y="867"/>
                  <a:pt x="1935" y="844"/>
                </a:cubicBezTo>
              </a:path>
              <a:path w="2648" h="919" extrusionOk="0">
                <a:moveTo>
                  <a:pt x="2098" y="376"/>
                </a:moveTo>
                <a:cubicBezTo>
                  <a:pt x="2098" y="365"/>
                  <a:pt x="2101" y="356"/>
                  <a:pt x="2113" y="351"/>
                </a:cubicBezTo>
                <a:cubicBezTo>
                  <a:pt x="2141" y="338"/>
                  <a:pt x="2180" y="340"/>
                  <a:pt x="2210" y="339"/>
                </a:cubicBezTo>
                <a:cubicBezTo>
                  <a:pt x="2213" y="339"/>
                  <a:pt x="2274" y="335"/>
                  <a:pt x="2259" y="348"/>
                </a:cubicBezTo>
                <a:cubicBezTo>
                  <a:pt x="2255" y="350"/>
                  <a:pt x="2251" y="353"/>
                  <a:pt x="2247" y="355"/>
                </a:cubicBezTo>
              </a:path>
              <a:path w="2648" h="919" extrusionOk="0">
                <a:moveTo>
                  <a:pt x="2074" y="492"/>
                </a:moveTo>
                <a:cubicBezTo>
                  <a:pt x="2076" y="503"/>
                  <a:pt x="2075" y="505"/>
                  <a:pt x="2090" y="508"/>
                </a:cubicBezTo>
                <a:cubicBezTo>
                  <a:pt x="2132" y="517"/>
                  <a:pt x="2188" y="511"/>
                  <a:pt x="2230" y="508"/>
                </a:cubicBezTo>
                <a:cubicBezTo>
                  <a:pt x="2248" y="506"/>
                  <a:pt x="2265" y="505"/>
                  <a:pt x="2283" y="503"/>
                </a:cubicBezTo>
              </a:path>
              <a:path w="2648" h="919" extrusionOk="0">
                <a:moveTo>
                  <a:pt x="2590" y="156"/>
                </a:moveTo>
                <a:cubicBezTo>
                  <a:pt x="2590" y="142"/>
                  <a:pt x="2590" y="127"/>
                  <a:pt x="2590" y="113"/>
                </a:cubicBezTo>
                <a:cubicBezTo>
                  <a:pt x="2590" y="123"/>
                  <a:pt x="2590" y="128"/>
                  <a:pt x="2590" y="138"/>
                </a:cubicBezTo>
                <a:cubicBezTo>
                  <a:pt x="2590" y="173"/>
                  <a:pt x="2591" y="210"/>
                  <a:pt x="2596" y="244"/>
                </a:cubicBezTo>
                <a:cubicBezTo>
                  <a:pt x="2602" y="284"/>
                  <a:pt x="2610" y="322"/>
                  <a:pt x="2611" y="363"/>
                </a:cubicBezTo>
                <a:cubicBezTo>
                  <a:pt x="2612" y="406"/>
                  <a:pt x="2611" y="449"/>
                  <a:pt x="2611" y="492"/>
                </a:cubicBezTo>
                <a:cubicBezTo>
                  <a:pt x="2622" y="488"/>
                  <a:pt x="2627" y="482"/>
                  <a:pt x="2638" y="476"/>
                </a:cubicBezTo>
                <a:cubicBezTo>
                  <a:pt x="2645" y="471"/>
                  <a:pt x="2648" y="471"/>
                  <a:pt x="2647" y="464"/>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8" name=" 34"/>
          <p:cNvSpPr>
            <a:spLocks noRot="1" noChangeAspect="1" noEditPoints="1" noChangeArrowheads="1" noChangeShapeType="1" noTextEdit="1"/>
          </p:cNvSpPr>
          <p:nvPr/>
        </p:nvSpPr>
        <p:spPr bwMode="auto">
          <a:xfrm>
            <a:off x="5724525" y="4078288"/>
            <a:ext cx="500063" cy="265112"/>
          </a:xfrm>
          <a:custGeom>
            <a:avLst/>
            <a:gdLst>
              <a:gd name="T0" fmla="+- 0 15904 15901"/>
              <a:gd name="T1" fmla="*/ T0 w 1390"/>
              <a:gd name="T2" fmla="+- 0 11541 11328"/>
              <a:gd name="T3" fmla="*/ 11541 h 738"/>
              <a:gd name="T4" fmla="+- 0 15906 15901"/>
              <a:gd name="T5" fmla="*/ T4 w 1390"/>
              <a:gd name="T6" fmla="+- 0 11502 11328"/>
              <a:gd name="T7" fmla="*/ 11502 h 738"/>
              <a:gd name="T8" fmla="+- 0 15906 15901"/>
              <a:gd name="T9" fmla="*/ T8 w 1390"/>
              <a:gd name="T10" fmla="+- 0 11494 11328"/>
              <a:gd name="T11" fmla="*/ 11494 h 738"/>
              <a:gd name="T12" fmla="+- 0 15904 15901"/>
              <a:gd name="T13" fmla="*/ T12 w 1390"/>
              <a:gd name="T14" fmla="+- 0 11561 11328"/>
              <a:gd name="T15" fmla="*/ 11561 h 738"/>
              <a:gd name="T16" fmla="+- 0 15902 15901"/>
              <a:gd name="T17" fmla="*/ T16 w 1390"/>
              <a:gd name="T18" fmla="+- 0 11673 11328"/>
              <a:gd name="T19" fmla="*/ 11673 h 738"/>
              <a:gd name="T20" fmla="+- 0 15906 15901"/>
              <a:gd name="T21" fmla="*/ T20 w 1390"/>
              <a:gd name="T22" fmla="+- 0 11694 11328"/>
              <a:gd name="T23" fmla="*/ 11694 h 738"/>
              <a:gd name="T24" fmla="+- 0 16425 15901"/>
              <a:gd name="T25" fmla="*/ T24 w 1390"/>
              <a:gd name="T26" fmla="+- 0 11740 11328"/>
              <a:gd name="T27" fmla="*/ 11740 h 738"/>
              <a:gd name="T28" fmla="+- 0 16425 15901"/>
              <a:gd name="T29" fmla="*/ T28 w 1390"/>
              <a:gd name="T30" fmla="+- 0 11679 11328"/>
              <a:gd name="T31" fmla="*/ 11679 h 738"/>
              <a:gd name="T32" fmla="+- 0 16413 15901"/>
              <a:gd name="T33" fmla="*/ T32 w 1390"/>
              <a:gd name="T34" fmla="+- 0 11719 11328"/>
              <a:gd name="T35" fmla="*/ 11719 h 738"/>
              <a:gd name="T36" fmla="+- 0 16395 15901"/>
              <a:gd name="T37" fmla="*/ T36 w 1390"/>
              <a:gd name="T38" fmla="+- 0 11855 11328"/>
              <a:gd name="T39" fmla="*/ 11855 h 738"/>
              <a:gd name="T40" fmla="+- 0 16380 15901"/>
              <a:gd name="T41" fmla="*/ T40 w 1390"/>
              <a:gd name="T42" fmla="+- 0 11991 11328"/>
              <a:gd name="T43" fmla="*/ 11991 h 738"/>
              <a:gd name="T44" fmla="+- 0 16351 15901"/>
              <a:gd name="T45" fmla="*/ T44 w 1390"/>
              <a:gd name="T46" fmla="+- 0 12065 11328"/>
              <a:gd name="T47" fmla="*/ 12065 h 738"/>
              <a:gd name="T48" fmla="+- 0 16341 15901"/>
              <a:gd name="T49" fmla="*/ T48 w 1390"/>
              <a:gd name="T50" fmla="+- 0 12062 11328"/>
              <a:gd name="T51" fmla="*/ 12062 h 738"/>
              <a:gd name="T52" fmla="+- 0 16389 15901"/>
              <a:gd name="T53" fmla="*/ T52 w 1390"/>
              <a:gd name="T54" fmla="+- 0 11778 11328"/>
              <a:gd name="T55" fmla="*/ 11778 h 738"/>
              <a:gd name="T56" fmla="+- 0 16419 15901"/>
              <a:gd name="T57" fmla="*/ T56 w 1390"/>
              <a:gd name="T58" fmla="+- 0 11754 11328"/>
              <a:gd name="T59" fmla="*/ 11754 h 738"/>
              <a:gd name="T60" fmla="+- 0 16536 15901"/>
              <a:gd name="T61" fmla="*/ T60 w 1390"/>
              <a:gd name="T62" fmla="+- 0 11789 11328"/>
              <a:gd name="T63" fmla="*/ 11789 h 738"/>
              <a:gd name="T64" fmla="+- 0 16649 15901"/>
              <a:gd name="T65" fmla="*/ T64 w 1390"/>
              <a:gd name="T66" fmla="+- 0 11903 11328"/>
              <a:gd name="T67" fmla="*/ 11903 h 738"/>
              <a:gd name="T68" fmla="+- 0 16756 15901"/>
              <a:gd name="T69" fmla="*/ T68 w 1390"/>
              <a:gd name="T70" fmla="+- 0 11996 11328"/>
              <a:gd name="T71" fmla="*/ 11996 h 738"/>
              <a:gd name="T72" fmla="+- 0 16851 15901"/>
              <a:gd name="T73" fmla="*/ T72 w 1390"/>
              <a:gd name="T74" fmla="+- 0 12015 11328"/>
              <a:gd name="T75" fmla="*/ 12015 h 738"/>
              <a:gd name="T76" fmla="+- 0 16932 15901"/>
              <a:gd name="T77" fmla="*/ T76 w 1390"/>
              <a:gd name="T78" fmla="+- 0 11940 11328"/>
              <a:gd name="T79" fmla="*/ 11940 h 738"/>
              <a:gd name="T80" fmla="+- 0 16983 15901"/>
              <a:gd name="T81" fmla="*/ T80 w 1390"/>
              <a:gd name="T82" fmla="+- 0 11714 11328"/>
              <a:gd name="T83" fmla="*/ 11714 h 738"/>
              <a:gd name="T84" fmla="+- 0 16979 15901"/>
              <a:gd name="T85" fmla="*/ T84 w 1390"/>
              <a:gd name="T86" fmla="+- 0 11665 11328"/>
              <a:gd name="T87" fmla="*/ 11665 h 738"/>
              <a:gd name="T88" fmla="+- 0 16940 15901"/>
              <a:gd name="T89" fmla="*/ T88 w 1390"/>
              <a:gd name="T90" fmla="+- 0 11698 11328"/>
              <a:gd name="T91" fmla="*/ 11698 h 738"/>
              <a:gd name="T92" fmla="+- 0 16935 15901"/>
              <a:gd name="T93" fmla="*/ T92 w 1390"/>
              <a:gd name="T94" fmla="+- 0 11726 11328"/>
              <a:gd name="T95" fmla="*/ 11726 h 738"/>
              <a:gd name="T96" fmla="+- 0 17279 15901"/>
              <a:gd name="T97" fmla="*/ T96 w 1390"/>
              <a:gd name="T98" fmla="+- 0 11387 11328"/>
              <a:gd name="T99" fmla="*/ 11387 h 738"/>
              <a:gd name="T100" fmla="+- 0 17289 15901"/>
              <a:gd name="T101" fmla="*/ T100 w 1390"/>
              <a:gd name="T102" fmla="+- 0 11335 11328"/>
              <a:gd name="T103" fmla="*/ 11335 h 738"/>
              <a:gd name="T104" fmla="+- 0 17290 15901"/>
              <a:gd name="T105" fmla="*/ T104 w 1390"/>
              <a:gd name="T106" fmla="+- 0 11328 11328"/>
              <a:gd name="T107" fmla="*/ 11328 h 738"/>
              <a:gd name="T108" fmla="+- 0 17277 15901"/>
              <a:gd name="T109" fmla="*/ T108 w 1390"/>
              <a:gd name="T110" fmla="+- 0 11403 11328"/>
              <a:gd name="T111" fmla="*/ 11403 h 738"/>
              <a:gd name="T112" fmla="+- 0 17200 15901"/>
              <a:gd name="T113" fmla="*/ T112 w 1390"/>
              <a:gd name="T114" fmla="+- 0 11591 11328"/>
              <a:gd name="T115" fmla="*/ 11591 h 73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390" h="738" extrusionOk="0">
                <a:moveTo>
                  <a:pt x="3" y="213"/>
                </a:moveTo>
                <a:cubicBezTo>
                  <a:pt x="3" y="200"/>
                  <a:pt x="5" y="187"/>
                  <a:pt x="5" y="174"/>
                </a:cubicBezTo>
                <a:cubicBezTo>
                  <a:pt x="5" y="173"/>
                  <a:pt x="5" y="157"/>
                  <a:pt x="5" y="166"/>
                </a:cubicBezTo>
                <a:cubicBezTo>
                  <a:pt x="5" y="188"/>
                  <a:pt x="5" y="211"/>
                  <a:pt x="3" y="233"/>
                </a:cubicBezTo>
                <a:cubicBezTo>
                  <a:pt x="0" y="269"/>
                  <a:pt x="-2" y="309"/>
                  <a:pt x="1" y="345"/>
                </a:cubicBezTo>
                <a:cubicBezTo>
                  <a:pt x="2" y="352"/>
                  <a:pt x="4" y="359"/>
                  <a:pt x="5" y="366"/>
                </a:cubicBezTo>
              </a:path>
              <a:path w="1390" h="738" extrusionOk="0">
                <a:moveTo>
                  <a:pt x="524" y="412"/>
                </a:moveTo>
                <a:cubicBezTo>
                  <a:pt x="524" y="392"/>
                  <a:pt x="524" y="371"/>
                  <a:pt x="524" y="351"/>
                </a:cubicBezTo>
                <a:cubicBezTo>
                  <a:pt x="517" y="365"/>
                  <a:pt x="515" y="375"/>
                  <a:pt x="512" y="391"/>
                </a:cubicBezTo>
                <a:cubicBezTo>
                  <a:pt x="503" y="436"/>
                  <a:pt x="498" y="481"/>
                  <a:pt x="494" y="527"/>
                </a:cubicBezTo>
                <a:cubicBezTo>
                  <a:pt x="490" y="573"/>
                  <a:pt x="485" y="618"/>
                  <a:pt x="479" y="663"/>
                </a:cubicBezTo>
                <a:cubicBezTo>
                  <a:pt x="477" y="680"/>
                  <a:pt x="474" y="731"/>
                  <a:pt x="450" y="737"/>
                </a:cubicBezTo>
                <a:cubicBezTo>
                  <a:pt x="447" y="736"/>
                  <a:pt x="443" y="735"/>
                  <a:pt x="440" y="734"/>
                </a:cubicBezTo>
              </a:path>
              <a:path w="1390" h="738" extrusionOk="0">
                <a:moveTo>
                  <a:pt x="488" y="450"/>
                </a:moveTo>
                <a:cubicBezTo>
                  <a:pt x="498" y="439"/>
                  <a:pt x="494" y="429"/>
                  <a:pt x="518" y="426"/>
                </a:cubicBezTo>
                <a:cubicBezTo>
                  <a:pt x="557" y="420"/>
                  <a:pt x="603" y="441"/>
                  <a:pt x="635" y="461"/>
                </a:cubicBezTo>
                <a:cubicBezTo>
                  <a:pt x="681" y="491"/>
                  <a:pt x="712" y="535"/>
                  <a:pt x="748" y="575"/>
                </a:cubicBezTo>
                <a:cubicBezTo>
                  <a:pt x="780" y="610"/>
                  <a:pt x="814" y="643"/>
                  <a:pt x="855" y="668"/>
                </a:cubicBezTo>
                <a:cubicBezTo>
                  <a:pt x="882" y="684"/>
                  <a:pt x="918" y="694"/>
                  <a:pt x="950" y="687"/>
                </a:cubicBezTo>
                <a:cubicBezTo>
                  <a:pt x="987" y="679"/>
                  <a:pt x="1014" y="644"/>
                  <a:pt x="1031" y="612"/>
                </a:cubicBezTo>
                <a:cubicBezTo>
                  <a:pt x="1068" y="541"/>
                  <a:pt x="1082" y="465"/>
                  <a:pt x="1082" y="386"/>
                </a:cubicBezTo>
                <a:cubicBezTo>
                  <a:pt x="1082" y="369"/>
                  <a:pt x="1080" y="351"/>
                  <a:pt x="1078" y="337"/>
                </a:cubicBezTo>
                <a:cubicBezTo>
                  <a:pt x="1061" y="346"/>
                  <a:pt x="1049" y="350"/>
                  <a:pt x="1039" y="370"/>
                </a:cubicBezTo>
                <a:cubicBezTo>
                  <a:pt x="1034" y="384"/>
                  <a:pt x="1033" y="388"/>
                  <a:pt x="1034" y="398"/>
                </a:cubicBezTo>
              </a:path>
              <a:path w="1390" h="738" extrusionOk="0">
                <a:moveTo>
                  <a:pt x="1378" y="59"/>
                </a:moveTo>
                <a:cubicBezTo>
                  <a:pt x="1383" y="41"/>
                  <a:pt x="1386" y="25"/>
                  <a:pt x="1388" y="7"/>
                </a:cubicBezTo>
                <a:cubicBezTo>
                  <a:pt x="1388" y="5"/>
                  <a:pt x="1389" y="2"/>
                  <a:pt x="1389" y="0"/>
                </a:cubicBezTo>
                <a:cubicBezTo>
                  <a:pt x="1389" y="29"/>
                  <a:pt x="1385" y="47"/>
                  <a:pt x="1376" y="75"/>
                </a:cubicBezTo>
                <a:cubicBezTo>
                  <a:pt x="1354" y="140"/>
                  <a:pt x="1324" y="200"/>
                  <a:pt x="1299" y="263"/>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9" name=" 35"/>
          <p:cNvSpPr>
            <a:spLocks noRot="1" noChangeAspect="1" noEditPoints="1" noChangeArrowheads="1" noChangeShapeType="1" noTextEdit="1"/>
          </p:cNvSpPr>
          <p:nvPr/>
        </p:nvSpPr>
        <p:spPr bwMode="auto">
          <a:xfrm>
            <a:off x="3044825" y="4832350"/>
            <a:ext cx="87313" cy="239713"/>
          </a:xfrm>
          <a:custGeom>
            <a:avLst/>
            <a:gdLst>
              <a:gd name="T0" fmla="+- 0 8456 8456"/>
              <a:gd name="T1" fmla="*/ T0 w 245"/>
              <a:gd name="T2" fmla="+- 0 13449 13423"/>
              <a:gd name="T3" fmla="*/ 13449 h 668"/>
              <a:gd name="T4" fmla="+- 0 8469 8456"/>
              <a:gd name="T5" fmla="*/ T4 w 245"/>
              <a:gd name="T6" fmla="+- 0 13435 13423"/>
              <a:gd name="T7" fmla="*/ 13435 h 668"/>
              <a:gd name="T8" fmla="+- 0 8469 8456"/>
              <a:gd name="T9" fmla="*/ T8 w 245"/>
              <a:gd name="T10" fmla="+- 0 13417 13423"/>
              <a:gd name="T11" fmla="*/ 13417 h 668"/>
              <a:gd name="T12" fmla="+- 0 8497 8456"/>
              <a:gd name="T13" fmla="*/ T12 w 245"/>
              <a:gd name="T14" fmla="+- 0 13423 13423"/>
              <a:gd name="T15" fmla="*/ 13423 h 668"/>
              <a:gd name="T16" fmla="+- 0 8547 8456"/>
              <a:gd name="T17" fmla="*/ T16 w 245"/>
              <a:gd name="T18" fmla="+- 0 13433 13423"/>
              <a:gd name="T19" fmla="*/ 13433 h 668"/>
              <a:gd name="T20" fmla="+- 0 8587 8456"/>
              <a:gd name="T21" fmla="*/ T20 w 245"/>
              <a:gd name="T22" fmla="+- 0 13501 13423"/>
              <a:gd name="T23" fmla="*/ 13501 h 668"/>
              <a:gd name="T24" fmla="+- 0 8611 8456"/>
              <a:gd name="T25" fmla="*/ T24 w 245"/>
              <a:gd name="T26" fmla="+- 0 13538 13423"/>
              <a:gd name="T27" fmla="*/ 13538 h 668"/>
              <a:gd name="T28" fmla="+- 0 8661 8456"/>
              <a:gd name="T29" fmla="*/ T28 w 245"/>
              <a:gd name="T30" fmla="+- 0 13615 13423"/>
              <a:gd name="T31" fmla="*/ 13615 h 668"/>
              <a:gd name="T32" fmla="+- 0 8699 8456"/>
              <a:gd name="T33" fmla="*/ T32 w 245"/>
              <a:gd name="T34" fmla="+- 0 13708 13423"/>
              <a:gd name="T35" fmla="*/ 13708 h 668"/>
              <a:gd name="T36" fmla="+- 0 8700 8456"/>
              <a:gd name="T37" fmla="*/ T36 w 245"/>
              <a:gd name="T38" fmla="+- 0 13802 13423"/>
              <a:gd name="T39" fmla="*/ 13802 h 668"/>
              <a:gd name="T40" fmla="+- 0 8701 8456"/>
              <a:gd name="T41" fmla="*/ T40 w 245"/>
              <a:gd name="T42" fmla="+- 0 13884 13423"/>
              <a:gd name="T43" fmla="*/ 13884 h 668"/>
              <a:gd name="T44" fmla="+- 0 8655 8456"/>
              <a:gd name="T45" fmla="*/ T44 w 245"/>
              <a:gd name="T46" fmla="+- 0 13954 13423"/>
              <a:gd name="T47" fmla="*/ 13954 h 668"/>
              <a:gd name="T48" fmla="+- 0 8598 8456"/>
              <a:gd name="T49" fmla="*/ T48 w 245"/>
              <a:gd name="T50" fmla="+- 0 14009 13423"/>
              <a:gd name="T51" fmla="*/ 14009 h 668"/>
              <a:gd name="T52" fmla="+- 0 8546 8456"/>
              <a:gd name="T53" fmla="*/ T52 w 245"/>
              <a:gd name="T54" fmla="+- 0 14052 13423"/>
              <a:gd name="T55" fmla="*/ 14052 h 668"/>
              <a:gd name="T56" fmla="+- 0 8528 8456"/>
              <a:gd name="T57" fmla="*/ T56 w 245"/>
              <a:gd name="T58" fmla="+- 0 14067 13423"/>
              <a:gd name="T59" fmla="*/ 14067 h 668"/>
              <a:gd name="T60" fmla="+- 0 8488 8456"/>
              <a:gd name="T61" fmla="*/ T60 w 245"/>
              <a:gd name="T62" fmla="+- 0 14090 13423"/>
              <a:gd name="T63" fmla="*/ 14090 h 66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245" h="668" extrusionOk="0">
                <a:moveTo>
                  <a:pt x="0" y="26"/>
                </a:moveTo>
                <a:cubicBezTo>
                  <a:pt x="13" y="12"/>
                  <a:pt x="13" y="-6"/>
                  <a:pt x="41" y="0"/>
                </a:cubicBezTo>
                <a:cubicBezTo>
                  <a:pt x="91" y="10"/>
                  <a:pt x="131" y="78"/>
                  <a:pt x="155" y="115"/>
                </a:cubicBezTo>
                <a:cubicBezTo>
                  <a:pt x="205" y="192"/>
                  <a:pt x="243" y="285"/>
                  <a:pt x="244" y="379"/>
                </a:cubicBezTo>
                <a:cubicBezTo>
                  <a:pt x="245" y="461"/>
                  <a:pt x="199" y="531"/>
                  <a:pt x="142" y="586"/>
                </a:cubicBezTo>
                <a:cubicBezTo>
                  <a:pt x="90" y="629"/>
                  <a:pt x="72" y="644"/>
                  <a:pt x="32" y="667"/>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0" name=" 36"/>
          <p:cNvSpPr>
            <a:spLocks noRot="1" noChangeAspect="1" noEditPoints="1" noChangeArrowheads="1" noChangeShapeType="1" noTextEdit="1"/>
          </p:cNvSpPr>
          <p:nvPr/>
        </p:nvSpPr>
        <p:spPr bwMode="auto">
          <a:xfrm>
            <a:off x="1912938" y="5014913"/>
            <a:ext cx="155575" cy="84137"/>
          </a:xfrm>
          <a:custGeom>
            <a:avLst/>
            <a:gdLst>
              <a:gd name="T0" fmla="+- 0 5351 5314"/>
              <a:gd name="T1" fmla="*/ T0 w 434"/>
              <a:gd name="T2" fmla="+- 0 13951 13931"/>
              <a:gd name="T3" fmla="*/ 13951 h 231"/>
              <a:gd name="T4" fmla="+- 0 5364 5314"/>
              <a:gd name="T5" fmla="*/ T4 w 434"/>
              <a:gd name="T6" fmla="+- 0 13948 13931"/>
              <a:gd name="T7" fmla="*/ 13948 h 231"/>
              <a:gd name="T8" fmla="+- 0 5524 5314"/>
              <a:gd name="T9" fmla="*/ T8 w 434"/>
              <a:gd name="T10" fmla="+- 0 13933 13931"/>
              <a:gd name="T11" fmla="*/ 13933 h 231"/>
              <a:gd name="T12" fmla="+- 0 5709 5314"/>
              <a:gd name="T13" fmla="*/ T12 w 434"/>
              <a:gd name="T14" fmla="+- 0 13950 13931"/>
              <a:gd name="T15" fmla="*/ 13950 h 231"/>
              <a:gd name="T16" fmla="+- 0 5697 5314"/>
              <a:gd name="T17" fmla="*/ T16 w 434"/>
              <a:gd name="T18" fmla="+- 0 13961 13931"/>
              <a:gd name="T19" fmla="*/ 13961 h 231"/>
              <a:gd name="T20" fmla="+- 0 5317 5314"/>
              <a:gd name="T21" fmla="*/ T20 w 434"/>
              <a:gd name="T22" fmla="+- 0 14154 13931"/>
              <a:gd name="T23" fmla="*/ 14154 h 231"/>
              <a:gd name="T24" fmla="+- 0 5340 5314"/>
              <a:gd name="T25" fmla="*/ T24 w 434"/>
              <a:gd name="T26" fmla="+- 0 14161 13931"/>
              <a:gd name="T27" fmla="*/ 14161 h 231"/>
              <a:gd name="T28" fmla="+- 0 5572 5314"/>
              <a:gd name="T29" fmla="*/ T28 w 434"/>
              <a:gd name="T30" fmla="+- 0 14157 13931"/>
              <a:gd name="T31" fmla="*/ 14157 h 231"/>
              <a:gd name="T32" fmla="+- 0 5747 5314"/>
              <a:gd name="T33" fmla="*/ T32 w 434"/>
              <a:gd name="T34" fmla="+- 0 14123 13931"/>
              <a:gd name="T35" fmla="*/ 14123 h 23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34" h="231" extrusionOk="0">
                <a:moveTo>
                  <a:pt x="37" y="20"/>
                </a:moveTo>
                <a:cubicBezTo>
                  <a:pt x="46" y="18"/>
                  <a:pt x="8" y="23"/>
                  <a:pt x="50" y="17"/>
                </a:cubicBezTo>
                <a:cubicBezTo>
                  <a:pt x="103" y="10"/>
                  <a:pt x="156" y="5"/>
                  <a:pt x="210" y="2"/>
                </a:cubicBezTo>
                <a:cubicBezTo>
                  <a:pt x="242" y="0"/>
                  <a:pt x="398" y="-21"/>
                  <a:pt x="395" y="19"/>
                </a:cubicBezTo>
                <a:cubicBezTo>
                  <a:pt x="391" y="23"/>
                  <a:pt x="387" y="26"/>
                  <a:pt x="383" y="30"/>
                </a:cubicBezTo>
              </a:path>
              <a:path w="434" h="231" extrusionOk="0">
                <a:moveTo>
                  <a:pt x="3" y="223"/>
                </a:moveTo>
                <a:cubicBezTo>
                  <a:pt x="12" y="228"/>
                  <a:pt x="16" y="229"/>
                  <a:pt x="26" y="230"/>
                </a:cubicBezTo>
                <a:cubicBezTo>
                  <a:pt x="102" y="234"/>
                  <a:pt x="183" y="235"/>
                  <a:pt x="258" y="226"/>
                </a:cubicBezTo>
                <a:cubicBezTo>
                  <a:pt x="343" y="212"/>
                  <a:pt x="375" y="207"/>
                  <a:pt x="433" y="192"/>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1" name=" 37"/>
          <p:cNvSpPr>
            <a:spLocks noRot="1" noChangeAspect="1" noEditPoints="1" noChangeArrowheads="1" noChangeShapeType="1" noTextEdit="1"/>
          </p:cNvSpPr>
          <p:nvPr/>
        </p:nvSpPr>
        <p:spPr bwMode="auto">
          <a:xfrm>
            <a:off x="2230438" y="4765675"/>
            <a:ext cx="1831975" cy="371475"/>
          </a:xfrm>
          <a:custGeom>
            <a:avLst/>
            <a:gdLst>
              <a:gd name="T0" fmla="+- 0 6444 6197"/>
              <a:gd name="T1" fmla="*/ T0 w 5089"/>
              <a:gd name="T2" fmla="+- 0 13592 13239"/>
              <a:gd name="T3" fmla="*/ 13592 h 1031"/>
              <a:gd name="T4" fmla="+- 0 6287 6197"/>
              <a:gd name="T5" fmla="*/ T4 w 5089"/>
              <a:gd name="T6" fmla="+- 0 13671 13239"/>
              <a:gd name="T7" fmla="*/ 13671 h 1031"/>
              <a:gd name="T8" fmla="+- 0 6287 6197"/>
              <a:gd name="T9" fmla="*/ T8 w 5089"/>
              <a:gd name="T10" fmla="+- 0 14225 13239"/>
              <a:gd name="T11" fmla="*/ 14225 h 1031"/>
              <a:gd name="T12" fmla="+- 0 6558 6197"/>
              <a:gd name="T13" fmla="*/ T12 w 5089"/>
              <a:gd name="T14" fmla="+- 0 14255 13239"/>
              <a:gd name="T15" fmla="*/ 14255 h 1031"/>
              <a:gd name="T16" fmla="+- 0 6678 6197"/>
              <a:gd name="T17" fmla="*/ T16 w 5089"/>
              <a:gd name="T18" fmla="+- 0 13799 13239"/>
              <a:gd name="T19" fmla="*/ 13799 h 1031"/>
              <a:gd name="T20" fmla="+- 0 6702 6197"/>
              <a:gd name="T21" fmla="*/ T20 w 5089"/>
              <a:gd name="T22" fmla="+- 0 13876 13239"/>
              <a:gd name="T23" fmla="*/ 13876 h 1031"/>
              <a:gd name="T24" fmla="+- 0 6764 6197"/>
              <a:gd name="T25" fmla="*/ T24 w 5089"/>
              <a:gd name="T26" fmla="+- 0 14172 13239"/>
              <a:gd name="T27" fmla="*/ 14172 h 1031"/>
              <a:gd name="T28" fmla="+- 0 6967 6197"/>
              <a:gd name="T29" fmla="*/ T28 w 5089"/>
              <a:gd name="T30" fmla="+- 0 13833 13239"/>
              <a:gd name="T31" fmla="*/ 13833 h 1031"/>
              <a:gd name="T32" fmla="+- 0 7141 6197"/>
              <a:gd name="T33" fmla="*/ T32 w 5089"/>
              <a:gd name="T34" fmla="+- 0 13858 13239"/>
              <a:gd name="T35" fmla="*/ 13858 h 1031"/>
              <a:gd name="T36" fmla="+- 0 7271 6197"/>
              <a:gd name="T37" fmla="*/ T36 w 5089"/>
              <a:gd name="T38" fmla="+- 0 14089 13239"/>
              <a:gd name="T39" fmla="*/ 14089 h 1031"/>
              <a:gd name="T40" fmla="+- 0 7304 6197"/>
              <a:gd name="T41" fmla="*/ T40 w 5089"/>
              <a:gd name="T42" fmla="+- 0 13873 13239"/>
              <a:gd name="T43" fmla="*/ 13873 h 1031"/>
              <a:gd name="T44" fmla="+- 0 7162 6197"/>
              <a:gd name="T45" fmla="*/ T44 w 5089"/>
              <a:gd name="T46" fmla="+- 0 13823 13239"/>
              <a:gd name="T47" fmla="*/ 13823 h 1031"/>
              <a:gd name="T48" fmla="+- 0 7011 6197"/>
              <a:gd name="T49" fmla="*/ T48 w 5089"/>
              <a:gd name="T50" fmla="+- 0 14157 13239"/>
              <a:gd name="T51" fmla="*/ 14157 h 1031"/>
              <a:gd name="T52" fmla="+- 0 7886 6197"/>
              <a:gd name="T53" fmla="*/ T52 w 5089"/>
              <a:gd name="T54" fmla="+- 0 13778 13239"/>
              <a:gd name="T55" fmla="*/ 13778 h 1031"/>
              <a:gd name="T56" fmla="+- 0 7841 6197"/>
              <a:gd name="T57" fmla="*/ T56 w 5089"/>
              <a:gd name="T58" fmla="+- 0 13680 13239"/>
              <a:gd name="T59" fmla="*/ 13680 h 1031"/>
              <a:gd name="T60" fmla="+- 0 7618 6197"/>
              <a:gd name="T61" fmla="*/ T60 w 5089"/>
              <a:gd name="T62" fmla="+- 0 13710 13239"/>
              <a:gd name="T63" fmla="*/ 13710 h 1031"/>
              <a:gd name="T64" fmla="+- 0 7825 6197"/>
              <a:gd name="T65" fmla="*/ T64 w 5089"/>
              <a:gd name="T66" fmla="+- 0 13930 13239"/>
              <a:gd name="T67" fmla="*/ 13930 h 1031"/>
              <a:gd name="T68" fmla="+- 0 7938 6197"/>
              <a:gd name="T69" fmla="*/ T68 w 5089"/>
              <a:gd name="T70" fmla="+- 0 14023 13239"/>
              <a:gd name="T71" fmla="*/ 14023 h 1031"/>
              <a:gd name="T72" fmla="+- 0 7646 6197"/>
              <a:gd name="T73" fmla="*/ T72 w 5089"/>
              <a:gd name="T74" fmla="+- 0 14118 13239"/>
              <a:gd name="T75" fmla="*/ 14118 h 1031"/>
              <a:gd name="T76" fmla="+- 0 7746 6197"/>
              <a:gd name="T77" fmla="*/ T76 w 5089"/>
              <a:gd name="T78" fmla="+- 0 14007 13239"/>
              <a:gd name="T79" fmla="*/ 14007 h 1031"/>
              <a:gd name="T80" fmla="+- 0 7953 6197"/>
              <a:gd name="T81" fmla="*/ T80 w 5089"/>
              <a:gd name="T82" fmla="+- 0 13728 13239"/>
              <a:gd name="T83" fmla="*/ 13728 h 1031"/>
              <a:gd name="T84" fmla="+- 0 7869 6197"/>
              <a:gd name="T85" fmla="*/ T84 w 5089"/>
              <a:gd name="T86" fmla="+- 0 13635 13239"/>
              <a:gd name="T87" fmla="*/ 13635 h 1031"/>
              <a:gd name="T88" fmla="+- 0 8407 6197"/>
              <a:gd name="T89" fmla="*/ T88 w 5089"/>
              <a:gd name="T90" fmla="+- 0 13684 13239"/>
              <a:gd name="T91" fmla="*/ 13684 h 1031"/>
              <a:gd name="T92" fmla="+- 0 8218 6197"/>
              <a:gd name="T93" fmla="*/ T92 w 5089"/>
              <a:gd name="T94" fmla="+- 0 13790 13239"/>
              <a:gd name="T95" fmla="*/ 13790 h 1031"/>
              <a:gd name="T96" fmla="+- 0 8441 6197"/>
              <a:gd name="T97" fmla="*/ T96 w 5089"/>
              <a:gd name="T98" fmla="+- 0 13976 13239"/>
              <a:gd name="T99" fmla="*/ 13976 h 1031"/>
              <a:gd name="T100" fmla="+- 0 8363 6197"/>
              <a:gd name="T101" fmla="*/ T100 w 5089"/>
              <a:gd name="T102" fmla="+- 0 14039 13239"/>
              <a:gd name="T103" fmla="*/ 14039 h 1031"/>
              <a:gd name="T104" fmla="+- 0 8231 6197"/>
              <a:gd name="T105" fmla="*/ T104 w 5089"/>
              <a:gd name="T106" fmla="+- 0 14046 13239"/>
              <a:gd name="T107" fmla="*/ 14046 h 1031"/>
              <a:gd name="T108" fmla="+- 0 8407 6197"/>
              <a:gd name="T109" fmla="*/ T108 w 5089"/>
              <a:gd name="T110" fmla="+- 0 13840 13239"/>
              <a:gd name="T111" fmla="*/ 13840 h 1031"/>
              <a:gd name="T112" fmla="+- 0 8467 6197"/>
              <a:gd name="T113" fmla="*/ T112 w 5089"/>
              <a:gd name="T114" fmla="+- 0 13762 13239"/>
              <a:gd name="T115" fmla="*/ 13762 h 1031"/>
              <a:gd name="T116" fmla="+- 0 8879 6197"/>
              <a:gd name="T117" fmla="*/ T116 w 5089"/>
              <a:gd name="T118" fmla="+- 0 13695 13239"/>
              <a:gd name="T119" fmla="*/ 13695 h 1031"/>
              <a:gd name="T120" fmla="+- 0 8879 6197"/>
              <a:gd name="T121" fmla="*/ T120 w 5089"/>
              <a:gd name="T122" fmla="+- 0 13961 13239"/>
              <a:gd name="T123" fmla="*/ 13961 h 1031"/>
              <a:gd name="T124" fmla="+- 0 8879 6197"/>
              <a:gd name="T125" fmla="*/ T124 w 5089"/>
              <a:gd name="T126" fmla="+- 0 13926 13239"/>
              <a:gd name="T127" fmla="*/ 13926 h 1031"/>
              <a:gd name="T128" fmla="+- 0 9054 6197"/>
              <a:gd name="T129" fmla="*/ T128 w 5089"/>
              <a:gd name="T130" fmla="+- 0 13631 13239"/>
              <a:gd name="T131" fmla="*/ 13631 h 1031"/>
              <a:gd name="T132" fmla="+- 0 9272 6197"/>
              <a:gd name="T133" fmla="*/ T132 w 5089"/>
              <a:gd name="T134" fmla="+- 0 13803 13239"/>
              <a:gd name="T135" fmla="*/ 13803 h 1031"/>
              <a:gd name="T136" fmla="+- 0 9218 6197"/>
              <a:gd name="T137" fmla="*/ T136 w 5089"/>
              <a:gd name="T138" fmla="+- 0 13968 13239"/>
              <a:gd name="T139" fmla="*/ 13968 h 1031"/>
              <a:gd name="T140" fmla="+- 0 9257 6197"/>
              <a:gd name="T141" fmla="*/ T140 w 5089"/>
              <a:gd name="T142" fmla="+- 0 13748 13239"/>
              <a:gd name="T143" fmla="*/ 13748 h 1031"/>
              <a:gd name="T144" fmla="+- 0 9575 6197"/>
              <a:gd name="T145" fmla="*/ T144 w 5089"/>
              <a:gd name="T146" fmla="+- 0 13650 13239"/>
              <a:gd name="T147" fmla="*/ 13650 h 1031"/>
              <a:gd name="T148" fmla="+- 0 9552 6197"/>
              <a:gd name="T149" fmla="*/ T148 w 5089"/>
              <a:gd name="T150" fmla="+- 0 13904 13239"/>
              <a:gd name="T151" fmla="*/ 13904 h 1031"/>
              <a:gd name="T152" fmla="+- 0 10007 6197"/>
              <a:gd name="T153" fmla="*/ T152 w 5089"/>
              <a:gd name="T154" fmla="+- 0 13725 13239"/>
              <a:gd name="T155" fmla="*/ 13725 h 1031"/>
              <a:gd name="T156" fmla="+- 0 9903 6197"/>
              <a:gd name="T157" fmla="*/ T156 w 5089"/>
              <a:gd name="T158" fmla="+- 0 13597 13239"/>
              <a:gd name="T159" fmla="*/ 13597 h 1031"/>
              <a:gd name="T160" fmla="+- 0 9740 6197"/>
              <a:gd name="T161" fmla="*/ T160 w 5089"/>
              <a:gd name="T162" fmla="+- 0 13801 13239"/>
              <a:gd name="T163" fmla="*/ 13801 h 1031"/>
              <a:gd name="T164" fmla="+- 0 9953 6197"/>
              <a:gd name="T165" fmla="*/ T164 w 5089"/>
              <a:gd name="T166" fmla="+- 0 13873 13239"/>
              <a:gd name="T167" fmla="*/ 13873 h 1031"/>
              <a:gd name="T168" fmla="+- 0 9947 6197"/>
              <a:gd name="T169" fmla="*/ T168 w 5089"/>
              <a:gd name="T170" fmla="+- 0 13634 13239"/>
              <a:gd name="T171" fmla="*/ 13634 h 1031"/>
              <a:gd name="T172" fmla="+- 0 10468 6197"/>
              <a:gd name="T173" fmla="*/ T172 w 5089"/>
              <a:gd name="T174" fmla="+- 0 13716 13239"/>
              <a:gd name="T175" fmla="*/ 13716 h 1031"/>
              <a:gd name="T176" fmla="+- 0 10346 6197"/>
              <a:gd name="T177" fmla="*/ T176 w 5089"/>
              <a:gd name="T178" fmla="+- 0 13596 13239"/>
              <a:gd name="T179" fmla="*/ 13596 h 1031"/>
              <a:gd name="T180" fmla="+- 0 10099 6197"/>
              <a:gd name="T181" fmla="*/ T180 w 5089"/>
              <a:gd name="T182" fmla="+- 0 13830 13239"/>
              <a:gd name="T183" fmla="*/ 13830 h 1031"/>
              <a:gd name="T184" fmla="+- 0 10404 6197"/>
              <a:gd name="T185" fmla="*/ T184 w 5089"/>
              <a:gd name="T186" fmla="+- 0 13738 13239"/>
              <a:gd name="T187" fmla="*/ 13738 h 1031"/>
              <a:gd name="T188" fmla="+- 0 10463 6197"/>
              <a:gd name="T189" fmla="*/ T188 w 5089"/>
              <a:gd name="T190" fmla="+- 0 13272 13239"/>
              <a:gd name="T191" fmla="*/ 13272 h 1031"/>
              <a:gd name="T192" fmla="+- 0 10433 6197"/>
              <a:gd name="T193" fmla="*/ T192 w 5089"/>
              <a:gd name="T194" fmla="+- 0 13337 13239"/>
              <a:gd name="T195" fmla="*/ 13337 h 1031"/>
              <a:gd name="T196" fmla="+- 0 10450 6197"/>
              <a:gd name="T197" fmla="*/ T196 w 5089"/>
              <a:gd name="T198" fmla="+- 0 13774 13239"/>
              <a:gd name="T199" fmla="*/ 13774 h 1031"/>
              <a:gd name="T200" fmla="+- 0 10856 6197"/>
              <a:gd name="T201" fmla="*/ T200 w 5089"/>
              <a:gd name="T202" fmla="+- 0 13487 13239"/>
              <a:gd name="T203" fmla="*/ 13487 h 1031"/>
              <a:gd name="T204" fmla="+- 0 10860 6197"/>
              <a:gd name="T205" fmla="*/ T204 w 5089"/>
              <a:gd name="T206" fmla="+- 0 13553 13239"/>
              <a:gd name="T207" fmla="*/ 13553 h 1031"/>
              <a:gd name="T208" fmla="+- 0 10841 6197"/>
              <a:gd name="T209" fmla="*/ T208 w 5089"/>
              <a:gd name="T210" fmla="+- 0 13734 13239"/>
              <a:gd name="T211" fmla="*/ 13734 h 1031"/>
              <a:gd name="T212" fmla="+- 0 11017 6197"/>
              <a:gd name="T213" fmla="*/ T212 w 5089"/>
              <a:gd name="T214" fmla="+- 0 13412 13239"/>
              <a:gd name="T215" fmla="*/ 13412 h 1031"/>
              <a:gd name="T216" fmla="+- 0 11250 6197"/>
              <a:gd name="T217" fmla="*/ T216 w 5089"/>
              <a:gd name="T218" fmla="+- 0 13404 13239"/>
              <a:gd name="T219" fmla="*/ 13404 h 1031"/>
              <a:gd name="T220" fmla="+- 0 11192 6197"/>
              <a:gd name="T221" fmla="*/ T220 w 5089"/>
              <a:gd name="T222" fmla="+- 0 13755 13239"/>
              <a:gd name="T223" fmla="*/ 13755 h 103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Lst>
            <a:rect l="0" t="0" r="r" b="b"/>
            <a:pathLst>
              <a:path w="5089" h="1031" extrusionOk="0">
                <a:moveTo>
                  <a:pt x="248" y="385"/>
                </a:moveTo>
                <a:cubicBezTo>
                  <a:pt x="248" y="375"/>
                  <a:pt x="254" y="360"/>
                  <a:pt x="247" y="353"/>
                </a:cubicBezTo>
                <a:cubicBezTo>
                  <a:pt x="235" y="341"/>
                  <a:pt x="222" y="339"/>
                  <a:pt x="204" y="342"/>
                </a:cubicBezTo>
                <a:cubicBezTo>
                  <a:pt x="156" y="351"/>
                  <a:pt x="116" y="395"/>
                  <a:pt x="90" y="432"/>
                </a:cubicBezTo>
                <a:cubicBezTo>
                  <a:pt x="28" y="521"/>
                  <a:pt x="0" y="633"/>
                  <a:pt x="0" y="741"/>
                </a:cubicBezTo>
                <a:cubicBezTo>
                  <a:pt x="0" y="829"/>
                  <a:pt x="31" y="920"/>
                  <a:pt x="90" y="986"/>
                </a:cubicBezTo>
                <a:cubicBezTo>
                  <a:pt x="132" y="1033"/>
                  <a:pt x="240" y="1037"/>
                  <a:pt x="307" y="1030"/>
                </a:cubicBezTo>
                <a:cubicBezTo>
                  <a:pt x="325" y="1025"/>
                  <a:pt x="343" y="1021"/>
                  <a:pt x="361" y="1016"/>
                </a:cubicBezTo>
              </a:path>
              <a:path w="5089" h="1031" extrusionOk="0">
                <a:moveTo>
                  <a:pt x="492" y="623"/>
                </a:moveTo>
                <a:cubicBezTo>
                  <a:pt x="489" y="604"/>
                  <a:pt x="480" y="579"/>
                  <a:pt x="481" y="560"/>
                </a:cubicBezTo>
                <a:cubicBezTo>
                  <a:pt x="482" y="559"/>
                  <a:pt x="483" y="557"/>
                  <a:pt x="484" y="556"/>
                </a:cubicBezTo>
                <a:cubicBezTo>
                  <a:pt x="498" y="582"/>
                  <a:pt x="502" y="607"/>
                  <a:pt x="505" y="637"/>
                </a:cubicBezTo>
                <a:cubicBezTo>
                  <a:pt x="511" y="692"/>
                  <a:pt x="508" y="746"/>
                  <a:pt x="513" y="801"/>
                </a:cubicBezTo>
                <a:cubicBezTo>
                  <a:pt x="517" y="849"/>
                  <a:pt x="529" y="899"/>
                  <a:pt x="567" y="933"/>
                </a:cubicBezTo>
                <a:cubicBezTo>
                  <a:pt x="589" y="945"/>
                  <a:pt x="597" y="949"/>
                  <a:pt x="615" y="947"/>
                </a:cubicBezTo>
              </a:path>
              <a:path w="5089" h="1031" extrusionOk="0">
                <a:moveTo>
                  <a:pt x="770" y="594"/>
                </a:moveTo>
                <a:cubicBezTo>
                  <a:pt x="779" y="574"/>
                  <a:pt x="792" y="560"/>
                  <a:pt x="817" y="559"/>
                </a:cubicBezTo>
                <a:cubicBezTo>
                  <a:pt x="861" y="557"/>
                  <a:pt x="914" y="590"/>
                  <a:pt x="944" y="619"/>
                </a:cubicBezTo>
                <a:cubicBezTo>
                  <a:pt x="991" y="664"/>
                  <a:pt x="1005" y="721"/>
                  <a:pt x="1035" y="775"/>
                </a:cubicBezTo>
                <a:cubicBezTo>
                  <a:pt x="1048" y="799"/>
                  <a:pt x="1060" y="827"/>
                  <a:pt x="1074" y="850"/>
                </a:cubicBezTo>
                <a:cubicBezTo>
                  <a:pt x="1075" y="851"/>
                  <a:pt x="1076" y="851"/>
                  <a:pt x="1077" y="852"/>
                </a:cubicBezTo>
              </a:path>
              <a:path w="5089" h="1031" extrusionOk="0">
                <a:moveTo>
                  <a:pt x="1107" y="634"/>
                </a:moveTo>
                <a:cubicBezTo>
                  <a:pt x="1105" y="603"/>
                  <a:pt x="1100" y="560"/>
                  <a:pt x="1066" y="548"/>
                </a:cubicBezTo>
                <a:cubicBezTo>
                  <a:pt x="1031" y="535"/>
                  <a:pt x="990" y="563"/>
                  <a:pt x="965" y="584"/>
                </a:cubicBezTo>
                <a:cubicBezTo>
                  <a:pt x="918" y="624"/>
                  <a:pt x="867" y="692"/>
                  <a:pt x="841" y="748"/>
                </a:cubicBezTo>
                <a:cubicBezTo>
                  <a:pt x="828" y="776"/>
                  <a:pt x="781" y="888"/>
                  <a:pt x="814" y="918"/>
                </a:cubicBezTo>
                <a:cubicBezTo>
                  <a:pt x="826" y="922"/>
                  <a:pt x="837" y="925"/>
                  <a:pt x="849" y="929"/>
                </a:cubicBezTo>
              </a:path>
              <a:path w="5089" h="1031" extrusionOk="0">
                <a:moveTo>
                  <a:pt x="1689" y="539"/>
                </a:moveTo>
                <a:cubicBezTo>
                  <a:pt x="1687" y="523"/>
                  <a:pt x="1688" y="505"/>
                  <a:pt x="1682" y="489"/>
                </a:cubicBezTo>
                <a:cubicBezTo>
                  <a:pt x="1674" y="467"/>
                  <a:pt x="1666" y="452"/>
                  <a:pt x="1644" y="441"/>
                </a:cubicBezTo>
                <a:cubicBezTo>
                  <a:pt x="1605" y="422"/>
                  <a:pt x="1555" y="424"/>
                  <a:pt x="1513" y="427"/>
                </a:cubicBezTo>
                <a:cubicBezTo>
                  <a:pt x="1477" y="430"/>
                  <a:pt x="1435" y="431"/>
                  <a:pt x="1421" y="471"/>
                </a:cubicBezTo>
                <a:cubicBezTo>
                  <a:pt x="1405" y="518"/>
                  <a:pt x="1434" y="556"/>
                  <a:pt x="1466" y="587"/>
                </a:cubicBezTo>
                <a:cubicBezTo>
                  <a:pt x="1512" y="632"/>
                  <a:pt x="1573" y="660"/>
                  <a:pt x="1628" y="691"/>
                </a:cubicBezTo>
                <a:cubicBezTo>
                  <a:pt x="1667" y="713"/>
                  <a:pt x="1710" y="729"/>
                  <a:pt x="1734" y="768"/>
                </a:cubicBezTo>
                <a:cubicBezTo>
                  <a:pt x="1736" y="773"/>
                  <a:pt x="1739" y="779"/>
                  <a:pt x="1741" y="784"/>
                </a:cubicBezTo>
                <a:cubicBezTo>
                  <a:pt x="1710" y="824"/>
                  <a:pt x="1670" y="838"/>
                  <a:pt x="1621" y="851"/>
                </a:cubicBezTo>
                <a:cubicBezTo>
                  <a:pt x="1567" y="865"/>
                  <a:pt x="1505" y="883"/>
                  <a:pt x="1449" y="879"/>
                </a:cubicBezTo>
                <a:cubicBezTo>
                  <a:pt x="1436" y="875"/>
                  <a:pt x="1432" y="874"/>
                  <a:pt x="1431" y="863"/>
                </a:cubicBezTo>
                <a:cubicBezTo>
                  <a:pt x="1462" y="817"/>
                  <a:pt x="1503" y="796"/>
                  <a:pt x="1549" y="768"/>
                </a:cubicBezTo>
                <a:cubicBezTo>
                  <a:pt x="1607" y="733"/>
                  <a:pt x="1668" y="695"/>
                  <a:pt x="1711" y="641"/>
                </a:cubicBezTo>
                <a:cubicBezTo>
                  <a:pt x="1743" y="601"/>
                  <a:pt x="1766" y="540"/>
                  <a:pt x="1756" y="489"/>
                </a:cubicBezTo>
                <a:cubicBezTo>
                  <a:pt x="1750" y="459"/>
                  <a:pt x="1705" y="398"/>
                  <a:pt x="1686" y="392"/>
                </a:cubicBezTo>
                <a:cubicBezTo>
                  <a:pt x="1676" y="394"/>
                  <a:pt x="1672" y="391"/>
                  <a:pt x="1672" y="396"/>
                </a:cubicBezTo>
              </a:path>
              <a:path w="5089" h="1031" extrusionOk="0">
                <a:moveTo>
                  <a:pt x="2247" y="493"/>
                </a:moveTo>
                <a:cubicBezTo>
                  <a:pt x="2244" y="468"/>
                  <a:pt x="2238" y="452"/>
                  <a:pt x="2210" y="445"/>
                </a:cubicBezTo>
                <a:cubicBezTo>
                  <a:pt x="2166" y="433"/>
                  <a:pt x="2103" y="442"/>
                  <a:pt x="2062" y="461"/>
                </a:cubicBezTo>
                <a:cubicBezTo>
                  <a:pt x="2029" y="476"/>
                  <a:pt x="2013" y="516"/>
                  <a:pt x="2021" y="551"/>
                </a:cubicBezTo>
                <a:cubicBezTo>
                  <a:pt x="2030" y="592"/>
                  <a:pt x="2072" y="628"/>
                  <a:pt x="2104" y="651"/>
                </a:cubicBezTo>
                <a:cubicBezTo>
                  <a:pt x="2149" y="682"/>
                  <a:pt x="2203" y="700"/>
                  <a:pt x="2244" y="737"/>
                </a:cubicBezTo>
                <a:cubicBezTo>
                  <a:pt x="2253" y="747"/>
                  <a:pt x="2256" y="750"/>
                  <a:pt x="2258" y="759"/>
                </a:cubicBezTo>
                <a:cubicBezTo>
                  <a:pt x="2235" y="785"/>
                  <a:pt x="2200" y="792"/>
                  <a:pt x="2166" y="800"/>
                </a:cubicBezTo>
                <a:cubicBezTo>
                  <a:pt x="2137" y="807"/>
                  <a:pt x="2070" y="830"/>
                  <a:pt x="2040" y="816"/>
                </a:cubicBezTo>
                <a:cubicBezTo>
                  <a:pt x="2038" y="813"/>
                  <a:pt x="2036" y="810"/>
                  <a:pt x="2034" y="807"/>
                </a:cubicBezTo>
                <a:cubicBezTo>
                  <a:pt x="2054" y="766"/>
                  <a:pt x="2084" y="735"/>
                  <a:pt x="2115" y="701"/>
                </a:cubicBezTo>
                <a:cubicBezTo>
                  <a:pt x="2146" y="667"/>
                  <a:pt x="2179" y="635"/>
                  <a:pt x="2210" y="601"/>
                </a:cubicBezTo>
                <a:cubicBezTo>
                  <a:pt x="2228" y="581"/>
                  <a:pt x="2251" y="585"/>
                  <a:pt x="2261" y="559"/>
                </a:cubicBezTo>
                <a:cubicBezTo>
                  <a:pt x="2266" y="542"/>
                  <a:pt x="2267" y="535"/>
                  <a:pt x="2270" y="523"/>
                </a:cubicBezTo>
              </a:path>
              <a:path w="5089" h="1031" extrusionOk="0">
                <a:moveTo>
                  <a:pt x="2685" y="459"/>
                </a:moveTo>
                <a:cubicBezTo>
                  <a:pt x="2683" y="460"/>
                  <a:pt x="2689" y="432"/>
                  <a:pt x="2682" y="456"/>
                </a:cubicBezTo>
                <a:cubicBezTo>
                  <a:pt x="2672" y="488"/>
                  <a:pt x="2679" y="530"/>
                  <a:pt x="2679" y="562"/>
                </a:cubicBezTo>
                <a:cubicBezTo>
                  <a:pt x="2679" y="615"/>
                  <a:pt x="2679" y="669"/>
                  <a:pt x="2682" y="722"/>
                </a:cubicBezTo>
                <a:cubicBezTo>
                  <a:pt x="2682" y="724"/>
                  <a:pt x="2682" y="727"/>
                  <a:pt x="2682" y="729"/>
                </a:cubicBezTo>
                <a:cubicBezTo>
                  <a:pt x="2682" y="722"/>
                  <a:pt x="2681" y="695"/>
                  <a:pt x="2682" y="687"/>
                </a:cubicBezTo>
                <a:cubicBezTo>
                  <a:pt x="2685" y="630"/>
                  <a:pt x="2708" y="570"/>
                  <a:pt x="2735" y="520"/>
                </a:cubicBezTo>
                <a:cubicBezTo>
                  <a:pt x="2762" y="470"/>
                  <a:pt x="2802" y="413"/>
                  <a:pt x="2857" y="392"/>
                </a:cubicBezTo>
                <a:cubicBezTo>
                  <a:pt x="2903" y="374"/>
                  <a:pt x="2944" y="400"/>
                  <a:pt x="2979" y="427"/>
                </a:cubicBezTo>
                <a:cubicBezTo>
                  <a:pt x="3022" y="460"/>
                  <a:pt x="3059" y="512"/>
                  <a:pt x="3075" y="564"/>
                </a:cubicBezTo>
                <a:cubicBezTo>
                  <a:pt x="3088" y="607"/>
                  <a:pt x="3088" y="650"/>
                  <a:pt x="3068" y="690"/>
                </a:cubicBezTo>
                <a:cubicBezTo>
                  <a:pt x="3055" y="716"/>
                  <a:pt x="3044" y="718"/>
                  <a:pt x="3021" y="729"/>
                </a:cubicBezTo>
                <a:cubicBezTo>
                  <a:pt x="3006" y="715"/>
                  <a:pt x="2998" y="707"/>
                  <a:pt x="3000" y="677"/>
                </a:cubicBezTo>
                <a:cubicBezTo>
                  <a:pt x="3004" y="619"/>
                  <a:pt x="3027" y="557"/>
                  <a:pt x="3060" y="509"/>
                </a:cubicBezTo>
                <a:cubicBezTo>
                  <a:pt x="3104" y="443"/>
                  <a:pt x="3176" y="403"/>
                  <a:pt x="3253" y="389"/>
                </a:cubicBezTo>
                <a:cubicBezTo>
                  <a:pt x="3295" y="382"/>
                  <a:pt x="3343" y="381"/>
                  <a:pt x="3378" y="411"/>
                </a:cubicBezTo>
                <a:cubicBezTo>
                  <a:pt x="3419" y="446"/>
                  <a:pt x="3411" y="508"/>
                  <a:pt x="3399" y="553"/>
                </a:cubicBezTo>
                <a:cubicBezTo>
                  <a:pt x="3389" y="590"/>
                  <a:pt x="3360" y="628"/>
                  <a:pt x="3355" y="665"/>
                </a:cubicBezTo>
                <a:cubicBezTo>
                  <a:pt x="3351" y="700"/>
                  <a:pt x="3373" y="689"/>
                  <a:pt x="3399" y="694"/>
                </a:cubicBezTo>
              </a:path>
              <a:path w="5089" h="1031" extrusionOk="0">
                <a:moveTo>
                  <a:pt x="3810" y="486"/>
                </a:moveTo>
                <a:cubicBezTo>
                  <a:pt x="3810" y="456"/>
                  <a:pt x="3818" y="415"/>
                  <a:pt x="3802" y="388"/>
                </a:cubicBezTo>
                <a:cubicBezTo>
                  <a:pt x="3784" y="357"/>
                  <a:pt x="3737" y="353"/>
                  <a:pt x="3706" y="358"/>
                </a:cubicBezTo>
                <a:cubicBezTo>
                  <a:pt x="3660" y="365"/>
                  <a:pt x="3620" y="393"/>
                  <a:pt x="3591" y="429"/>
                </a:cubicBezTo>
                <a:cubicBezTo>
                  <a:pt x="3561" y="466"/>
                  <a:pt x="3543" y="514"/>
                  <a:pt x="3543" y="562"/>
                </a:cubicBezTo>
                <a:cubicBezTo>
                  <a:pt x="3543" y="606"/>
                  <a:pt x="3574" y="640"/>
                  <a:pt x="3616" y="651"/>
                </a:cubicBezTo>
                <a:cubicBezTo>
                  <a:pt x="3659" y="662"/>
                  <a:pt x="3718" y="660"/>
                  <a:pt x="3756" y="634"/>
                </a:cubicBezTo>
                <a:cubicBezTo>
                  <a:pt x="3795" y="607"/>
                  <a:pt x="3804" y="548"/>
                  <a:pt x="3802" y="505"/>
                </a:cubicBezTo>
                <a:cubicBezTo>
                  <a:pt x="3800" y="466"/>
                  <a:pt x="3782" y="419"/>
                  <a:pt x="3750" y="395"/>
                </a:cubicBezTo>
                <a:cubicBezTo>
                  <a:pt x="3741" y="388"/>
                  <a:pt x="3737" y="390"/>
                  <a:pt x="3727" y="385"/>
                </a:cubicBezTo>
              </a:path>
              <a:path w="5089" h="1031" extrusionOk="0">
                <a:moveTo>
                  <a:pt x="4271" y="477"/>
                </a:moveTo>
                <a:cubicBezTo>
                  <a:pt x="4276" y="454"/>
                  <a:pt x="4287" y="426"/>
                  <a:pt x="4274" y="403"/>
                </a:cubicBezTo>
                <a:cubicBezTo>
                  <a:pt x="4251" y="363"/>
                  <a:pt x="4189" y="359"/>
                  <a:pt x="4149" y="357"/>
                </a:cubicBezTo>
                <a:cubicBezTo>
                  <a:pt x="4050" y="352"/>
                  <a:pt x="3917" y="391"/>
                  <a:pt x="3875" y="491"/>
                </a:cubicBezTo>
                <a:cubicBezTo>
                  <a:pt x="3858" y="530"/>
                  <a:pt x="3864" y="569"/>
                  <a:pt x="3902" y="591"/>
                </a:cubicBezTo>
                <a:cubicBezTo>
                  <a:pt x="3945" y="616"/>
                  <a:pt x="4013" y="618"/>
                  <a:pt x="4061" y="609"/>
                </a:cubicBezTo>
                <a:cubicBezTo>
                  <a:pt x="4128" y="596"/>
                  <a:pt x="4177" y="561"/>
                  <a:pt x="4207" y="499"/>
                </a:cubicBezTo>
                <a:cubicBezTo>
                  <a:pt x="4247" y="417"/>
                  <a:pt x="4253" y="310"/>
                  <a:pt x="4260" y="221"/>
                </a:cubicBezTo>
                <a:cubicBezTo>
                  <a:pt x="4265" y="159"/>
                  <a:pt x="4265" y="95"/>
                  <a:pt x="4266" y="33"/>
                </a:cubicBezTo>
                <a:cubicBezTo>
                  <a:pt x="4266" y="22"/>
                  <a:pt x="4264" y="10"/>
                  <a:pt x="4263" y="0"/>
                </a:cubicBezTo>
                <a:cubicBezTo>
                  <a:pt x="4251" y="32"/>
                  <a:pt x="4242" y="63"/>
                  <a:pt x="4236" y="98"/>
                </a:cubicBezTo>
                <a:cubicBezTo>
                  <a:pt x="4219" y="196"/>
                  <a:pt x="4214" y="293"/>
                  <a:pt x="4210" y="392"/>
                </a:cubicBezTo>
                <a:cubicBezTo>
                  <a:pt x="4208" y="436"/>
                  <a:pt x="4213" y="505"/>
                  <a:pt x="4253" y="535"/>
                </a:cubicBezTo>
                <a:cubicBezTo>
                  <a:pt x="4284" y="548"/>
                  <a:pt x="4297" y="551"/>
                  <a:pt x="4322" y="546"/>
                </a:cubicBezTo>
              </a:path>
              <a:path w="5089" h="1031" extrusionOk="0">
                <a:moveTo>
                  <a:pt x="4659" y="248"/>
                </a:moveTo>
                <a:cubicBezTo>
                  <a:pt x="4660" y="241"/>
                  <a:pt x="4659" y="221"/>
                  <a:pt x="4660" y="228"/>
                </a:cubicBezTo>
                <a:cubicBezTo>
                  <a:pt x="4666" y="256"/>
                  <a:pt x="4663" y="286"/>
                  <a:pt x="4663" y="314"/>
                </a:cubicBezTo>
                <a:cubicBezTo>
                  <a:pt x="4663" y="371"/>
                  <a:pt x="4661" y="426"/>
                  <a:pt x="4647" y="481"/>
                </a:cubicBezTo>
                <a:cubicBezTo>
                  <a:pt x="4645" y="488"/>
                  <a:pt x="4646" y="488"/>
                  <a:pt x="4644" y="495"/>
                </a:cubicBezTo>
                <a:cubicBezTo>
                  <a:pt x="4653" y="458"/>
                  <a:pt x="4666" y="425"/>
                  <a:pt x="4683" y="389"/>
                </a:cubicBezTo>
                <a:cubicBezTo>
                  <a:pt x="4718" y="314"/>
                  <a:pt x="4767" y="237"/>
                  <a:pt x="4820" y="173"/>
                </a:cubicBezTo>
                <a:cubicBezTo>
                  <a:pt x="4852" y="135"/>
                  <a:pt x="4895" y="95"/>
                  <a:pt x="4948" y="93"/>
                </a:cubicBezTo>
                <a:cubicBezTo>
                  <a:pt x="4996" y="91"/>
                  <a:pt x="5033" y="124"/>
                  <a:pt x="5053" y="165"/>
                </a:cubicBezTo>
                <a:cubicBezTo>
                  <a:pt x="5089" y="239"/>
                  <a:pt x="5097" y="345"/>
                  <a:pt x="5083" y="425"/>
                </a:cubicBezTo>
                <a:cubicBezTo>
                  <a:pt x="5076" y="462"/>
                  <a:pt x="5043" y="499"/>
                  <a:pt x="4995" y="516"/>
                </a:cubicBezTo>
                <a:cubicBezTo>
                  <a:pt x="4979" y="518"/>
                  <a:pt x="4963" y="521"/>
                  <a:pt x="4947" y="523"/>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2" name=" 38"/>
          <p:cNvSpPr>
            <a:spLocks noRot="1" noChangeAspect="1" noEditPoints="1" noChangeArrowheads="1" noChangeShapeType="1" noTextEdit="1"/>
          </p:cNvSpPr>
          <p:nvPr/>
        </p:nvSpPr>
        <p:spPr bwMode="auto">
          <a:xfrm>
            <a:off x="4697413" y="4822825"/>
            <a:ext cx="1044575" cy="260350"/>
          </a:xfrm>
          <a:custGeom>
            <a:avLst/>
            <a:gdLst>
              <a:gd name="T0" fmla="+- 0 15771 13048"/>
              <a:gd name="T1" fmla="*/ T0 w 2903"/>
              <a:gd name="T2" fmla="+- 0 13833 13396"/>
              <a:gd name="T3" fmla="*/ 13833 h 723"/>
              <a:gd name="T4" fmla="+- 0 15425 13048"/>
              <a:gd name="T5" fmla="*/ T4 w 2903"/>
              <a:gd name="T6" fmla="+- 0 13840 13396"/>
              <a:gd name="T7" fmla="*/ 13840 h 723"/>
              <a:gd name="T8" fmla="+- 0 15248 13048"/>
              <a:gd name="T9" fmla="*/ T8 w 2903"/>
              <a:gd name="T10" fmla="+- 0 13865 13396"/>
              <a:gd name="T11" fmla="*/ 13865 h 723"/>
              <a:gd name="T12" fmla="+- 0 15185 13048"/>
              <a:gd name="T13" fmla="*/ T12 w 2903"/>
              <a:gd name="T14" fmla="+- 0 13902 13396"/>
              <a:gd name="T15" fmla="*/ 13902 h 723"/>
              <a:gd name="T16" fmla="+- 0 15228 13048"/>
              <a:gd name="T17" fmla="*/ T16 w 2903"/>
              <a:gd name="T18" fmla="+- 0 13876 13396"/>
              <a:gd name="T19" fmla="*/ 13876 h 723"/>
              <a:gd name="T20" fmla="+- 0 15267 13048"/>
              <a:gd name="T21" fmla="*/ T20 w 2903"/>
              <a:gd name="T22" fmla="+- 0 13759 13396"/>
              <a:gd name="T23" fmla="*/ 13759 h 723"/>
              <a:gd name="T24" fmla="+- 0 15239 13048"/>
              <a:gd name="T25" fmla="*/ T24 w 2903"/>
              <a:gd name="T26" fmla="+- 0 13625 13396"/>
              <a:gd name="T27" fmla="*/ 13625 h 723"/>
              <a:gd name="T28" fmla="+- 0 15362 13048"/>
              <a:gd name="T29" fmla="*/ T28 w 2903"/>
              <a:gd name="T30" fmla="+- 0 13602 13396"/>
              <a:gd name="T31" fmla="*/ 13602 h 723"/>
              <a:gd name="T32" fmla="+- 0 15409 13048"/>
              <a:gd name="T33" fmla="*/ T32 w 2903"/>
              <a:gd name="T34" fmla="+- 0 13659 13396"/>
              <a:gd name="T35" fmla="*/ 13659 h 723"/>
              <a:gd name="T36" fmla="+- 0 15467 13048"/>
              <a:gd name="T37" fmla="*/ T36 w 2903"/>
              <a:gd name="T38" fmla="+- 0 13712 13396"/>
              <a:gd name="T39" fmla="*/ 13712 h 723"/>
              <a:gd name="T40" fmla="+- 0 15508 13048"/>
              <a:gd name="T41" fmla="*/ T40 w 2903"/>
              <a:gd name="T42" fmla="+- 0 13709 13396"/>
              <a:gd name="T43" fmla="*/ 13709 h 723"/>
              <a:gd name="T44" fmla="+- 0 15514 13048"/>
              <a:gd name="T45" fmla="*/ T44 w 2903"/>
              <a:gd name="T46" fmla="+- 0 13636 13396"/>
              <a:gd name="T47" fmla="*/ 13636 h 723"/>
              <a:gd name="T48" fmla="+- 0 15671 13048"/>
              <a:gd name="T49" fmla="*/ T48 w 2903"/>
              <a:gd name="T50" fmla="+- 0 13703 13396"/>
              <a:gd name="T51" fmla="*/ 13703 h 723"/>
              <a:gd name="T52" fmla="+- 0 15684 13048"/>
              <a:gd name="T53" fmla="*/ T52 w 2903"/>
              <a:gd name="T54" fmla="+- 0 13780 13396"/>
              <a:gd name="T55" fmla="*/ 13780 h 723"/>
              <a:gd name="T56" fmla="+- 0 15635 13048"/>
              <a:gd name="T57" fmla="*/ T56 w 2903"/>
              <a:gd name="T58" fmla="+- 0 13860 13396"/>
              <a:gd name="T59" fmla="*/ 13860 h 723"/>
              <a:gd name="T60" fmla="+- 0 15608 13048"/>
              <a:gd name="T61" fmla="*/ T60 w 2903"/>
              <a:gd name="T62" fmla="+- 0 13898 13396"/>
              <a:gd name="T63" fmla="*/ 13898 h 723"/>
              <a:gd name="T64" fmla="+- 0 15582 13048"/>
              <a:gd name="T65" fmla="*/ T64 w 2903"/>
              <a:gd name="T66" fmla="+- 0 13898 13396"/>
              <a:gd name="T67" fmla="*/ 13898 h 723"/>
              <a:gd name="T68" fmla="+- 0 15538 13048"/>
              <a:gd name="T69" fmla="*/ T68 w 2903"/>
              <a:gd name="T70" fmla="+- 0 13883 13396"/>
              <a:gd name="T71" fmla="*/ 13883 h 723"/>
              <a:gd name="T72" fmla="+- 0 15540 13048"/>
              <a:gd name="T73" fmla="*/ T72 w 2903"/>
              <a:gd name="T74" fmla="+- 0 13884 13396"/>
              <a:gd name="T75" fmla="*/ 13884 h 723"/>
              <a:gd name="T76" fmla="+- 0 15550 13048"/>
              <a:gd name="T77" fmla="*/ T76 w 2903"/>
              <a:gd name="T78" fmla="+- 0 13860 13396"/>
              <a:gd name="T79" fmla="*/ 13860 h 723"/>
              <a:gd name="T80" fmla="+- 0 15609 13048"/>
              <a:gd name="T81" fmla="*/ T80 w 2903"/>
              <a:gd name="T82" fmla="+- 0 13847 13396"/>
              <a:gd name="T83" fmla="*/ 13847 h 723"/>
              <a:gd name="T84" fmla="+- 0 15687 13048"/>
              <a:gd name="T85" fmla="*/ T84 w 2903"/>
              <a:gd name="T86" fmla="+- 0 13834 13396"/>
              <a:gd name="T87" fmla="*/ 13834 h 723"/>
              <a:gd name="T88" fmla="+- 0 15687 13048"/>
              <a:gd name="T89" fmla="*/ T88 w 2903"/>
              <a:gd name="T90" fmla="+- 0 13817 13396"/>
              <a:gd name="T91" fmla="*/ 13817 h 723"/>
              <a:gd name="T92" fmla="+- 0 15761 13048"/>
              <a:gd name="T93" fmla="*/ T92 w 2903"/>
              <a:gd name="T94" fmla="+- 0 13752 13396"/>
              <a:gd name="T95" fmla="*/ 13752 h 723"/>
              <a:gd name="T96" fmla="+- 0 15646 13048"/>
              <a:gd name="T97" fmla="*/ T96 w 2903"/>
              <a:gd name="T98" fmla="+- 0 13396 13396"/>
              <a:gd name="T99" fmla="*/ 13396 h 723"/>
              <a:gd name="T100" fmla="+- 0 13070 13048"/>
              <a:gd name="T101" fmla="*/ T100 w 2903"/>
              <a:gd name="T102" fmla="+- 0 14002 13396"/>
              <a:gd name="T103" fmla="*/ 14002 h 723"/>
              <a:gd name="T104" fmla="+- 0 13783 13048"/>
              <a:gd name="T105" fmla="*/ T104 w 2903"/>
              <a:gd name="T106" fmla="+- 0 13927 13396"/>
              <a:gd name="T107" fmla="*/ 13927 h 723"/>
              <a:gd name="T108" fmla="+- 0 13986 13048"/>
              <a:gd name="T109" fmla="*/ T108 w 2903"/>
              <a:gd name="T110" fmla="+- 0 13872 13396"/>
              <a:gd name="T111" fmla="*/ 13872 h 723"/>
              <a:gd name="T112" fmla="+- 0 14099 13048"/>
              <a:gd name="T113" fmla="*/ T112 w 2903"/>
              <a:gd name="T114" fmla="+- 0 13840 13396"/>
              <a:gd name="T115" fmla="*/ 13840 h 723"/>
              <a:gd name="T116" fmla="+- 0 14191 13048"/>
              <a:gd name="T117" fmla="*/ T116 w 2903"/>
              <a:gd name="T118" fmla="+- 0 13897 13396"/>
              <a:gd name="T119" fmla="*/ 13897 h 723"/>
              <a:gd name="T120" fmla="+- 0 13983 13048"/>
              <a:gd name="T121" fmla="*/ T120 w 2903"/>
              <a:gd name="T122" fmla="+- 0 14118 13396"/>
              <a:gd name="T123" fmla="*/ 14118 h 723"/>
              <a:gd name="T124" fmla="+- 0 14260 13048"/>
              <a:gd name="T125" fmla="*/ T124 w 2903"/>
              <a:gd name="T126" fmla="+- 0 14084 13396"/>
              <a:gd name="T127" fmla="*/ 14084 h 723"/>
              <a:gd name="T128" fmla="+- 0 14558 13048"/>
              <a:gd name="T129" fmla="*/ T128 w 2903"/>
              <a:gd name="T130" fmla="+- 0 13489 13396"/>
              <a:gd name="T131" fmla="*/ 13489 h 723"/>
              <a:gd name="T132" fmla="+- 0 14603 13048"/>
              <a:gd name="T133" fmla="*/ T132 w 2903"/>
              <a:gd name="T134" fmla="+- 0 13474 13396"/>
              <a:gd name="T135" fmla="*/ 13474 h 723"/>
              <a:gd name="T136" fmla="+- 0 14900 13048"/>
              <a:gd name="T137" fmla="*/ T136 w 2903"/>
              <a:gd name="T138" fmla="+- 0 13511 13396"/>
              <a:gd name="T139" fmla="*/ 13511 h 723"/>
              <a:gd name="T140" fmla="+- 0 14835 13048"/>
              <a:gd name="T141" fmla="*/ T140 w 2903"/>
              <a:gd name="T142" fmla="+- 0 13881 13396"/>
              <a:gd name="T143" fmla="*/ 13881 h 723"/>
              <a:gd name="T144" fmla="+- 0 14829 13048"/>
              <a:gd name="T145" fmla="*/ T144 w 2903"/>
              <a:gd name="T146" fmla="+- 0 14102 13396"/>
              <a:gd name="T147" fmla="*/ 14102 h 723"/>
              <a:gd name="T148" fmla="+- 0 15036 13048"/>
              <a:gd name="T149" fmla="*/ T148 w 2903"/>
              <a:gd name="T150" fmla="+- 0 13549 13396"/>
              <a:gd name="T151" fmla="*/ 13549 h 723"/>
              <a:gd name="T152" fmla="+- 0 15228 13048"/>
              <a:gd name="T153" fmla="*/ T152 w 2903"/>
              <a:gd name="T154" fmla="+- 0 13490 13396"/>
              <a:gd name="T155" fmla="*/ 13490 h 723"/>
              <a:gd name="T156" fmla="+- 0 15416 13048"/>
              <a:gd name="T157" fmla="*/ T156 w 2903"/>
              <a:gd name="T158" fmla="+- 0 13460 13396"/>
              <a:gd name="T159" fmla="*/ 13460 h 723"/>
              <a:gd name="T160" fmla="+- 0 15332 13048"/>
              <a:gd name="T161" fmla="*/ T160 w 2903"/>
              <a:gd name="T162" fmla="+- 0 13657 13396"/>
              <a:gd name="T163" fmla="*/ 13657 h 723"/>
              <a:gd name="T164" fmla="+- 0 15330 13048"/>
              <a:gd name="T165" fmla="*/ T164 w 2903"/>
              <a:gd name="T166" fmla="+- 0 14075 13396"/>
              <a:gd name="T167" fmla="*/ 14075 h 723"/>
              <a:gd name="T168" fmla="+- 0 15026 13048"/>
              <a:gd name="T169" fmla="*/ T168 w 2903"/>
              <a:gd name="T170" fmla="+- 0 13902 13396"/>
              <a:gd name="T171" fmla="*/ 13902 h 723"/>
              <a:gd name="T172" fmla="+- 0 15632 13048"/>
              <a:gd name="T173" fmla="*/ T172 w 2903"/>
              <a:gd name="T174" fmla="+- 0 13855 13396"/>
              <a:gd name="T175" fmla="*/ 13855 h 723"/>
              <a:gd name="T176" fmla="+- 0 15842 13048"/>
              <a:gd name="T177" fmla="*/ T176 w 2903"/>
              <a:gd name="T178" fmla="+- 0 13816 13396"/>
              <a:gd name="T179" fmla="*/ 13816 h 723"/>
              <a:gd name="T180" fmla="+- 0 15747 13048"/>
              <a:gd name="T181" fmla="*/ T180 w 2903"/>
              <a:gd name="T182" fmla="+- 0 13784 13396"/>
              <a:gd name="T183" fmla="*/ 13784 h 72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2903" h="723" extrusionOk="0">
                <a:moveTo>
                  <a:pt x="2902" y="366"/>
                </a:moveTo>
                <a:cubicBezTo>
                  <a:pt x="2846" y="390"/>
                  <a:pt x="2782" y="424"/>
                  <a:pt x="2723" y="437"/>
                </a:cubicBezTo>
                <a:cubicBezTo>
                  <a:pt x="2665" y="449"/>
                  <a:pt x="2596" y="448"/>
                  <a:pt x="2537" y="445"/>
                </a:cubicBezTo>
                <a:cubicBezTo>
                  <a:pt x="2484" y="442"/>
                  <a:pt x="2429" y="450"/>
                  <a:pt x="2377" y="444"/>
                </a:cubicBezTo>
                <a:cubicBezTo>
                  <a:pt x="2357" y="442"/>
                  <a:pt x="2336" y="431"/>
                  <a:pt x="2316" y="431"/>
                </a:cubicBezTo>
                <a:cubicBezTo>
                  <a:pt x="2280" y="431"/>
                  <a:pt x="2232" y="455"/>
                  <a:pt x="2200" y="469"/>
                </a:cubicBezTo>
                <a:cubicBezTo>
                  <a:pt x="2174" y="481"/>
                  <a:pt x="2154" y="495"/>
                  <a:pt x="2130" y="509"/>
                </a:cubicBezTo>
                <a:cubicBezTo>
                  <a:pt x="2138" y="504"/>
                  <a:pt x="2129" y="511"/>
                  <a:pt x="2137" y="506"/>
                </a:cubicBezTo>
                <a:cubicBezTo>
                  <a:pt x="2142" y="503"/>
                  <a:pt x="2146" y="496"/>
                  <a:pt x="2151" y="494"/>
                </a:cubicBezTo>
                <a:cubicBezTo>
                  <a:pt x="2163" y="488"/>
                  <a:pt x="2168" y="495"/>
                  <a:pt x="2180" y="480"/>
                </a:cubicBezTo>
                <a:cubicBezTo>
                  <a:pt x="2190" y="467"/>
                  <a:pt x="2206" y="441"/>
                  <a:pt x="2212" y="427"/>
                </a:cubicBezTo>
                <a:cubicBezTo>
                  <a:pt x="2220" y="406"/>
                  <a:pt x="2225" y="384"/>
                  <a:pt x="2219" y="363"/>
                </a:cubicBezTo>
                <a:cubicBezTo>
                  <a:pt x="2211" y="333"/>
                  <a:pt x="2180" y="308"/>
                  <a:pt x="2171" y="279"/>
                </a:cubicBezTo>
                <a:cubicBezTo>
                  <a:pt x="2165" y="261"/>
                  <a:pt x="2178" y="240"/>
                  <a:pt x="2191" y="229"/>
                </a:cubicBezTo>
                <a:cubicBezTo>
                  <a:pt x="2214" y="209"/>
                  <a:pt x="2261" y="210"/>
                  <a:pt x="2286" y="208"/>
                </a:cubicBezTo>
                <a:cubicBezTo>
                  <a:pt x="2296" y="207"/>
                  <a:pt x="2309" y="204"/>
                  <a:pt x="2314" y="206"/>
                </a:cubicBezTo>
                <a:cubicBezTo>
                  <a:pt x="2324" y="211"/>
                  <a:pt x="2326" y="221"/>
                  <a:pt x="2333" y="228"/>
                </a:cubicBezTo>
                <a:cubicBezTo>
                  <a:pt x="2344" y="239"/>
                  <a:pt x="2353" y="250"/>
                  <a:pt x="2361" y="263"/>
                </a:cubicBezTo>
                <a:cubicBezTo>
                  <a:pt x="2371" y="278"/>
                  <a:pt x="2374" y="286"/>
                  <a:pt x="2386" y="296"/>
                </a:cubicBezTo>
                <a:cubicBezTo>
                  <a:pt x="2395" y="304"/>
                  <a:pt x="2408" y="314"/>
                  <a:pt x="2419" y="316"/>
                </a:cubicBezTo>
                <a:cubicBezTo>
                  <a:pt x="2435" y="319"/>
                  <a:pt x="2443" y="315"/>
                  <a:pt x="2457" y="313"/>
                </a:cubicBezTo>
                <a:cubicBezTo>
                  <a:pt x="2458" y="313"/>
                  <a:pt x="2459" y="313"/>
                  <a:pt x="2460" y="313"/>
                </a:cubicBezTo>
                <a:cubicBezTo>
                  <a:pt x="2459" y="305"/>
                  <a:pt x="2450" y="289"/>
                  <a:pt x="2452" y="277"/>
                </a:cubicBezTo>
                <a:cubicBezTo>
                  <a:pt x="2453" y="273"/>
                  <a:pt x="2466" y="240"/>
                  <a:pt x="2466" y="240"/>
                </a:cubicBezTo>
                <a:cubicBezTo>
                  <a:pt x="2491" y="224"/>
                  <a:pt x="2584" y="232"/>
                  <a:pt x="2603" y="254"/>
                </a:cubicBezTo>
                <a:cubicBezTo>
                  <a:pt x="2608" y="260"/>
                  <a:pt x="2615" y="295"/>
                  <a:pt x="2623" y="307"/>
                </a:cubicBezTo>
                <a:cubicBezTo>
                  <a:pt x="2635" y="324"/>
                  <a:pt x="2641" y="334"/>
                  <a:pt x="2644" y="352"/>
                </a:cubicBezTo>
                <a:cubicBezTo>
                  <a:pt x="2646" y="368"/>
                  <a:pt x="2637" y="374"/>
                  <a:pt x="2636" y="384"/>
                </a:cubicBezTo>
                <a:cubicBezTo>
                  <a:pt x="2635" y="395"/>
                  <a:pt x="2647" y="410"/>
                  <a:pt x="2642" y="417"/>
                </a:cubicBezTo>
                <a:cubicBezTo>
                  <a:pt x="2631" y="433"/>
                  <a:pt x="2602" y="449"/>
                  <a:pt x="2587" y="464"/>
                </a:cubicBezTo>
                <a:cubicBezTo>
                  <a:pt x="2572" y="479"/>
                  <a:pt x="2543" y="472"/>
                  <a:pt x="2534" y="491"/>
                </a:cubicBezTo>
                <a:cubicBezTo>
                  <a:pt x="2532" y="494"/>
                  <a:pt x="2559" y="501"/>
                  <a:pt x="2560" y="502"/>
                </a:cubicBezTo>
                <a:cubicBezTo>
                  <a:pt x="2560" y="503"/>
                  <a:pt x="2560" y="504"/>
                  <a:pt x="2560" y="505"/>
                </a:cubicBezTo>
                <a:cubicBezTo>
                  <a:pt x="2540" y="502"/>
                  <a:pt x="2552" y="506"/>
                  <a:pt x="2534" y="502"/>
                </a:cubicBezTo>
                <a:cubicBezTo>
                  <a:pt x="2523" y="499"/>
                  <a:pt x="2521" y="500"/>
                  <a:pt x="2510" y="498"/>
                </a:cubicBezTo>
                <a:cubicBezTo>
                  <a:pt x="2500" y="496"/>
                  <a:pt x="2497" y="495"/>
                  <a:pt x="2490" y="487"/>
                </a:cubicBezTo>
                <a:cubicBezTo>
                  <a:pt x="2483" y="480"/>
                  <a:pt x="2487" y="485"/>
                  <a:pt x="2487" y="485"/>
                </a:cubicBezTo>
                <a:cubicBezTo>
                  <a:pt x="2489" y="486"/>
                  <a:pt x="2490" y="487"/>
                  <a:pt x="2492" y="488"/>
                </a:cubicBezTo>
                <a:cubicBezTo>
                  <a:pt x="2489" y="489"/>
                  <a:pt x="2485" y="489"/>
                  <a:pt x="2482" y="490"/>
                </a:cubicBezTo>
                <a:cubicBezTo>
                  <a:pt x="2490" y="475"/>
                  <a:pt x="2489" y="474"/>
                  <a:pt x="2502" y="464"/>
                </a:cubicBezTo>
                <a:cubicBezTo>
                  <a:pt x="2523" y="447"/>
                  <a:pt x="2549" y="448"/>
                  <a:pt x="2574" y="442"/>
                </a:cubicBezTo>
                <a:cubicBezTo>
                  <a:pt x="2561" y="447"/>
                  <a:pt x="2570" y="461"/>
                  <a:pt x="2561" y="451"/>
                </a:cubicBezTo>
                <a:cubicBezTo>
                  <a:pt x="2551" y="439"/>
                  <a:pt x="2568" y="432"/>
                  <a:pt x="2584" y="430"/>
                </a:cubicBezTo>
                <a:cubicBezTo>
                  <a:pt x="2601" y="428"/>
                  <a:pt x="2621" y="434"/>
                  <a:pt x="2639" y="438"/>
                </a:cubicBezTo>
                <a:cubicBezTo>
                  <a:pt x="2648" y="441"/>
                  <a:pt x="2650" y="441"/>
                  <a:pt x="2654" y="444"/>
                </a:cubicBezTo>
                <a:cubicBezTo>
                  <a:pt x="2653" y="433"/>
                  <a:pt x="2631" y="429"/>
                  <a:pt x="2639" y="421"/>
                </a:cubicBezTo>
                <a:cubicBezTo>
                  <a:pt x="2649" y="411"/>
                  <a:pt x="2667" y="413"/>
                  <a:pt x="2681" y="410"/>
                </a:cubicBezTo>
                <a:cubicBezTo>
                  <a:pt x="2711" y="404"/>
                  <a:pt x="2706" y="387"/>
                  <a:pt x="2713" y="356"/>
                </a:cubicBezTo>
                <a:cubicBezTo>
                  <a:pt x="2722" y="314"/>
                  <a:pt x="2718" y="241"/>
                  <a:pt x="2719" y="199"/>
                </a:cubicBezTo>
                <a:cubicBezTo>
                  <a:pt x="2720" y="125"/>
                  <a:pt x="2644" y="57"/>
                  <a:pt x="2598" y="0"/>
                </a:cubicBezTo>
              </a:path>
              <a:path w="2903" h="723" extrusionOk="0">
                <a:moveTo>
                  <a:pt x="0" y="647"/>
                </a:moveTo>
                <a:cubicBezTo>
                  <a:pt x="6" y="628"/>
                  <a:pt x="-2" y="619"/>
                  <a:pt x="22" y="606"/>
                </a:cubicBezTo>
                <a:cubicBezTo>
                  <a:pt x="86" y="572"/>
                  <a:pt x="181" y="577"/>
                  <a:pt x="250" y="572"/>
                </a:cubicBezTo>
                <a:cubicBezTo>
                  <a:pt x="412" y="560"/>
                  <a:pt x="575" y="557"/>
                  <a:pt x="735" y="531"/>
                </a:cubicBezTo>
                <a:cubicBezTo>
                  <a:pt x="760" y="526"/>
                  <a:pt x="785" y="521"/>
                  <a:pt x="810" y="516"/>
                </a:cubicBezTo>
              </a:path>
              <a:path w="2903" h="723" extrusionOk="0">
                <a:moveTo>
                  <a:pt x="938" y="476"/>
                </a:moveTo>
                <a:cubicBezTo>
                  <a:pt x="939" y="466"/>
                  <a:pt x="939" y="460"/>
                  <a:pt x="952" y="455"/>
                </a:cubicBezTo>
                <a:cubicBezTo>
                  <a:pt x="982" y="444"/>
                  <a:pt x="1019" y="443"/>
                  <a:pt x="1051" y="444"/>
                </a:cubicBezTo>
                <a:cubicBezTo>
                  <a:pt x="1075" y="445"/>
                  <a:pt x="1135" y="441"/>
                  <a:pt x="1146" y="459"/>
                </a:cubicBezTo>
                <a:cubicBezTo>
                  <a:pt x="1150" y="480"/>
                  <a:pt x="1151" y="487"/>
                  <a:pt x="1143" y="501"/>
                </a:cubicBezTo>
              </a:path>
              <a:path w="2903" h="723" extrusionOk="0">
                <a:moveTo>
                  <a:pt x="929" y="715"/>
                </a:moveTo>
                <a:cubicBezTo>
                  <a:pt x="931" y="722"/>
                  <a:pt x="925" y="721"/>
                  <a:pt x="935" y="722"/>
                </a:cubicBezTo>
                <a:cubicBezTo>
                  <a:pt x="977" y="725"/>
                  <a:pt x="1020" y="721"/>
                  <a:pt x="1061" y="718"/>
                </a:cubicBezTo>
                <a:cubicBezTo>
                  <a:pt x="1115" y="714"/>
                  <a:pt x="1161" y="703"/>
                  <a:pt x="1212" y="688"/>
                </a:cubicBezTo>
              </a:path>
              <a:path w="2903" h="723" extrusionOk="0">
                <a:moveTo>
                  <a:pt x="1545" y="137"/>
                </a:moveTo>
                <a:cubicBezTo>
                  <a:pt x="1533" y="122"/>
                  <a:pt x="1521" y="109"/>
                  <a:pt x="1510" y="93"/>
                </a:cubicBezTo>
                <a:cubicBezTo>
                  <a:pt x="1507" y="88"/>
                  <a:pt x="1504" y="84"/>
                  <a:pt x="1501" y="79"/>
                </a:cubicBezTo>
                <a:cubicBezTo>
                  <a:pt x="1518" y="79"/>
                  <a:pt x="1537" y="78"/>
                  <a:pt x="1555" y="78"/>
                </a:cubicBezTo>
                <a:cubicBezTo>
                  <a:pt x="1666" y="78"/>
                  <a:pt x="1777" y="78"/>
                  <a:pt x="1888" y="78"/>
                </a:cubicBezTo>
                <a:cubicBezTo>
                  <a:pt x="1873" y="91"/>
                  <a:pt x="1864" y="95"/>
                  <a:pt x="1852" y="115"/>
                </a:cubicBezTo>
                <a:cubicBezTo>
                  <a:pt x="1822" y="164"/>
                  <a:pt x="1818" y="216"/>
                  <a:pt x="1809" y="271"/>
                </a:cubicBezTo>
                <a:cubicBezTo>
                  <a:pt x="1797" y="342"/>
                  <a:pt x="1793" y="413"/>
                  <a:pt x="1787" y="485"/>
                </a:cubicBezTo>
                <a:cubicBezTo>
                  <a:pt x="1782" y="541"/>
                  <a:pt x="1778" y="598"/>
                  <a:pt x="1774" y="654"/>
                </a:cubicBezTo>
                <a:cubicBezTo>
                  <a:pt x="1774" y="655"/>
                  <a:pt x="1764" y="710"/>
                  <a:pt x="1781" y="706"/>
                </a:cubicBezTo>
                <a:cubicBezTo>
                  <a:pt x="1785" y="700"/>
                  <a:pt x="1788" y="694"/>
                  <a:pt x="1792" y="688"/>
                </a:cubicBezTo>
              </a:path>
              <a:path w="2903" h="723" extrusionOk="0">
                <a:moveTo>
                  <a:pt x="1988" y="153"/>
                </a:moveTo>
                <a:cubicBezTo>
                  <a:pt x="1992" y="133"/>
                  <a:pt x="1992" y="113"/>
                  <a:pt x="2013" y="101"/>
                </a:cubicBezTo>
                <a:cubicBezTo>
                  <a:pt x="2054" y="77"/>
                  <a:pt x="2136" y="94"/>
                  <a:pt x="2180" y="94"/>
                </a:cubicBezTo>
                <a:cubicBezTo>
                  <a:pt x="2232" y="94"/>
                  <a:pt x="2316" y="102"/>
                  <a:pt x="2364" y="75"/>
                </a:cubicBezTo>
                <a:cubicBezTo>
                  <a:pt x="2370" y="71"/>
                  <a:pt x="2363" y="70"/>
                  <a:pt x="2368" y="64"/>
                </a:cubicBezTo>
                <a:cubicBezTo>
                  <a:pt x="2342" y="68"/>
                  <a:pt x="2328" y="66"/>
                  <a:pt x="2313" y="97"/>
                </a:cubicBezTo>
                <a:cubicBezTo>
                  <a:pt x="2289" y="146"/>
                  <a:pt x="2289" y="208"/>
                  <a:pt x="2284" y="261"/>
                </a:cubicBezTo>
                <a:cubicBezTo>
                  <a:pt x="2272" y="380"/>
                  <a:pt x="2275" y="499"/>
                  <a:pt x="2276" y="618"/>
                </a:cubicBezTo>
                <a:cubicBezTo>
                  <a:pt x="2276" y="639"/>
                  <a:pt x="2292" y="697"/>
                  <a:pt x="2282" y="679"/>
                </a:cubicBezTo>
                <a:cubicBezTo>
                  <a:pt x="2275" y="666"/>
                  <a:pt x="2276" y="664"/>
                  <a:pt x="2270" y="647"/>
                </a:cubicBezTo>
              </a:path>
              <a:path w="2903" h="723" extrusionOk="0">
                <a:moveTo>
                  <a:pt x="1978" y="506"/>
                </a:moveTo>
                <a:cubicBezTo>
                  <a:pt x="2017" y="500"/>
                  <a:pt x="2055" y="498"/>
                  <a:pt x="2094" y="494"/>
                </a:cubicBezTo>
                <a:cubicBezTo>
                  <a:pt x="2257" y="479"/>
                  <a:pt x="2421" y="474"/>
                  <a:pt x="2584" y="459"/>
                </a:cubicBezTo>
                <a:cubicBezTo>
                  <a:pt x="2646" y="453"/>
                  <a:pt x="2716" y="448"/>
                  <a:pt x="2776" y="430"/>
                </a:cubicBezTo>
                <a:cubicBezTo>
                  <a:pt x="2788" y="426"/>
                  <a:pt x="2786" y="423"/>
                  <a:pt x="2794" y="420"/>
                </a:cubicBezTo>
                <a:cubicBezTo>
                  <a:pt x="2764" y="411"/>
                  <a:pt x="2768" y="404"/>
                  <a:pt x="2739" y="392"/>
                </a:cubicBezTo>
                <a:cubicBezTo>
                  <a:pt x="2719" y="394"/>
                  <a:pt x="2712" y="395"/>
                  <a:pt x="2699" y="388"/>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3" name=" 39"/>
          <p:cNvSpPr>
            <a:spLocks noRot="1" noChangeAspect="1" noEditPoints="1" noChangeArrowheads="1" noChangeShapeType="1" noTextEdit="1"/>
          </p:cNvSpPr>
          <p:nvPr/>
        </p:nvSpPr>
        <p:spPr bwMode="auto">
          <a:xfrm>
            <a:off x="1874838" y="5408613"/>
            <a:ext cx="198437" cy="92075"/>
          </a:xfrm>
          <a:custGeom>
            <a:avLst/>
            <a:gdLst>
              <a:gd name="T0" fmla="+- 0 5283 5209"/>
              <a:gd name="T1" fmla="*/ T0 w 552"/>
              <a:gd name="T2" fmla="+- 0 15029 15026"/>
              <a:gd name="T3" fmla="*/ 15029 h 255"/>
              <a:gd name="T4" fmla="+- 0 5314 5209"/>
              <a:gd name="T5" fmla="*/ T4 w 552"/>
              <a:gd name="T6" fmla="+- 0 15026 15026"/>
              <a:gd name="T7" fmla="*/ 15026 h 255"/>
              <a:gd name="T8" fmla="+- 0 5484 5209"/>
              <a:gd name="T9" fmla="*/ T8 w 552"/>
              <a:gd name="T10" fmla="+- 0 15029 15026"/>
              <a:gd name="T11" fmla="*/ 15029 h 255"/>
              <a:gd name="T12" fmla="+- 0 5552 5209"/>
              <a:gd name="T13" fmla="*/ T12 w 552"/>
              <a:gd name="T14" fmla="+- 0 15052 15026"/>
              <a:gd name="T15" fmla="*/ 15052 h 255"/>
              <a:gd name="T16" fmla="+- 0 5210 5209"/>
              <a:gd name="T17" fmla="*/ T16 w 552"/>
              <a:gd name="T18" fmla="+- 0 15277 15026"/>
              <a:gd name="T19" fmla="*/ 15277 h 255"/>
              <a:gd name="T20" fmla="+- 0 5286 5209"/>
              <a:gd name="T21" fmla="*/ T20 w 552"/>
              <a:gd name="T22" fmla="+- 0 15280 15026"/>
              <a:gd name="T23" fmla="*/ 15280 h 255"/>
              <a:gd name="T24" fmla="+- 0 5760 5209"/>
              <a:gd name="T25" fmla="*/ T24 w 552"/>
              <a:gd name="T26" fmla="+- 0 15218 15026"/>
              <a:gd name="T27" fmla="*/ 15218 h 255"/>
            </a:gdLst>
            <a:ahLst/>
            <a:cxnLst>
              <a:cxn ang="0">
                <a:pos x="T1" y="T3"/>
              </a:cxn>
              <a:cxn ang="0">
                <a:pos x="T5" y="T7"/>
              </a:cxn>
              <a:cxn ang="0">
                <a:pos x="T9" y="T11"/>
              </a:cxn>
              <a:cxn ang="0">
                <a:pos x="T13" y="T15"/>
              </a:cxn>
              <a:cxn ang="0">
                <a:pos x="T17" y="T19"/>
              </a:cxn>
              <a:cxn ang="0">
                <a:pos x="T21" y="T23"/>
              </a:cxn>
              <a:cxn ang="0">
                <a:pos x="T25" y="T27"/>
              </a:cxn>
            </a:cxnLst>
            <a:rect l="0" t="0" r="r" b="b"/>
            <a:pathLst>
              <a:path w="552" h="255" extrusionOk="0">
                <a:moveTo>
                  <a:pt x="74" y="3"/>
                </a:moveTo>
                <a:cubicBezTo>
                  <a:pt x="86" y="0"/>
                  <a:pt x="93" y="0"/>
                  <a:pt x="105" y="0"/>
                </a:cubicBezTo>
                <a:cubicBezTo>
                  <a:pt x="162" y="-1"/>
                  <a:pt x="219" y="4"/>
                  <a:pt x="275" y="3"/>
                </a:cubicBezTo>
                <a:cubicBezTo>
                  <a:pt x="301" y="3"/>
                  <a:pt x="354" y="-9"/>
                  <a:pt x="343" y="26"/>
                </a:cubicBezTo>
              </a:path>
              <a:path w="552" h="255" extrusionOk="0">
                <a:moveTo>
                  <a:pt x="1" y="251"/>
                </a:moveTo>
                <a:cubicBezTo>
                  <a:pt x="27" y="253"/>
                  <a:pt x="51" y="258"/>
                  <a:pt x="77" y="254"/>
                </a:cubicBezTo>
                <a:cubicBezTo>
                  <a:pt x="234" y="229"/>
                  <a:pt x="393" y="212"/>
                  <a:pt x="551" y="192"/>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4" name=" 40"/>
          <p:cNvSpPr>
            <a:spLocks noRot="1" noChangeAspect="1" noEditPoints="1" noChangeArrowheads="1" noChangeShapeType="1" noTextEdit="1"/>
          </p:cNvSpPr>
          <p:nvPr/>
        </p:nvSpPr>
        <p:spPr bwMode="auto">
          <a:xfrm>
            <a:off x="2387600" y="5310188"/>
            <a:ext cx="504825" cy="214312"/>
          </a:xfrm>
          <a:custGeom>
            <a:avLst/>
            <a:gdLst>
              <a:gd name="T0" fmla="+- 0 7202 6633"/>
              <a:gd name="T1" fmla="*/ T0 w 1401"/>
              <a:gd name="T2" fmla="+- 0 14864 14749"/>
              <a:gd name="T3" fmla="*/ 14864 h 597"/>
              <a:gd name="T4" fmla="+- 0 7209 6633"/>
              <a:gd name="T5" fmla="*/ T4 w 1401"/>
              <a:gd name="T6" fmla="+- 0 14816 14749"/>
              <a:gd name="T7" fmla="*/ 14816 h 597"/>
              <a:gd name="T8" fmla="+- 0 7220 6633"/>
              <a:gd name="T9" fmla="*/ T8 w 1401"/>
              <a:gd name="T10" fmla="+- 0 14802 14749"/>
              <a:gd name="T11" fmla="*/ 14802 h 597"/>
              <a:gd name="T12" fmla="+- 0 7223 6633"/>
              <a:gd name="T13" fmla="*/ T12 w 1401"/>
              <a:gd name="T14" fmla="+- 0 14795 14749"/>
              <a:gd name="T15" fmla="*/ 14795 h 597"/>
              <a:gd name="T16" fmla="+- 0 7216 6633"/>
              <a:gd name="T17" fmla="*/ T16 w 1401"/>
              <a:gd name="T18" fmla="+- 0 14772 14749"/>
              <a:gd name="T19" fmla="*/ 14772 h 597"/>
              <a:gd name="T20" fmla="+- 0 7027 6633"/>
              <a:gd name="T21" fmla="*/ T20 w 1401"/>
              <a:gd name="T22" fmla="+- 0 14749 14749"/>
              <a:gd name="T23" fmla="*/ 14749 h 597"/>
              <a:gd name="T24" fmla="+- 0 6746 6633"/>
              <a:gd name="T25" fmla="*/ T24 w 1401"/>
              <a:gd name="T26" fmla="+- 0 14767 14749"/>
              <a:gd name="T27" fmla="*/ 14767 h 597"/>
              <a:gd name="T28" fmla="+- 0 6654 6633"/>
              <a:gd name="T29" fmla="*/ T28 w 1401"/>
              <a:gd name="T30" fmla="+- 0 14817 14749"/>
              <a:gd name="T31" fmla="*/ 14817 h 597"/>
              <a:gd name="T32" fmla="+- 0 6749 6633"/>
              <a:gd name="T33" fmla="*/ T32 w 1401"/>
              <a:gd name="T34" fmla="+- 0 14905 14749"/>
              <a:gd name="T35" fmla="*/ 14905 h 597"/>
              <a:gd name="T36" fmla="+- 0 7033 6633"/>
              <a:gd name="T37" fmla="*/ T36 w 1401"/>
              <a:gd name="T38" fmla="+- 0 15019 14749"/>
              <a:gd name="T39" fmla="*/ 15019 h 597"/>
              <a:gd name="T40" fmla="+- 0 7253 6633"/>
              <a:gd name="T41" fmla="*/ T40 w 1401"/>
              <a:gd name="T42" fmla="+- 0 15126 14749"/>
              <a:gd name="T43" fmla="*/ 15126 h 597"/>
              <a:gd name="T44" fmla="+- 0 7293 6633"/>
              <a:gd name="T45" fmla="*/ T44 w 1401"/>
              <a:gd name="T46" fmla="+- 0 15188 14749"/>
              <a:gd name="T47" fmla="*/ 15188 h 597"/>
              <a:gd name="T48" fmla="+- 0 7127 6633"/>
              <a:gd name="T49" fmla="*/ T48 w 1401"/>
              <a:gd name="T50" fmla="+- 0 15275 14749"/>
              <a:gd name="T51" fmla="*/ 15275 h 597"/>
              <a:gd name="T52" fmla="+- 0 6783 6633"/>
              <a:gd name="T53" fmla="*/ T52 w 1401"/>
              <a:gd name="T54" fmla="+- 0 15341 14749"/>
              <a:gd name="T55" fmla="*/ 15341 h 597"/>
              <a:gd name="T56" fmla="+- 0 6633 6633"/>
              <a:gd name="T57" fmla="*/ T56 w 1401"/>
              <a:gd name="T58" fmla="+- 0 15319 14749"/>
              <a:gd name="T59" fmla="*/ 15319 h 597"/>
              <a:gd name="T60" fmla="+- 0 6734 6633"/>
              <a:gd name="T61" fmla="*/ T60 w 1401"/>
              <a:gd name="T62" fmla="+- 0 15209 14749"/>
              <a:gd name="T63" fmla="*/ 15209 h 597"/>
              <a:gd name="T64" fmla="+- 0 6984 6633"/>
              <a:gd name="T65" fmla="*/ T64 w 1401"/>
              <a:gd name="T66" fmla="+- 0 15072 14749"/>
              <a:gd name="T67" fmla="*/ 15072 h 597"/>
              <a:gd name="T68" fmla="+- 0 7141 6633"/>
              <a:gd name="T69" fmla="*/ T68 w 1401"/>
              <a:gd name="T70" fmla="+- 0 14920 14749"/>
              <a:gd name="T71" fmla="*/ 14920 h 597"/>
              <a:gd name="T72" fmla="+- 0 7134 6633"/>
              <a:gd name="T73" fmla="*/ T72 w 1401"/>
              <a:gd name="T74" fmla="+- 0 14817 14749"/>
              <a:gd name="T75" fmla="*/ 14817 h 597"/>
              <a:gd name="T76" fmla="+- 0 7030 6633"/>
              <a:gd name="T77" fmla="*/ T76 w 1401"/>
              <a:gd name="T78" fmla="+- 0 14784 14749"/>
              <a:gd name="T79" fmla="*/ 14784 h 597"/>
              <a:gd name="T80" fmla="+- 0 7017 6633"/>
              <a:gd name="T81" fmla="*/ T80 w 1401"/>
              <a:gd name="T82" fmla="+- 0 14798 14749"/>
              <a:gd name="T83" fmla="*/ 14798 h 597"/>
              <a:gd name="T84" fmla="+- 0 7908 6633"/>
              <a:gd name="T85" fmla="*/ T84 w 1401"/>
              <a:gd name="T86" fmla="+- 0 14891 14749"/>
              <a:gd name="T87" fmla="*/ 14891 h 597"/>
              <a:gd name="T88" fmla="+- 0 7911 6633"/>
              <a:gd name="T89" fmla="*/ T88 w 1401"/>
              <a:gd name="T90" fmla="+- 0 14850 14749"/>
              <a:gd name="T91" fmla="*/ 14850 h 597"/>
              <a:gd name="T92" fmla="+- 0 7876 6633"/>
              <a:gd name="T93" fmla="*/ T92 w 1401"/>
              <a:gd name="T94" fmla="+- 0 14800 14749"/>
              <a:gd name="T95" fmla="*/ 14800 h 597"/>
              <a:gd name="T96" fmla="+- 0 7683 6633"/>
              <a:gd name="T97" fmla="*/ T96 w 1401"/>
              <a:gd name="T98" fmla="+- 0 14763 14749"/>
              <a:gd name="T99" fmla="*/ 14763 h 597"/>
              <a:gd name="T100" fmla="+- 0 7581 6633"/>
              <a:gd name="T101" fmla="*/ T100 w 1401"/>
              <a:gd name="T102" fmla="+- 0 14766 14749"/>
              <a:gd name="T103" fmla="*/ 14766 h 597"/>
              <a:gd name="T104" fmla="+- 0 7575 6633"/>
              <a:gd name="T105" fmla="*/ T104 w 1401"/>
              <a:gd name="T106" fmla="+- 0 14772 14749"/>
              <a:gd name="T107" fmla="*/ 14772 h 597"/>
              <a:gd name="T108" fmla="+- 0 7605 6633"/>
              <a:gd name="T109" fmla="*/ T108 w 1401"/>
              <a:gd name="T110" fmla="+- 0 14849 14749"/>
              <a:gd name="T111" fmla="*/ 14849 h 597"/>
              <a:gd name="T112" fmla="+- 0 7753 6633"/>
              <a:gd name="T113" fmla="*/ T112 w 1401"/>
              <a:gd name="T114" fmla="+- 0 14958 14749"/>
              <a:gd name="T115" fmla="*/ 14958 h 597"/>
              <a:gd name="T116" fmla="+- 0 7957 6633"/>
              <a:gd name="T117" fmla="*/ T116 w 1401"/>
              <a:gd name="T118" fmla="+- 0 15045 14749"/>
              <a:gd name="T119" fmla="*/ 15045 h 597"/>
              <a:gd name="T120" fmla="+- 0 8001 6633"/>
              <a:gd name="T121" fmla="*/ T120 w 1401"/>
              <a:gd name="T122" fmla="+- 0 15104 14749"/>
              <a:gd name="T123" fmla="*/ 15104 h 597"/>
              <a:gd name="T124" fmla="+- 0 7917 6633"/>
              <a:gd name="T125" fmla="*/ T124 w 1401"/>
              <a:gd name="T126" fmla="+- 0 15161 14749"/>
              <a:gd name="T127" fmla="*/ 15161 h 597"/>
              <a:gd name="T128" fmla="+- 0 7713 6633"/>
              <a:gd name="T129" fmla="*/ T128 w 1401"/>
              <a:gd name="T130" fmla="+- 0 15191 14749"/>
              <a:gd name="T131" fmla="*/ 15191 h 597"/>
              <a:gd name="T132" fmla="+- 0 7615 6633"/>
              <a:gd name="T133" fmla="*/ T132 w 1401"/>
              <a:gd name="T134" fmla="+- 0 15161 14749"/>
              <a:gd name="T135" fmla="*/ 15161 h 597"/>
              <a:gd name="T136" fmla="+- 0 7610 6633"/>
              <a:gd name="T137" fmla="*/ T136 w 1401"/>
              <a:gd name="T138" fmla="+- 0 15147 14749"/>
              <a:gd name="T139" fmla="*/ 15147 h 597"/>
              <a:gd name="T140" fmla="+- 0 7686 6633"/>
              <a:gd name="T141" fmla="*/ T140 w 1401"/>
              <a:gd name="T142" fmla="+- 0 15077 14749"/>
              <a:gd name="T143" fmla="*/ 15077 h 597"/>
              <a:gd name="T144" fmla="+- 0 7872 6633"/>
              <a:gd name="T145" fmla="*/ T144 w 1401"/>
              <a:gd name="T146" fmla="+- 0 14965 14749"/>
              <a:gd name="T147" fmla="*/ 14965 h 597"/>
              <a:gd name="T148" fmla="+- 0 8014 6633"/>
              <a:gd name="T149" fmla="*/ T148 w 1401"/>
              <a:gd name="T150" fmla="+- 0 14857 14749"/>
              <a:gd name="T151" fmla="*/ 14857 h 597"/>
              <a:gd name="T152" fmla="+- 0 8033 6633"/>
              <a:gd name="T153" fmla="*/ T152 w 1401"/>
              <a:gd name="T154" fmla="+- 0 14821 14749"/>
              <a:gd name="T155" fmla="*/ 14821 h 597"/>
              <a:gd name="T156" fmla="+- 0 8012 6633"/>
              <a:gd name="T157" fmla="*/ T156 w 1401"/>
              <a:gd name="T158" fmla="+- 0 14800 14749"/>
              <a:gd name="T159" fmla="*/ 14800 h 597"/>
              <a:gd name="T160" fmla="+- 0 7990 6633"/>
              <a:gd name="T161" fmla="*/ T160 w 1401"/>
              <a:gd name="T162" fmla="+- 0 14793 14749"/>
              <a:gd name="T163" fmla="*/ 14793 h 597"/>
              <a:gd name="T164" fmla="+- 0 7970 6633"/>
              <a:gd name="T165" fmla="*/ T164 w 1401"/>
              <a:gd name="T166" fmla="+- 0 14795 14749"/>
              <a:gd name="T167" fmla="*/ 14795 h 5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1401" h="597" extrusionOk="0">
                <a:moveTo>
                  <a:pt x="569" y="115"/>
                </a:moveTo>
                <a:cubicBezTo>
                  <a:pt x="570" y="97"/>
                  <a:pt x="568" y="83"/>
                  <a:pt x="576" y="67"/>
                </a:cubicBezTo>
                <a:cubicBezTo>
                  <a:pt x="578" y="62"/>
                  <a:pt x="585" y="58"/>
                  <a:pt x="587" y="53"/>
                </a:cubicBezTo>
                <a:cubicBezTo>
                  <a:pt x="588" y="48"/>
                  <a:pt x="590" y="52"/>
                  <a:pt x="590" y="46"/>
                </a:cubicBezTo>
                <a:cubicBezTo>
                  <a:pt x="590" y="36"/>
                  <a:pt x="584" y="31"/>
                  <a:pt x="583" y="23"/>
                </a:cubicBezTo>
                <a:cubicBezTo>
                  <a:pt x="519" y="2"/>
                  <a:pt x="462" y="0"/>
                  <a:pt x="394" y="0"/>
                </a:cubicBezTo>
                <a:cubicBezTo>
                  <a:pt x="301" y="0"/>
                  <a:pt x="204" y="-1"/>
                  <a:pt x="113" y="18"/>
                </a:cubicBezTo>
                <a:cubicBezTo>
                  <a:pt x="71" y="27"/>
                  <a:pt x="51" y="41"/>
                  <a:pt x="21" y="68"/>
                </a:cubicBezTo>
                <a:cubicBezTo>
                  <a:pt x="31" y="118"/>
                  <a:pt x="70" y="134"/>
                  <a:pt x="116" y="156"/>
                </a:cubicBezTo>
                <a:cubicBezTo>
                  <a:pt x="207" y="200"/>
                  <a:pt x="306" y="231"/>
                  <a:pt x="400" y="270"/>
                </a:cubicBezTo>
                <a:cubicBezTo>
                  <a:pt x="475" y="301"/>
                  <a:pt x="553" y="331"/>
                  <a:pt x="620" y="377"/>
                </a:cubicBezTo>
                <a:cubicBezTo>
                  <a:pt x="651" y="398"/>
                  <a:pt x="655" y="406"/>
                  <a:pt x="660" y="439"/>
                </a:cubicBezTo>
                <a:cubicBezTo>
                  <a:pt x="614" y="486"/>
                  <a:pt x="558" y="507"/>
                  <a:pt x="494" y="526"/>
                </a:cubicBezTo>
                <a:cubicBezTo>
                  <a:pt x="383" y="560"/>
                  <a:pt x="266" y="581"/>
                  <a:pt x="150" y="592"/>
                </a:cubicBezTo>
                <a:cubicBezTo>
                  <a:pt x="94" y="597"/>
                  <a:pt x="43" y="607"/>
                  <a:pt x="0" y="570"/>
                </a:cubicBezTo>
                <a:cubicBezTo>
                  <a:pt x="16" y="515"/>
                  <a:pt x="52" y="491"/>
                  <a:pt x="101" y="460"/>
                </a:cubicBezTo>
                <a:cubicBezTo>
                  <a:pt x="181" y="409"/>
                  <a:pt x="271" y="374"/>
                  <a:pt x="351" y="323"/>
                </a:cubicBezTo>
                <a:cubicBezTo>
                  <a:pt x="412" y="284"/>
                  <a:pt x="475" y="238"/>
                  <a:pt x="508" y="171"/>
                </a:cubicBezTo>
                <a:cubicBezTo>
                  <a:pt x="524" y="138"/>
                  <a:pt x="526" y="96"/>
                  <a:pt x="501" y="68"/>
                </a:cubicBezTo>
                <a:cubicBezTo>
                  <a:pt x="482" y="47"/>
                  <a:pt x="425" y="22"/>
                  <a:pt x="397" y="35"/>
                </a:cubicBezTo>
                <a:cubicBezTo>
                  <a:pt x="388" y="39"/>
                  <a:pt x="391" y="44"/>
                  <a:pt x="384" y="49"/>
                </a:cubicBezTo>
              </a:path>
              <a:path w="1401" h="597" extrusionOk="0">
                <a:moveTo>
                  <a:pt x="1275" y="142"/>
                </a:moveTo>
                <a:cubicBezTo>
                  <a:pt x="1276" y="129"/>
                  <a:pt x="1278" y="115"/>
                  <a:pt x="1278" y="101"/>
                </a:cubicBezTo>
                <a:cubicBezTo>
                  <a:pt x="1278" y="75"/>
                  <a:pt x="1266" y="63"/>
                  <a:pt x="1243" y="51"/>
                </a:cubicBezTo>
                <a:cubicBezTo>
                  <a:pt x="1184" y="20"/>
                  <a:pt x="1115" y="18"/>
                  <a:pt x="1050" y="14"/>
                </a:cubicBezTo>
                <a:cubicBezTo>
                  <a:pt x="1015" y="12"/>
                  <a:pt x="981" y="6"/>
                  <a:pt x="948" y="17"/>
                </a:cubicBezTo>
                <a:cubicBezTo>
                  <a:pt x="946" y="19"/>
                  <a:pt x="944" y="21"/>
                  <a:pt x="942" y="23"/>
                </a:cubicBezTo>
                <a:cubicBezTo>
                  <a:pt x="948" y="52"/>
                  <a:pt x="954" y="74"/>
                  <a:pt x="972" y="100"/>
                </a:cubicBezTo>
                <a:cubicBezTo>
                  <a:pt x="1006" y="148"/>
                  <a:pt x="1068" y="184"/>
                  <a:pt x="1120" y="209"/>
                </a:cubicBezTo>
                <a:cubicBezTo>
                  <a:pt x="1186" y="241"/>
                  <a:pt x="1261" y="258"/>
                  <a:pt x="1324" y="296"/>
                </a:cubicBezTo>
                <a:cubicBezTo>
                  <a:pt x="1344" y="308"/>
                  <a:pt x="1369" y="329"/>
                  <a:pt x="1368" y="355"/>
                </a:cubicBezTo>
                <a:cubicBezTo>
                  <a:pt x="1366" y="389"/>
                  <a:pt x="1309" y="404"/>
                  <a:pt x="1284" y="412"/>
                </a:cubicBezTo>
                <a:cubicBezTo>
                  <a:pt x="1219" y="433"/>
                  <a:pt x="1148" y="440"/>
                  <a:pt x="1080" y="442"/>
                </a:cubicBezTo>
                <a:cubicBezTo>
                  <a:pt x="1048" y="443"/>
                  <a:pt x="1002" y="442"/>
                  <a:pt x="982" y="412"/>
                </a:cubicBezTo>
                <a:cubicBezTo>
                  <a:pt x="980" y="407"/>
                  <a:pt x="979" y="403"/>
                  <a:pt x="977" y="398"/>
                </a:cubicBezTo>
                <a:cubicBezTo>
                  <a:pt x="991" y="361"/>
                  <a:pt x="1018" y="347"/>
                  <a:pt x="1053" y="328"/>
                </a:cubicBezTo>
                <a:cubicBezTo>
                  <a:pt x="1117" y="293"/>
                  <a:pt x="1179" y="257"/>
                  <a:pt x="1239" y="216"/>
                </a:cubicBezTo>
                <a:cubicBezTo>
                  <a:pt x="1287" y="183"/>
                  <a:pt x="1340" y="150"/>
                  <a:pt x="1381" y="108"/>
                </a:cubicBezTo>
                <a:cubicBezTo>
                  <a:pt x="1391" y="98"/>
                  <a:pt x="1401" y="86"/>
                  <a:pt x="1400" y="72"/>
                </a:cubicBezTo>
                <a:cubicBezTo>
                  <a:pt x="1400" y="66"/>
                  <a:pt x="1383" y="53"/>
                  <a:pt x="1379" y="51"/>
                </a:cubicBezTo>
                <a:cubicBezTo>
                  <a:pt x="1375" y="49"/>
                  <a:pt x="1361" y="44"/>
                  <a:pt x="1357" y="44"/>
                </a:cubicBezTo>
                <a:cubicBezTo>
                  <a:pt x="1348" y="46"/>
                  <a:pt x="1344" y="47"/>
                  <a:pt x="1337" y="46"/>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5" name=" 41"/>
          <p:cNvSpPr>
            <a:spLocks noRot="1" noChangeAspect="1" noEditPoints="1" noChangeArrowheads="1" noChangeShapeType="1" noTextEdit="1"/>
          </p:cNvSpPr>
          <p:nvPr/>
        </p:nvSpPr>
        <p:spPr bwMode="auto">
          <a:xfrm>
            <a:off x="-481013" y="1458913"/>
            <a:ext cx="2673351" cy="338137"/>
          </a:xfrm>
          <a:custGeom>
            <a:avLst/>
            <a:gdLst>
              <a:gd name="T0" fmla="+- 0 -1271 -1342"/>
              <a:gd name="T1" fmla="*/ T0 w 7432"/>
              <a:gd name="T2" fmla="+- 0 4900 4052"/>
              <a:gd name="T3" fmla="*/ 4900 h 939"/>
              <a:gd name="T4" fmla="+- 0 -1156 -1342"/>
              <a:gd name="T5" fmla="*/ T4 w 7432"/>
              <a:gd name="T6" fmla="+- 0 4833 4052"/>
              <a:gd name="T7" fmla="*/ 4833 h 939"/>
              <a:gd name="T8" fmla="+- 0 -1110 -1342"/>
              <a:gd name="T9" fmla="*/ T8 w 7432"/>
              <a:gd name="T10" fmla="+- 0 4791 4052"/>
              <a:gd name="T11" fmla="*/ 4791 h 939"/>
              <a:gd name="T12" fmla="+- 0 -1087 -1342"/>
              <a:gd name="T13" fmla="*/ T12 w 7432"/>
              <a:gd name="T14" fmla="+- 0 4768 4052"/>
              <a:gd name="T15" fmla="*/ 4768 h 939"/>
              <a:gd name="T16" fmla="+- 0 -1120 -1342"/>
              <a:gd name="T17" fmla="*/ T16 w 7432"/>
              <a:gd name="T18" fmla="+- 0 4821 4052"/>
              <a:gd name="T19" fmla="*/ 4821 h 939"/>
              <a:gd name="T20" fmla="+- 0 -1025 -1342"/>
              <a:gd name="T21" fmla="*/ T20 w 7432"/>
              <a:gd name="T22" fmla="+- 0 4872 4052"/>
              <a:gd name="T23" fmla="*/ 4872 h 939"/>
              <a:gd name="T24" fmla="+- 0 -909 -1342"/>
              <a:gd name="T25" fmla="*/ T24 w 7432"/>
              <a:gd name="T26" fmla="+- 0 4840 4052"/>
              <a:gd name="T27" fmla="*/ 4840 h 939"/>
              <a:gd name="T28" fmla="+- 0 -759 -1342"/>
              <a:gd name="T29" fmla="*/ T28 w 7432"/>
              <a:gd name="T30" fmla="+- 0 4899 4052"/>
              <a:gd name="T31" fmla="*/ 4899 h 939"/>
              <a:gd name="T32" fmla="+- 0 -413 -1342"/>
              <a:gd name="T33" fmla="*/ T32 w 7432"/>
              <a:gd name="T34" fmla="+- 0 4922 4052"/>
              <a:gd name="T35" fmla="*/ 4922 h 939"/>
              <a:gd name="T36" fmla="+- 0 -219 -1342"/>
              <a:gd name="T37" fmla="*/ T36 w 7432"/>
              <a:gd name="T38" fmla="+- 0 4876 4052"/>
              <a:gd name="T39" fmla="*/ 4876 h 939"/>
              <a:gd name="T40" fmla="+- 0 59 -1342"/>
              <a:gd name="T41" fmla="*/ T40 w 7432"/>
              <a:gd name="T42" fmla="+- 0 4720 4052"/>
              <a:gd name="T43" fmla="*/ 4720 h 939"/>
              <a:gd name="T44" fmla="+- 0 522 -1342"/>
              <a:gd name="T45" fmla="*/ T44 w 7432"/>
              <a:gd name="T46" fmla="+- 0 4478 4052"/>
              <a:gd name="T47" fmla="*/ 4478 h 939"/>
              <a:gd name="T48" fmla="+- 0 1284 -1342"/>
              <a:gd name="T49" fmla="*/ T48 w 7432"/>
              <a:gd name="T50" fmla="+- 0 4248 4052"/>
              <a:gd name="T51" fmla="*/ 4248 h 939"/>
              <a:gd name="T52" fmla="+- 0 1647 -1342"/>
              <a:gd name="T53" fmla="*/ T52 w 7432"/>
              <a:gd name="T54" fmla="+- 0 4098 4052"/>
              <a:gd name="T55" fmla="*/ 4098 h 939"/>
              <a:gd name="T56" fmla="+- 0 1803 -1342"/>
              <a:gd name="T57" fmla="*/ T56 w 7432"/>
              <a:gd name="T58" fmla="+- 0 4155 4052"/>
              <a:gd name="T59" fmla="*/ 4155 h 939"/>
              <a:gd name="T60" fmla="+- 0 1740 -1342"/>
              <a:gd name="T61" fmla="*/ T60 w 7432"/>
              <a:gd name="T62" fmla="+- 0 4130 4052"/>
              <a:gd name="T63" fmla="*/ 4130 h 939"/>
              <a:gd name="T64" fmla="+- 0 1889 -1342"/>
              <a:gd name="T65" fmla="*/ T64 w 7432"/>
              <a:gd name="T66" fmla="+- 0 4082 4052"/>
              <a:gd name="T67" fmla="*/ 4082 h 939"/>
              <a:gd name="T68" fmla="+- 0 1913 -1342"/>
              <a:gd name="T69" fmla="*/ T68 w 7432"/>
              <a:gd name="T70" fmla="+- 0 4052 4052"/>
              <a:gd name="T71" fmla="*/ 4052 h 939"/>
              <a:gd name="T72" fmla="+- 0 3073 -1342"/>
              <a:gd name="T73" fmla="*/ T72 w 7432"/>
              <a:gd name="T74" fmla="+- 0 4252 4052"/>
              <a:gd name="T75" fmla="*/ 4252 h 939"/>
              <a:gd name="T76" fmla="+- 0 2565 -1342"/>
              <a:gd name="T77" fmla="*/ T76 w 7432"/>
              <a:gd name="T78" fmla="+- 0 4318 4052"/>
              <a:gd name="T79" fmla="*/ 4318 h 939"/>
              <a:gd name="T80" fmla="+- 0 2454 -1342"/>
              <a:gd name="T81" fmla="*/ T80 w 7432"/>
              <a:gd name="T82" fmla="+- 0 4744 4052"/>
              <a:gd name="T83" fmla="*/ 4744 h 939"/>
              <a:gd name="T84" fmla="+- 0 3003 -1342"/>
              <a:gd name="T85" fmla="*/ T84 w 7432"/>
              <a:gd name="T86" fmla="+- 0 4819 4052"/>
              <a:gd name="T87" fmla="*/ 4819 h 939"/>
              <a:gd name="T88" fmla="+- 0 3643 -1342"/>
              <a:gd name="T89" fmla="*/ T88 w 7432"/>
              <a:gd name="T90" fmla="+- 0 4538 4052"/>
              <a:gd name="T91" fmla="*/ 4538 h 939"/>
              <a:gd name="T92" fmla="+- 0 3778 -1342"/>
              <a:gd name="T93" fmla="*/ T92 w 7432"/>
              <a:gd name="T94" fmla="+- 0 4559 4052"/>
              <a:gd name="T95" fmla="*/ 4559 h 939"/>
              <a:gd name="T96" fmla="+- 0 3568 -1342"/>
              <a:gd name="T97" fmla="*/ T96 w 7432"/>
              <a:gd name="T98" fmla="+- 0 4769 4052"/>
              <a:gd name="T99" fmla="*/ 4769 h 939"/>
              <a:gd name="T100" fmla="+- 0 3810 -1342"/>
              <a:gd name="T101" fmla="*/ T100 w 7432"/>
              <a:gd name="T102" fmla="+- 0 4734 4052"/>
              <a:gd name="T103" fmla="*/ 4734 h 939"/>
              <a:gd name="T104" fmla="+- 0 4218 -1342"/>
              <a:gd name="T105" fmla="*/ T104 w 7432"/>
              <a:gd name="T106" fmla="+- 0 4341 4052"/>
              <a:gd name="T107" fmla="*/ 4341 h 939"/>
              <a:gd name="T108" fmla="+- 0 4006 -1342"/>
              <a:gd name="T109" fmla="*/ T108 w 7432"/>
              <a:gd name="T110" fmla="+- 0 4452 4052"/>
              <a:gd name="T111" fmla="*/ 4452 h 939"/>
              <a:gd name="T112" fmla="+- 0 4123 -1342"/>
              <a:gd name="T113" fmla="*/ T112 w 7432"/>
              <a:gd name="T114" fmla="+- 0 4719 4052"/>
              <a:gd name="T115" fmla="*/ 4719 h 939"/>
              <a:gd name="T116" fmla="+- 0 4232 -1342"/>
              <a:gd name="T117" fmla="*/ T116 w 7432"/>
              <a:gd name="T118" fmla="+- 0 4473 4052"/>
              <a:gd name="T119" fmla="*/ 4473 h 939"/>
              <a:gd name="T120" fmla="+- 0 4071 -1342"/>
              <a:gd name="T121" fmla="*/ T120 w 7432"/>
              <a:gd name="T122" fmla="+- 0 4377 4052"/>
              <a:gd name="T123" fmla="*/ 4377 h 939"/>
              <a:gd name="T124" fmla="+- 0 5142 -1342"/>
              <a:gd name="T125" fmla="*/ T124 w 7432"/>
              <a:gd name="T126" fmla="+- 0 4395 4052"/>
              <a:gd name="T127" fmla="*/ 4395 h 939"/>
              <a:gd name="T128" fmla="+- 0 5234 -1342"/>
              <a:gd name="T129" fmla="*/ T128 w 7432"/>
              <a:gd name="T130" fmla="+- 0 4295 4052"/>
              <a:gd name="T131" fmla="*/ 4295 h 939"/>
              <a:gd name="T132" fmla="+- 0 5058 -1342"/>
              <a:gd name="T133" fmla="*/ T132 w 7432"/>
              <a:gd name="T134" fmla="+- 0 4218 4052"/>
              <a:gd name="T135" fmla="*/ 4218 h 939"/>
              <a:gd name="T136" fmla="+- 0 5016 -1342"/>
              <a:gd name="T137" fmla="*/ T136 w 7432"/>
              <a:gd name="T138" fmla="+- 0 4648 4052"/>
              <a:gd name="T139" fmla="*/ 4648 h 939"/>
              <a:gd name="T140" fmla="+- 0 4960 -1342"/>
              <a:gd name="T141" fmla="*/ T140 w 7432"/>
              <a:gd name="T142" fmla="+- 0 4805 4052"/>
              <a:gd name="T143" fmla="*/ 4805 h 939"/>
              <a:gd name="T144" fmla="+- 0 4776 -1342"/>
              <a:gd name="T145" fmla="*/ T144 w 7432"/>
              <a:gd name="T146" fmla="+- 0 4626 4052"/>
              <a:gd name="T147" fmla="*/ 4626 h 939"/>
              <a:gd name="T148" fmla="+- 0 5158 -1342"/>
              <a:gd name="T149" fmla="*/ T148 w 7432"/>
              <a:gd name="T150" fmla="+- 0 4583 4052"/>
              <a:gd name="T151" fmla="*/ 4583 h 939"/>
              <a:gd name="T152" fmla="+- 0 5578 -1342"/>
              <a:gd name="T153" fmla="*/ T152 w 7432"/>
              <a:gd name="T154" fmla="+- 0 4563 4052"/>
              <a:gd name="T155" fmla="*/ 4563 h 939"/>
              <a:gd name="T156" fmla="+- 0 5736 -1342"/>
              <a:gd name="T157" fmla="*/ T156 w 7432"/>
              <a:gd name="T158" fmla="+- 0 4585 4052"/>
              <a:gd name="T159" fmla="*/ 4585 h 939"/>
              <a:gd name="T160" fmla="+- 0 5632 -1342"/>
              <a:gd name="T161" fmla="*/ T160 w 7432"/>
              <a:gd name="T162" fmla="+- 0 4737 4052"/>
              <a:gd name="T163" fmla="*/ 4737 h 939"/>
              <a:gd name="T164" fmla="+- 0 6076 -1342"/>
              <a:gd name="T165" fmla="*/ T164 w 7432"/>
              <a:gd name="T166" fmla="+- 0 4341 4052"/>
              <a:gd name="T167" fmla="*/ 4341 h 939"/>
              <a:gd name="T168" fmla="+- 0 6059 -1342"/>
              <a:gd name="T169" fmla="*/ T168 w 7432"/>
              <a:gd name="T170" fmla="+- 0 4291 4052"/>
              <a:gd name="T171" fmla="*/ 4291 h 939"/>
              <a:gd name="T172" fmla="+- 0 6046 -1342"/>
              <a:gd name="T173" fmla="*/ T172 w 7432"/>
              <a:gd name="T174" fmla="+- 0 4558 4052"/>
              <a:gd name="T175" fmla="*/ 4558 h 939"/>
              <a:gd name="T176" fmla="+- 0 6079 -1342"/>
              <a:gd name="T177" fmla="*/ T176 w 7432"/>
              <a:gd name="T178" fmla="+- 0 4773 4052"/>
              <a:gd name="T179" fmla="*/ 4773 h 93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Lst>
            <a:rect l="0" t="0" r="r" b="b"/>
            <a:pathLst>
              <a:path w="7432" h="939" extrusionOk="0">
                <a:moveTo>
                  <a:pt x="62" y="938"/>
                </a:moveTo>
                <a:cubicBezTo>
                  <a:pt x="72" y="893"/>
                  <a:pt x="134" y="887"/>
                  <a:pt x="71" y="848"/>
                </a:cubicBezTo>
                <a:cubicBezTo>
                  <a:pt x="19" y="816"/>
                  <a:pt x="41" y="843"/>
                  <a:pt x="0" y="820"/>
                </a:cubicBezTo>
                <a:cubicBezTo>
                  <a:pt x="104" y="807"/>
                  <a:pt x="98" y="804"/>
                  <a:pt x="186" y="781"/>
                </a:cubicBezTo>
                <a:cubicBezTo>
                  <a:pt x="204" y="778"/>
                  <a:pt x="223" y="776"/>
                  <a:pt x="241" y="773"/>
                </a:cubicBezTo>
                <a:cubicBezTo>
                  <a:pt x="241" y="771"/>
                  <a:pt x="230" y="742"/>
                  <a:pt x="232" y="739"/>
                </a:cubicBezTo>
                <a:cubicBezTo>
                  <a:pt x="245" y="715"/>
                  <a:pt x="238" y="725"/>
                  <a:pt x="262" y="694"/>
                </a:cubicBezTo>
                <a:cubicBezTo>
                  <a:pt x="251" y="694"/>
                  <a:pt x="249" y="700"/>
                  <a:pt x="255" y="716"/>
                </a:cubicBezTo>
                <a:cubicBezTo>
                  <a:pt x="271" y="712"/>
                  <a:pt x="276" y="711"/>
                  <a:pt x="255" y="714"/>
                </a:cubicBezTo>
                <a:cubicBezTo>
                  <a:pt x="247" y="726"/>
                  <a:pt x="240" y="749"/>
                  <a:pt x="222" y="769"/>
                </a:cubicBezTo>
                <a:cubicBezTo>
                  <a:pt x="198" y="777"/>
                  <a:pt x="190" y="783"/>
                  <a:pt x="187" y="806"/>
                </a:cubicBezTo>
                <a:cubicBezTo>
                  <a:pt x="237" y="809"/>
                  <a:pt x="262" y="830"/>
                  <a:pt x="317" y="820"/>
                </a:cubicBezTo>
                <a:cubicBezTo>
                  <a:pt x="351" y="814"/>
                  <a:pt x="380" y="799"/>
                  <a:pt x="414" y="792"/>
                </a:cubicBezTo>
                <a:cubicBezTo>
                  <a:pt x="422" y="797"/>
                  <a:pt x="426" y="796"/>
                  <a:pt x="433" y="788"/>
                </a:cubicBezTo>
                <a:cubicBezTo>
                  <a:pt x="459" y="810"/>
                  <a:pt x="423" y="831"/>
                  <a:pt x="461" y="840"/>
                </a:cubicBezTo>
                <a:cubicBezTo>
                  <a:pt x="506" y="851"/>
                  <a:pt x="536" y="846"/>
                  <a:pt x="583" y="847"/>
                </a:cubicBezTo>
                <a:cubicBezTo>
                  <a:pt x="629" y="848"/>
                  <a:pt x="671" y="851"/>
                  <a:pt x="717" y="856"/>
                </a:cubicBezTo>
                <a:cubicBezTo>
                  <a:pt x="786" y="863"/>
                  <a:pt x="861" y="857"/>
                  <a:pt x="929" y="870"/>
                </a:cubicBezTo>
                <a:cubicBezTo>
                  <a:pt x="945" y="873"/>
                  <a:pt x="997" y="887"/>
                  <a:pt x="1003" y="886"/>
                </a:cubicBezTo>
                <a:cubicBezTo>
                  <a:pt x="1070" y="880"/>
                  <a:pt x="1070" y="863"/>
                  <a:pt x="1123" y="824"/>
                </a:cubicBezTo>
                <a:cubicBezTo>
                  <a:pt x="1156" y="800"/>
                  <a:pt x="1185" y="782"/>
                  <a:pt x="1221" y="756"/>
                </a:cubicBezTo>
                <a:cubicBezTo>
                  <a:pt x="1275" y="718"/>
                  <a:pt x="1339" y="691"/>
                  <a:pt x="1401" y="668"/>
                </a:cubicBezTo>
                <a:cubicBezTo>
                  <a:pt x="1487" y="636"/>
                  <a:pt x="1561" y="606"/>
                  <a:pt x="1635" y="563"/>
                </a:cubicBezTo>
                <a:cubicBezTo>
                  <a:pt x="1698" y="526"/>
                  <a:pt x="1788" y="444"/>
                  <a:pt x="1864" y="426"/>
                </a:cubicBezTo>
                <a:cubicBezTo>
                  <a:pt x="2001" y="393"/>
                  <a:pt x="2152" y="377"/>
                  <a:pt x="2286" y="326"/>
                </a:cubicBezTo>
                <a:cubicBezTo>
                  <a:pt x="2392" y="286"/>
                  <a:pt x="2530" y="250"/>
                  <a:pt x="2626" y="196"/>
                </a:cubicBezTo>
                <a:cubicBezTo>
                  <a:pt x="2718" y="144"/>
                  <a:pt x="2801" y="138"/>
                  <a:pt x="2894" y="79"/>
                </a:cubicBezTo>
                <a:cubicBezTo>
                  <a:pt x="2962" y="35"/>
                  <a:pt x="2934" y="62"/>
                  <a:pt x="2989" y="46"/>
                </a:cubicBezTo>
                <a:cubicBezTo>
                  <a:pt x="3031" y="34"/>
                  <a:pt x="3067" y="31"/>
                  <a:pt x="3108" y="50"/>
                </a:cubicBezTo>
                <a:cubicBezTo>
                  <a:pt x="3113" y="52"/>
                  <a:pt x="3142" y="98"/>
                  <a:pt x="3145" y="103"/>
                </a:cubicBezTo>
                <a:cubicBezTo>
                  <a:pt x="3145" y="109"/>
                  <a:pt x="3145" y="115"/>
                  <a:pt x="3145" y="121"/>
                </a:cubicBezTo>
                <a:cubicBezTo>
                  <a:pt x="3124" y="97"/>
                  <a:pt x="3098" y="106"/>
                  <a:pt x="3082" y="78"/>
                </a:cubicBezTo>
                <a:cubicBezTo>
                  <a:pt x="3087" y="76"/>
                  <a:pt x="3092" y="73"/>
                  <a:pt x="3097" y="71"/>
                </a:cubicBezTo>
                <a:cubicBezTo>
                  <a:pt x="3139" y="58"/>
                  <a:pt x="3187" y="44"/>
                  <a:pt x="3231" y="30"/>
                </a:cubicBezTo>
                <a:cubicBezTo>
                  <a:pt x="3259" y="21"/>
                  <a:pt x="3242" y="33"/>
                  <a:pt x="3262" y="12"/>
                </a:cubicBezTo>
                <a:cubicBezTo>
                  <a:pt x="3266" y="8"/>
                  <a:pt x="3252" y="5"/>
                  <a:pt x="3255" y="0"/>
                </a:cubicBezTo>
              </a:path>
              <a:path w="7432" h="939" extrusionOk="0">
                <a:moveTo>
                  <a:pt x="4428" y="275"/>
                </a:moveTo>
                <a:cubicBezTo>
                  <a:pt x="4428" y="252"/>
                  <a:pt x="4436" y="214"/>
                  <a:pt x="4415" y="200"/>
                </a:cubicBezTo>
                <a:cubicBezTo>
                  <a:pt x="4380" y="176"/>
                  <a:pt x="4337" y="183"/>
                  <a:pt x="4297" y="182"/>
                </a:cubicBezTo>
                <a:cubicBezTo>
                  <a:pt x="4164" y="178"/>
                  <a:pt x="4026" y="202"/>
                  <a:pt x="3907" y="266"/>
                </a:cubicBezTo>
                <a:cubicBezTo>
                  <a:pt x="3802" y="323"/>
                  <a:pt x="3727" y="418"/>
                  <a:pt x="3718" y="538"/>
                </a:cubicBezTo>
                <a:cubicBezTo>
                  <a:pt x="3713" y="604"/>
                  <a:pt x="3742" y="654"/>
                  <a:pt x="3796" y="692"/>
                </a:cubicBezTo>
                <a:cubicBezTo>
                  <a:pt x="3878" y="749"/>
                  <a:pt x="3980" y="762"/>
                  <a:pt x="4076" y="771"/>
                </a:cubicBezTo>
                <a:cubicBezTo>
                  <a:pt x="4169" y="780"/>
                  <a:pt x="4252" y="776"/>
                  <a:pt x="4345" y="767"/>
                </a:cubicBezTo>
              </a:path>
              <a:path w="7432" h="939" extrusionOk="0">
                <a:moveTo>
                  <a:pt x="4963" y="496"/>
                </a:moveTo>
                <a:cubicBezTo>
                  <a:pt x="4969" y="493"/>
                  <a:pt x="4979" y="488"/>
                  <a:pt x="4985" y="486"/>
                </a:cubicBezTo>
                <a:cubicBezTo>
                  <a:pt x="5022" y="476"/>
                  <a:pt x="5069" y="471"/>
                  <a:pt x="5107" y="476"/>
                </a:cubicBezTo>
                <a:cubicBezTo>
                  <a:pt x="5135" y="480"/>
                  <a:pt x="5133" y="490"/>
                  <a:pt x="5120" y="507"/>
                </a:cubicBezTo>
              </a:path>
              <a:path w="7432" h="939" extrusionOk="0">
                <a:moveTo>
                  <a:pt x="4908" y="713"/>
                </a:moveTo>
                <a:cubicBezTo>
                  <a:pt x="4911" y="716"/>
                  <a:pt x="4907" y="717"/>
                  <a:pt x="4910" y="717"/>
                </a:cubicBezTo>
                <a:cubicBezTo>
                  <a:pt x="4947" y="718"/>
                  <a:pt x="4987" y="710"/>
                  <a:pt x="5023" y="705"/>
                </a:cubicBezTo>
                <a:cubicBezTo>
                  <a:pt x="5087" y="696"/>
                  <a:pt x="5109" y="692"/>
                  <a:pt x="5152" y="682"/>
                </a:cubicBezTo>
              </a:path>
              <a:path w="7432" h="939" extrusionOk="0">
                <a:moveTo>
                  <a:pt x="5619" y="353"/>
                </a:moveTo>
                <a:cubicBezTo>
                  <a:pt x="5601" y="331"/>
                  <a:pt x="5583" y="306"/>
                  <a:pt x="5560" y="289"/>
                </a:cubicBezTo>
                <a:cubicBezTo>
                  <a:pt x="5533" y="269"/>
                  <a:pt x="5496" y="277"/>
                  <a:pt x="5468" y="291"/>
                </a:cubicBezTo>
                <a:cubicBezTo>
                  <a:pt x="5419" y="315"/>
                  <a:pt x="5377" y="354"/>
                  <a:pt x="5348" y="400"/>
                </a:cubicBezTo>
                <a:cubicBezTo>
                  <a:pt x="5309" y="461"/>
                  <a:pt x="5299" y="551"/>
                  <a:pt x="5342" y="613"/>
                </a:cubicBezTo>
                <a:cubicBezTo>
                  <a:pt x="5369" y="652"/>
                  <a:pt x="5420" y="666"/>
                  <a:pt x="5465" y="667"/>
                </a:cubicBezTo>
                <a:cubicBezTo>
                  <a:pt x="5530" y="669"/>
                  <a:pt x="5589" y="637"/>
                  <a:pt x="5608" y="572"/>
                </a:cubicBezTo>
                <a:cubicBezTo>
                  <a:pt x="5624" y="518"/>
                  <a:pt x="5609" y="464"/>
                  <a:pt x="5574" y="421"/>
                </a:cubicBezTo>
                <a:cubicBezTo>
                  <a:pt x="5542" y="383"/>
                  <a:pt x="5500" y="370"/>
                  <a:pt x="5456" y="351"/>
                </a:cubicBezTo>
                <a:cubicBezTo>
                  <a:pt x="5432" y="340"/>
                  <a:pt x="5425" y="338"/>
                  <a:pt x="5413" y="325"/>
                </a:cubicBezTo>
              </a:path>
              <a:path w="7432" h="939" extrusionOk="0">
                <a:moveTo>
                  <a:pt x="6476" y="344"/>
                </a:moveTo>
                <a:cubicBezTo>
                  <a:pt x="6476" y="344"/>
                  <a:pt x="6481" y="344"/>
                  <a:pt x="6484" y="343"/>
                </a:cubicBezTo>
                <a:cubicBezTo>
                  <a:pt x="6505" y="336"/>
                  <a:pt x="6528" y="328"/>
                  <a:pt x="6545" y="314"/>
                </a:cubicBezTo>
                <a:cubicBezTo>
                  <a:pt x="6568" y="296"/>
                  <a:pt x="6575" y="271"/>
                  <a:pt x="6576" y="243"/>
                </a:cubicBezTo>
                <a:cubicBezTo>
                  <a:pt x="6577" y="210"/>
                  <a:pt x="6559" y="192"/>
                  <a:pt x="6530" y="178"/>
                </a:cubicBezTo>
                <a:cubicBezTo>
                  <a:pt x="6498" y="162"/>
                  <a:pt x="6434" y="144"/>
                  <a:pt x="6400" y="166"/>
                </a:cubicBezTo>
                <a:cubicBezTo>
                  <a:pt x="6374" y="183"/>
                  <a:pt x="6365" y="226"/>
                  <a:pt x="6361" y="255"/>
                </a:cubicBezTo>
                <a:cubicBezTo>
                  <a:pt x="6344" y="366"/>
                  <a:pt x="6360" y="484"/>
                  <a:pt x="6358" y="596"/>
                </a:cubicBezTo>
                <a:cubicBezTo>
                  <a:pt x="6357" y="639"/>
                  <a:pt x="6360" y="695"/>
                  <a:pt x="6338" y="734"/>
                </a:cubicBezTo>
                <a:cubicBezTo>
                  <a:pt x="6323" y="759"/>
                  <a:pt x="6324" y="749"/>
                  <a:pt x="6302" y="753"/>
                </a:cubicBezTo>
              </a:path>
              <a:path w="7432" h="939" extrusionOk="0">
                <a:moveTo>
                  <a:pt x="6054" y="611"/>
                </a:moveTo>
                <a:cubicBezTo>
                  <a:pt x="6067" y="590"/>
                  <a:pt x="6094" y="580"/>
                  <a:pt x="6118" y="574"/>
                </a:cubicBezTo>
                <a:cubicBezTo>
                  <a:pt x="6211" y="550"/>
                  <a:pt x="6307" y="551"/>
                  <a:pt x="6402" y="542"/>
                </a:cubicBezTo>
                <a:cubicBezTo>
                  <a:pt x="6435" y="538"/>
                  <a:pt x="6467" y="535"/>
                  <a:pt x="6500" y="531"/>
                </a:cubicBezTo>
              </a:path>
              <a:path w="7432" h="939" extrusionOk="0">
                <a:moveTo>
                  <a:pt x="6902" y="515"/>
                </a:moveTo>
                <a:cubicBezTo>
                  <a:pt x="6905" y="514"/>
                  <a:pt x="6916" y="511"/>
                  <a:pt x="6920" y="511"/>
                </a:cubicBezTo>
                <a:cubicBezTo>
                  <a:pt x="6955" y="509"/>
                  <a:pt x="6990" y="510"/>
                  <a:pt x="7024" y="515"/>
                </a:cubicBezTo>
                <a:cubicBezTo>
                  <a:pt x="7044" y="518"/>
                  <a:pt x="7060" y="524"/>
                  <a:pt x="7078" y="533"/>
                </a:cubicBezTo>
              </a:path>
              <a:path w="7432" h="939" extrusionOk="0">
                <a:moveTo>
                  <a:pt x="6906" y="689"/>
                </a:moveTo>
                <a:cubicBezTo>
                  <a:pt x="6928" y="688"/>
                  <a:pt x="6952" y="686"/>
                  <a:pt x="6974" y="685"/>
                </a:cubicBezTo>
                <a:cubicBezTo>
                  <a:pt x="7061" y="679"/>
                  <a:pt x="7145" y="664"/>
                  <a:pt x="7230" y="648"/>
                </a:cubicBezTo>
              </a:path>
              <a:path w="7432" h="939" extrusionOk="0">
                <a:moveTo>
                  <a:pt x="7418" y="289"/>
                </a:moveTo>
                <a:cubicBezTo>
                  <a:pt x="7414" y="273"/>
                  <a:pt x="7409" y="258"/>
                  <a:pt x="7403" y="243"/>
                </a:cubicBezTo>
                <a:cubicBezTo>
                  <a:pt x="7403" y="238"/>
                  <a:pt x="7404" y="235"/>
                  <a:pt x="7401" y="239"/>
                </a:cubicBezTo>
                <a:cubicBezTo>
                  <a:pt x="7405" y="269"/>
                  <a:pt x="7399" y="299"/>
                  <a:pt x="7398" y="329"/>
                </a:cubicBezTo>
                <a:cubicBezTo>
                  <a:pt x="7395" y="388"/>
                  <a:pt x="7389" y="447"/>
                  <a:pt x="7388" y="506"/>
                </a:cubicBezTo>
                <a:cubicBezTo>
                  <a:pt x="7387" y="555"/>
                  <a:pt x="7385" y="603"/>
                  <a:pt x="7385" y="652"/>
                </a:cubicBezTo>
                <a:cubicBezTo>
                  <a:pt x="7385" y="706"/>
                  <a:pt x="7374" y="699"/>
                  <a:pt x="7421" y="721"/>
                </a:cubicBezTo>
                <a:cubicBezTo>
                  <a:pt x="7427" y="725"/>
                  <a:pt x="7428" y="728"/>
                  <a:pt x="7431" y="723"/>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6" name=" 42"/>
          <p:cNvSpPr>
            <a:spLocks noRot="1" noChangeAspect="1" noEditPoints="1" noChangeArrowheads="1" noChangeShapeType="1" noTextEdit="1"/>
          </p:cNvSpPr>
          <p:nvPr/>
        </p:nvSpPr>
        <p:spPr bwMode="auto">
          <a:xfrm>
            <a:off x="90488" y="2095500"/>
            <a:ext cx="506412" cy="244475"/>
          </a:xfrm>
          <a:custGeom>
            <a:avLst/>
            <a:gdLst>
              <a:gd name="T0" fmla="+- 0 635 251"/>
              <a:gd name="T1" fmla="*/ T0 w 1409"/>
              <a:gd name="T2" fmla="+- 0 5948 5822"/>
              <a:gd name="T3" fmla="*/ 5948 h 679"/>
              <a:gd name="T4" fmla="+- 0 644 251"/>
              <a:gd name="T5" fmla="*/ T4 w 1409"/>
              <a:gd name="T6" fmla="+- 0 5958 5822"/>
              <a:gd name="T7" fmla="*/ 5958 h 679"/>
              <a:gd name="T8" fmla="+- 0 783 251"/>
              <a:gd name="T9" fmla="*/ T8 w 1409"/>
              <a:gd name="T10" fmla="+- 0 5933 5822"/>
              <a:gd name="T11" fmla="*/ 5933 h 679"/>
              <a:gd name="T12" fmla="+- 0 835 251"/>
              <a:gd name="T13" fmla="*/ T12 w 1409"/>
              <a:gd name="T14" fmla="+- 0 5873 5822"/>
              <a:gd name="T15" fmla="*/ 5873 h 679"/>
              <a:gd name="T16" fmla="+- 0 781 251"/>
              <a:gd name="T17" fmla="*/ T16 w 1409"/>
              <a:gd name="T18" fmla="+- 0 5829 5822"/>
              <a:gd name="T19" fmla="*/ 5829 h 679"/>
              <a:gd name="T20" fmla="+- 0 634 251"/>
              <a:gd name="T21" fmla="*/ T20 w 1409"/>
              <a:gd name="T22" fmla="+- 0 5827 5822"/>
              <a:gd name="T23" fmla="*/ 5827 h 679"/>
              <a:gd name="T24" fmla="+- 0 576 251"/>
              <a:gd name="T25" fmla="*/ T24 w 1409"/>
              <a:gd name="T26" fmla="+- 0 5884 5822"/>
              <a:gd name="T27" fmla="*/ 5884 h 679"/>
              <a:gd name="T28" fmla="+- 0 556 251"/>
              <a:gd name="T29" fmla="*/ T28 w 1409"/>
              <a:gd name="T30" fmla="+- 0 6017 5822"/>
              <a:gd name="T31" fmla="*/ 6017 h 679"/>
              <a:gd name="T32" fmla="+- 0 560 251"/>
              <a:gd name="T33" fmla="*/ T32 w 1409"/>
              <a:gd name="T34" fmla="+- 0 6197 5822"/>
              <a:gd name="T35" fmla="*/ 6197 h 679"/>
              <a:gd name="T36" fmla="+- 0 556 251"/>
              <a:gd name="T37" fmla="*/ T36 w 1409"/>
              <a:gd name="T38" fmla="+- 0 6435 5822"/>
              <a:gd name="T39" fmla="*/ 6435 h 679"/>
              <a:gd name="T40" fmla="+- 0 510 251"/>
              <a:gd name="T41" fmla="*/ T40 w 1409"/>
              <a:gd name="T42" fmla="+- 0 6500 5822"/>
              <a:gd name="T43" fmla="*/ 6500 h 679"/>
              <a:gd name="T44" fmla="+- 0 461 251"/>
              <a:gd name="T45" fmla="*/ T44 w 1409"/>
              <a:gd name="T46" fmla="+- 0 6471 5822"/>
              <a:gd name="T47" fmla="*/ 6471 h 679"/>
              <a:gd name="T48" fmla="+- 0 251 251"/>
              <a:gd name="T49" fmla="*/ T48 w 1409"/>
              <a:gd name="T50" fmla="+- 0 6347 5822"/>
              <a:gd name="T51" fmla="*/ 6347 h 679"/>
              <a:gd name="T52" fmla="+- 0 326 251"/>
              <a:gd name="T53" fmla="*/ T52 w 1409"/>
              <a:gd name="T54" fmla="+- 0 6299 5822"/>
              <a:gd name="T55" fmla="*/ 6299 h 679"/>
              <a:gd name="T56" fmla="+- 0 658 251"/>
              <a:gd name="T57" fmla="*/ T56 w 1409"/>
              <a:gd name="T58" fmla="+- 0 6242 5822"/>
              <a:gd name="T59" fmla="*/ 6242 h 679"/>
              <a:gd name="T60" fmla="+- 0 1040 251"/>
              <a:gd name="T61" fmla="*/ T60 w 1409"/>
              <a:gd name="T62" fmla="+- 0 6153 5822"/>
              <a:gd name="T63" fmla="*/ 6153 h 679"/>
              <a:gd name="T64" fmla="+- 0 1096 251"/>
              <a:gd name="T65" fmla="*/ T64 w 1409"/>
              <a:gd name="T66" fmla="+- 0 6120 5822"/>
              <a:gd name="T67" fmla="*/ 6120 h 679"/>
              <a:gd name="T68" fmla="+- 0 1039 251"/>
              <a:gd name="T69" fmla="*/ T68 w 1409"/>
              <a:gd name="T70" fmla="+- 0 6083 5822"/>
              <a:gd name="T71" fmla="*/ 6083 h 679"/>
              <a:gd name="T72" fmla="+- 0 911 251"/>
              <a:gd name="T73" fmla="*/ T72 w 1409"/>
              <a:gd name="T74" fmla="+- 0 6090 5822"/>
              <a:gd name="T75" fmla="*/ 6090 h 679"/>
              <a:gd name="T76" fmla="+- 0 820 251"/>
              <a:gd name="T77" fmla="*/ T76 w 1409"/>
              <a:gd name="T78" fmla="+- 0 6170 5822"/>
              <a:gd name="T79" fmla="*/ 6170 h 679"/>
              <a:gd name="T80" fmla="+- 0 814 251"/>
              <a:gd name="T81" fmla="*/ T80 w 1409"/>
              <a:gd name="T82" fmla="+- 0 6306 5822"/>
              <a:gd name="T83" fmla="*/ 6306 h 679"/>
              <a:gd name="T84" fmla="+- 0 920 251"/>
              <a:gd name="T85" fmla="*/ T84 w 1409"/>
              <a:gd name="T86" fmla="+- 0 6410 5822"/>
              <a:gd name="T87" fmla="*/ 6410 h 679"/>
              <a:gd name="T88" fmla="+- 0 1087 251"/>
              <a:gd name="T89" fmla="*/ T88 w 1409"/>
              <a:gd name="T90" fmla="+- 0 6409 5822"/>
              <a:gd name="T91" fmla="*/ 6409 h 679"/>
              <a:gd name="T92" fmla="+- 0 1156 251"/>
              <a:gd name="T93" fmla="*/ T92 w 1409"/>
              <a:gd name="T94" fmla="+- 0 6284 5822"/>
              <a:gd name="T95" fmla="*/ 6284 h 679"/>
              <a:gd name="T96" fmla="+- 0 1099 251"/>
              <a:gd name="T97" fmla="*/ T96 w 1409"/>
              <a:gd name="T98" fmla="+- 0 6121 5822"/>
              <a:gd name="T99" fmla="*/ 6121 h 679"/>
              <a:gd name="T100" fmla="+- 0 1082 251"/>
              <a:gd name="T101" fmla="*/ T100 w 1409"/>
              <a:gd name="T102" fmla="+- 0 6122 5822"/>
              <a:gd name="T103" fmla="*/ 6122 h 679"/>
              <a:gd name="T104" fmla="+- 0 1427 251"/>
              <a:gd name="T105" fmla="*/ T104 w 1409"/>
              <a:gd name="T106" fmla="+- 0 6368 5822"/>
              <a:gd name="T107" fmla="*/ 6368 h 679"/>
              <a:gd name="T108" fmla="+- 0 1383 251"/>
              <a:gd name="T109" fmla="*/ T108 w 1409"/>
              <a:gd name="T110" fmla="+- 0 6316 5822"/>
              <a:gd name="T111" fmla="*/ 6316 h 679"/>
              <a:gd name="T112" fmla="+- 0 1442 251"/>
              <a:gd name="T113" fmla="*/ T112 w 1409"/>
              <a:gd name="T114" fmla="+- 0 6206 5822"/>
              <a:gd name="T115" fmla="*/ 6206 h 679"/>
              <a:gd name="T116" fmla="+- 0 1552 251"/>
              <a:gd name="T117" fmla="*/ T116 w 1409"/>
              <a:gd name="T118" fmla="+- 0 6072 5822"/>
              <a:gd name="T119" fmla="*/ 6072 h 679"/>
              <a:gd name="T120" fmla="+- 0 1558 251"/>
              <a:gd name="T121" fmla="*/ T120 w 1409"/>
              <a:gd name="T122" fmla="+- 0 6003 5822"/>
              <a:gd name="T123" fmla="*/ 6003 h 679"/>
              <a:gd name="T124" fmla="+- 0 1436 251"/>
              <a:gd name="T125" fmla="*/ T124 w 1409"/>
              <a:gd name="T126" fmla="+- 0 6003 5822"/>
              <a:gd name="T127" fmla="*/ 6003 h 679"/>
              <a:gd name="T128" fmla="+- 0 1338 251"/>
              <a:gd name="T129" fmla="*/ T128 w 1409"/>
              <a:gd name="T130" fmla="+- 0 6049 5822"/>
              <a:gd name="T131" fmla="*/ 6049 h 679"/>
              <a:gd name="T132" fmla="+- 0 1380 251"/>
              <a:gd name="T133" fmla="*/ T132 w 1409"/>
              <a:gd name="T134" fmla="+- 0 6107 5822"/>
              <a:gd name="T135" fmla="*/ 6107 h 679"/>
              <a:gd name="T136" fmla="+- 0 1504 251"/>
              <a:gd name="T137" fmla="*/ T136 w 1409"/>
              <a:gd name="T138" fmla="+- 0 6157 5822"/>
              <a:gd name="T139" fmla="*/ 6157 h 679"/>
              <a:gd name="T140" fmla="+- 0 1579 251"/>
              <a:gd name="T141" fmla="*/ T140 w 1409"/>
              <a:gd name="T142" fmla="+- 0 6210 5822"/>
              <a:gd name="T143" fmla="*/ 6210 h 679"/>
              <a:gd name="T144" fmla="+- 0 1585 251"/>
              <a:gd name="T145" fmla="*/ T144 w 1409"/>
              <a:gd name="T146" fmla="+- 0 6260 5822"/>
              <a:gd name="T147" fmla="*/ 6260 h 679"/>
              <a:gd name="T148" fmla="+- 0 1592 251"/>
              <a:gd name="T149" fmla="*/ T148 w 1409"/>
              <a:gd name="T150" fmla="+- 0 6314 5822"/>
              <a:gd name="T151" fmla="*/ 6314 h 679"/>
              <a:gd name="T152" fmla="+- 0 1659 251"/>
              <a:gd name="T153" fmla="*/ T152 w 1409"/>
              <a:gd name="T154" fmla="+- 0 6314 5822"/>
              <a:gd name="T155" fmla="*/ 6314 h 6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Lst>
            <a:rect l="0" t="0" r="r" b="b"/>
            <a:pathLst>
              <a:path w="1409" h="679" extrusionOk="0">
                <a:moveTo>
                  <a:pt x="384" y="126"/>
                </a:moveTo>
                <a:cubicBezTo>
                  <a:pt x="389" y="129"/>
                  <a:pt x="381" y="134"/>
                  <a:pt x="393" y="136"/>
                </a:cubicBezTo>
                <a:cubicBezTo>
                  <a:pt x="438" y="146"/>
                  <a:pt x="492" y="130"/>
                  <a:pt x="532" y="111"/>
                </a:cubicBezTo>
                <a:cubicBezTo>
                  <a:pt x="550" y="103"/>
                  <a:pt x="589" y="78"/>
                  <a:pt x="584" y="51"/>
                </a:cubicBezTo>
                <a:cubicBezTo>
                  <a:pt x="579" y="23"/>
                  <a:pt x="557" y="13"/>
                  <a:pt x="530" y="7"/>
                </a:cubicBezTo>
                <a:cubicBezTo>
                  <a:pt x="487" y="-2"/>
                  <a:pt x="426" y="-8"/>
                  <a:pt x="383" y="5"/>
                </a:cubicBezTo>
                <a:cubicBezTo>
                  <a:pt x="354" y="14"/>
                  <a:pt x="335" y="33"/>
                  <a:pt x="325" y="62"/>
                </a:cubicBezTo>
                <a:cubicBezTo>
                  <a:pt x="310" y="103"/>
                  <a:pt x="307" y="152"/>
                  <a:pt x="305" y="195"/>
                </a:cubicBezTo>
                <a:cubicBezTo>
                  <a:pt x="303" y="255"/>
                  <a:pt x="308" y="315"/>
                  <a:pt x="309" y="375"/>
                </a:cubicBezTo>
                <a:cubicBezTo>
                  <a:pt x="310" y="453"/>
                  <a:pt x="317" y="536"/>
                  <a:pt x="305" y="613"/>
                </a:cubicBezTo>
                <a:cubicBezTo>
                  <a:pt x="301" y="637"/>
                  <a:pt x="293" y="679"/>
                  <a:pt x="259" y="678"/>
                </a:cubicBezTo>
                <a:cubicBezTo>
                  <a:pt x="232" y="669"/>
                  <a:pt x="222" y="666"/>
                  <a:pt x="210" y="649"/>
                </a:cubicBezTo>
              </a:path>
              <a:path w="1409" h="679" extrusionOk="0">
                <a:moveTo>
                  <a:pt x="0" y="525"/>
                </a:moveTo>
                <a:cubicBezTo>
                  <a:pt x="20" y="502"/>
                  <a:pt x="39" y="488"/>
                  <a:pt x="75" y="477"/>
                </a:cubicBezTo>
                <a:cubicBezTo>
                  <a:pt x="182" y="445"/>
                  <a:pt x="297" y="438"/>
                  <a:pt x="407" y="420"/>
                </a:cubicBezTo>
                <a:cubicBezTo>
                  <a:pt x="536" y="398"/>
                  <a:pt x="665" y="371"/>
                  <a:pt x="789" y="331"/>
                </a:cubicBezTo>
                <a:cubicBezTo>
                  <a:pt x="818" y="321"/>
                  <a:pt x="823" y="314"/>
                  <a:pt x="845" y="298"/>
                </a:cubicBezTo>
                <a:cubicBezTo>
                  <a:pt x="829" y="276"/>
                  <a:pt x="825" y="265"/>
                  <a:pt x="788" y="261"/>
                </a:cubicBezTo>
                <a:cubicBezTo>
                  <a:pt x="747" y="256"/>
                  <a:pt x="699" y="256"/>
                  <a:pt x="660" y="268"/>
                </a:cubicBezTo>
                <a:cubicBezTo>
                  <a:pt x="619" y="281"/>
                  <a:pt x="587" y="309"/>
                  <a:pt x="569" y="348"/>
                </a:cubicBezTo>
                <a:cubicBezTo>
                  <a:pt x="551" y="388"/>
                  <a:pt x="550" y="443"/>
                  <a:pt x="563" y="484"/>
                </a:cubicBezTo>
                <a:cubicBezTo>
                  <a:pt x="579" y="534"/>
                  <a:pt x="620" y="570"/>
                  <a:pt x="669" y="588"/>
                </a:cubicBezTo>
                <a:cubicBezTo>
                  <a:pt x="717" y="606"/>
                  <a:pt x="788" y="608"/>
                  <a:pt x="836" y="587"/>
                </a:cubicBezTo>
                <a:cubicBezTo>
                  <a:pt x="891" y="563"/>
                  <a:pt x="902" y="517"/>
                  <a:pt x="905" y="462"/>
                </a:cubicBezTo>
                <a:cubicBezTo>
                  <a:pt x="907" y="416"/>
                  <a:pt x="885" y="332"/>
                  <a:pt x="848" y="299"/>
                </a:cubicBezTo>
                <a:cubicBezTo>
                  <a:pt x="840" y="292"/>
                  <a:pt x="840" y="305"/>
                  <a:pt x="831" y="300"/>
                </a:cubicBezTo>
              </a:path>
              <a:path w="1409" h="679" extrusionOk="0">
                <a:moveTo>
                  <a:pt x="1176" y="546"/>
                </a:moveTo>
                <a:cubicBezTo>
                  <a:pt x="1157" y="535"/>
                  <a:pt x="1137" y="518"/>
                  <a:pt x="1132" y="494"/>
                </a:cubicBezTo>
                <a:cubicBezTo>
                  <a:pt x="1123" y="452"/>
                  <a:pt x="1167" y="413"/>
                  <a:pt x="1191" y="384"/>
                </a:cubicBezTo>
                <a:cubicBezTo>
                  <a:pt x="1228" y="339"/>
                  <a:pt x="1272" y="301"/>
                  <a:pt x="1301" y="250"/>
                </a:cubicBezTo>
                <a:cubicBezTo>
                  <a:pt x="1311" y="232"/>
                  <a:pt x="1330" y="195"/>
                  <a:pt x="1307" y="181"/>
                </a:cubicBezTo>
                <a:cubicBezTo>
                  <a:pt x="1277" y="162"/>
                  <a:pt x="1216" y="176"/>
                  <a:pt x="1185" y="181"/>
                </a:cubicBezTo>
                <a:cubicBezTo>
                  <a:pt x="1154" y="186"/>
                  <a:pt x="1101" y="192"/>
                  <a:pt x="1087" y="227"/>
                </a:cubicBezTo>
                <a:cubicBezTo>
                  <a:pt x="1077" y="253"/>
                  <a:pt x="1111" y="275"/>
                  <a:pt x="1129" y="285"/>
                </a:cubicBezTo>
                <a:cubicBezTo>
                  <a:pt x="1168" y="307"/>
                  <a:pt x="1211" y="320"/>
                  <a:pt x="1253" y="335"/>
                </a:cubicBezTo>
                <a:cubicBezTo>
                  <a:pt x="1281" y="345"/>
                  <a:pt x="1315" y="359"/>
                  <a:pt x="1328" y="388"/>
                </a:cubicBezTo>
                <a:cubicBezTo>
                  <a:pt x="1335" y="404"/>
                  <a:pt x="1334" y="421"/>
                  <a:pt x="1334" y="438"/>
                </a:cubicBezTo>
                <a:cubicBezTo>
                  <a:pt x="1334" y="458"/>
                  <a:pt x="1337" y="473"/>
                  <a:pt x="1341" y="492"/>
                </a:cubicBezTo>
                <a:cubicBezTo>
                  <a:pt x="1370" y="468"/>
                  <a:pt x="1363" y="478"/>
                  <a:pt x="1408" y="492"/>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7" name=" 43"/>
          <p:cNvSpPr>
            <a:spLocks noRot="1" noChangeAspect="1" noEditPoints="1" noChangeArrowheads="1" noChangeShapeType="1" noTextEdit="1"/>
          </p:cNvSpPr>
          <p:nvPr/>
        </p:nvSpPr>
        <p:spPr bwMode="auto">
          <a:xfrm>
            <a:off x="809625" y="2054225"/>
            <a:ext cx="669925" cy="227013"/>
          </a:xfrm>
          <a:custGeom>
            <a:avLst/>
            <a:gdLst>
              <a:gd name="T0" fmla="+- 0 2433 2251"/>
              <a:gd name="T1" fmla="*/ T0 w 1861"/>
              <a:gd name="T2" fmla="+- 0 6157 5706"/>
              <a:gd name="T3" fmla="*/ 6157 h 631"/>
              <a:gd name="T4" fmla="+- 0 2433 2251"/>
              <a:gd name="T5" fmla="*/ T4 w 1861"/>
              <a:gd name="T6" fmla="+- 0 6063 5706"/>
              <a:gd name="T7" fmla="*/ 6063 h 631"/>
              <a:gd name="T8" fmla="+- 0 2418 2251"/>
              <a:gd name="T9" fmla="*/ T8 w 1861"/>
              <a:gd name="T10" fmla="+- 0 6111 5706"/>
              <a:gd name="T11" fmla="*/ 6111 h 631"/>
              <a:gd name="T12" fmla="+- 0 2400 2251"/>
              <a:gd name="T13" fmla="*/ T12 w 1861"/>
              <a:gd name="T14" fmla="+- 0 6239 5706"/>
              <a:gd name="T15" fmla="*/ 6239 h 631"/>
              <a:gd name="T16" fmla="+- 0 2407 2251"/>
              <a:gd name="T17" fmla="*/ T16 w 1861"/>
              <a:gd name="T18" fmla="+- 0 6309 5706"/>
              <a:gd name="T19" fmla="*/ 6309 h 631"/>
              <a:gd name="T20" fmla="+- 0 2427 2251"/>
              <a:gd name="T21" fmla="*/ T20 w 1861"/>
              <a:gd name="T22" fmla="+- 0 6303 5706"/>
              <a:gd name="T23" fmla="*/ 6303 h 631"/>
              <a:gd name="T24" fmla="+- 0 2350 2251"/>
              <a:gd name="T25" fmla="*/ T24 w 1861"/>
              <a:gd name="T26" fmla="+- 0 5751 5706"/>
              <a:gd name="T27" fmla="*/ 5751 h 631"/>
              <a:gd name="T28" fmla="+- 0 2282 2251"/>
              <a:gd name="T29" fmla="*/ T28 w 1861"/>
              <a:gd name="T30" fmla="+- 0 5715 5706"/>
              <a:gd name="T31" fmla="*/ 5715 h 631"/>
              <a:gd name="T32" fmla="+- 0 2251 2251"/>
              <a:gd name="T33" fmla="*/ T32 w 1861"/>
              <a:gd name="T34" fmla="+- 0 5776 5706"/>
              <a:gd name="T35" fmla="*/ 5776 h 631"/>
              <a:gd name="T36" fmla="+- 0 2312 2251"/>
              <a:gd name="T37" fmla="*/ T36 w 1861"/>
              <a:gd name="T38" fmla="+- 0 5857 5706"/>
              <a:gd name="T39" fmla="*/ 5857 h 631"/>
              <a:gd name="T40" fmla="+- 0 2428 2251"/>
              <a:gd name="T41" fmla="*/ T40 w 1861"/>
              <a:gd name="T42" fmla="+- 0 5870 5706"/>
              <a:gd name="T43" fmla="*/ 5870 h 631"/>
              <a:gd name="T44" fmla="+- 0 2437 2251"/>
              <a:gd name="T45" fmla="*/ T44 w 1861"/>
              <a:gd name="T46" fmla="+- 0 5787 5706"/>
              <a:gd name="T47" fmla="*/ 5787 h 631"/>
              <a:gd name="T48" fmla="+- 0 2381 2251"/>
              <a:gd name="T49" fmla="*/ T48 w 1861"/>
              <a:gd name="T50" fmla="+- 0 5706 5706"/>
              <a:gd name="T51" fmla="*/ 5706 h 631"/>
              <a:gd name="T52" fmla="+- 0 2357 2251"/>
              <a:gd name="T53" fmla="*/ T52 w 1861"/>
              <a:gd name="T54" fmla="+- 0 5741 5706"/>
              <a:gd name="T55" fmla="*/ 5741 h 631"/>
              <a:gd name="T56" fmla="+- 0 2859 2251"/>
              <a:gd name="T57" fmla="*/ T56 w 1861"/>
              <a:gd name="T58" fmla="+- 0 6075 5706"/>
              <a:gd name="T59" fmla="*/ 6075 h 631"/>
              <a:gd name="T60" fmla="+- 0 2860 2251"/>
              <a:gd name="T61" fmla="*/ T60 w 1861"/>
              <a:gd name="T62" fmla="+- 0 6067 5706"/>
              <a:gd name="T63" fmla="*/ 6067 h 631"/>
              <a:gd name="T64" fmla="+- 0 2942 2251"/>
              <a:gd name="T65" fmla="*/ T64 w 1861"/>
              <a:gd name="T66" fmla="+- 0 6064 5706"/>
              <a:gd name="T67" fmla="*/ 6064 h 631"/>
              <a:gd name="T68" fmla="+- 0 3086 2251"/>
              <a:gd name="T69" fmla="*/ T68 w 1861"/>
              <a:gd name="T70" fmla="+- 0 6086 5706"/>
              <a:gd name="T71" fmla="*/ 6086 h 631"/>
              <a:gd name="T72" fmla="+- 0 3100 2251"/>
              <a:gd name="T73" fmla="*/ T72 w 1861"/>
              <a:gd name="T74" fmla="+- 0 6100 5706"/>
              <a:gd name="T75" fmla="*/ 6100 h 631"/>
              <a:gd name="T76" fmla="+- 0 2905 2251"/>
              <a:gd name="T77" fmla="*/ T76 w 1861"/>
              <a:gd name="T78" fmla="+- 0 6318 5706"/>
              <a:gd name="T79" fmla="*/ 6318 h 631"/>
              <a:gd name="T80" fmla="+- 0 2901 2251"/>
              <a:gd name="T81" fmla="*/ T80 w 1861"/>
              <a:gd name="T82" fmla="+- 0 6322 5706"/>
              <a:gd name="T83" fmla="*/ 6322 h 631"/>
              <a:gd name="T84" fmla="+- 0 2935 2251"/>
              <a:gd name="T85" fmla="*/ T84 w 1861"/>
              <a:gd name="T86" fmla="+- 0 6318 5706"/>
              <a:gd name="T87" fmla="*/ 6318 h 631"/>
              <a:gd name="T88" fmla="+- 0 3070 2251"/>
              <a:gd name="T89" fmla="*/ T88 w 1861"/>
              <a:gd name="T90" fmla="+- 0 6299 5706"/>
              <a:gd name="T91" fmla="*/ 6299 h 631"/>
              <a:gd name="T92" fmla="+- 0 3130 2251"/>
              <a:gd name="T93" fmla="*/ T92 w 1861"/>
              <a:gd name="T94" fmla="+- 0 6274 5706"/>
              <a:gd name="T95" fmla="*/ 6274 h 631"/>
              <a:gd name="T96" fmla="+- 0 3504 2251"/>
              <a:gd name="T97" fmla="*/ T96 w 1861"/>
              <a:gd name="T98" fmla="+- 0 5961 5706"/>
              <a:gd name="T99" fmla="*/ 5961 h 631"/>
              <a:gd name="T100" fmla="+- 0 3491 2251"/>
              <a:gd name="T101" fmla="*/ T100 w 1861"/>
              <a:gd name="T102" fmla="+- 0 5953 5706"/>
              <a:gd name="T103" fmla="*/ 5953 h 631"/>
              <a:gd name="T104" fmla="+- 0 3488 2251"/>
              <a:gd name="T105" fmla="*/ T104 w 1861"/>
              <a:gd name="T106" fmla="+- 0 5940 5706"/>
              <a:gd name="T107" fmla="*/ 5940 h 631"/>
              <a:gd name="T108" fmla="+- 0 3487 2251"/>
              <a:gd name="T109" fmla="*/ T108 w 1861"/>
              <a:gd name="T110" fmla="+- 0 5904 5706"/>
              <a:gd name="T111" fmla="*/ 5904 h 631"/>
              <a:gd name="T112" fmla="+- 0 3547 2251"/>
              <a:gd name="T113" fmla="*/ T112 w 1861"/>
              <a:gd name="T114" fmla="+- 0 5852 5706"/>
              <a:gd name="T115" fmla="*/ 5852 h 631"/>
              <a:gd name="T116" fmla="+- 0 3655 2251"/>
              <a:gd name="T117" fmla="*/ T116 w 1861"/>
              <a:gd name="T118" fmla="+- 0 5816 5706"/>
              <a:gd name="T119" fmla="*/ 5816 h 631"/>
              <a:gd name="T120" fmla="+- 0 3718 2251"/>
              <a:gd name="T121" fmla="*/ T120 w 1861"/>
              <a:gd name="T122" fmla="+- 0 5830 5706"/>
              <a:gd name="T123" fmla="*/ 5830 h 631"/>
              <a:gd name="T124" fmla="+- 0 3717 2251"/>
              <a:gd name="T125" fmla="*/ T124 w 1861"/>
              <a:gd name="T126" fmla="+- 0 5907 5706"/>
              <a:gd name="T127" fmla="*/ 5907 h 631"/>
              <a:gd name="T128" fmla="+- 0 3651 2251"/>
              <a:gd name="T129" fmla="*/ T128 w 1861"/>
              <a:gd name="T130" fmla="+- 0 6001 5706"/>
              <a:gd name="T131" fmla="*/ 6001 h 631"/>
              <a:gd name="T132" fmla="+- 0 3562 2251"/>
              <a:gd name="T133" fmla="*/ T132 w 1861"/>
              <a:gd name="T134" fmla="+- 0 6065 5706"/>
              <a:gd name="T135" fmla="*/ 6065 h 631"/>
              <a:gd name="T136" fmla="+- 0 3542 2251"/>
              <a:gd name="T137" fmla="*/ T136 w 1861"/>
              <a:gd name="T138" fmla="+- 0 6082 5706"/>
              <a:gd name="T139" fmla="*/ 6082 h 631"/>
              <a:gd name="T140" fmla="+- 0 3571 2251"/>
              <a:gd name="T141" fmla="*/ T140 w 1861"/>
              <a:gd name="T142" fmla="+- 0 6079 5706"/>
              <a:gd name="T143" fmla="*/ 6079 h 631"/>
              <a:gd name="T144" fmla="+- 0 3648 2251"/>
              <a:gd name="T145" fmla="*/ T144 w 1861"/>
              <a:gd name="T146" fmla="+- 0 6088 5706"/>
              <a:gd name="T147" fmla="*/ 6088 h 631"/>
              <a:gd name="T148" fmla="+- 0 3713 2251"/>
              <a:gd name="T149" fmla="*/ T148 w 1861"/>
              <a:gd name="T150" fmla="+- 0 6135 5706"/>
              <a:gd name="T151" fmla="*/ 6135 h 631"/>
              <a:gd name="T152" fmla="+- 0 3708 2251"/>
              <a:gd name="T153" fmla="*/ T152 w 1861"/>
              <a:gd name="T154" fmla="+- 0 6222 5706"/>
              <a:gd name="T155" fmla="*/ 6222 h 631"/>
              <a:gd name="T156" fmla="+- 0 3580 2251"/>
              <a:gd name="T157" fmla="*/ T156 w 1861"/>
              <a:gd name="T158" fmla="+- 0 6268 5706"/>
              <a:gd name="T159" fmla="*/ 6268 h 631"/>
              <a:gd name="T160" fmla="+- 0 3389 2251"/>
              <a:gd name="T161" fmla="*/ T160 w 1861"/>
              <a:gd name="T162" fmla="+- 0 6272 5706"/>
              <a:gd name="T163" fmla="*/ 6272 h 631"/>
              <a:gd name="T164" fmla="+- 0 3330 2251"/>
              <a:gd name="T165" fmla="*/ T164 w 1861"/>
              <a:gd name="T166" fmla="+- 0 6270 5706"/>
              <a:gd name="T167" fmla="*/ 6270 h 631"/>
              <a:gd name="T168" fmla="+- 0 3398 2251"/>
              <a:gd name="T169" fmla="*/ T168 w 1861"/>
              <a:gd name="T170" fmla="+- 0 6261 5706"/>
              <a:gd name="T171" fmla="*/ 6261 h 631"/>
              <a:gd name="T172" fmla="+- 0 4071 2251"/>
              <a:gd name="T173" fmla="*/ T172 w 1861"/>
              <a:gd name="T174" fmla="+- 0 6214 5706"/>
              <a:gd name="T175" fmla="*/ 6214 h 631"/>
              <a:gd name="T176" fmla="+- 0 4072 2251"/>
              <a:gd name="T177" fmla="*/ T176 w 1861"/>
              <a:gd name="T178" fmla="+- 0 6207 5706"/>
              <a:gd name="T179" fmla="*/ 6207 h 631"/>
              <a:gd name="T180" fmla="+- 0 4072 2251"/>
              <a:gd name="T181" fmla="*/ T180 w 1861"/>
              <a:gd name="T182" fmla="+- 0 6206 5706"/>
              <a:gd name="T183" fmla="*/ 6206 h 631"/>
              <a:gd name="T184" fmla="+- 0 4089 2251"/>
              <a:gd name="T185" fmla="*/ T184 w 1861"/>
              <a:gd name="T186" fmla="+- 0 6210 5706"/>
              <a:gd name="T187" fmla="*/ 6210 h 631"/>
              <a:gd name="T188" fmla="+- 0 4110 2251"/>
              <a:gd name="T189" fmla="*/ T188 w 1861"/>
              <a:gd name="T190" fmla="+- 0 6259 5706"/>
              <a:gd name="T191" fmla="*/ 6259 h 631"/>
              <a:gd name="T192" fmla="+- 0 4066 2251"/>
              <a:gd name="T193" fmla="*/ T192 w 1861"/>
              <a:gd name="T194" fmla="+- 0 6334 5706"/>
              <a:gd name="T195" fmla="*/ 6334 h 631"/>
              <a:gd name="T196" fmla="+- 0 4042 2251"/>
              <a:gd name="T197" fmla="*/ T196 w 1861"/>
              <a:gd name="T198" fmla="+- 0 6336 5706"/>
              <a:gd name="T199" fmla="*/ 6336 h 63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Lst>
            <a:rect l="0" t="0" r="r" b="b"/>
            <a:pathLst>
              <a:path w="1861" h="631" extrusionOk="0">
                <a:moveTo>
                  <a:pt x="182" y="451"/>
                </a:moveTo>
                <a:cubicBezTo>
                  <a:pt x="182" y="420"/>
                  <a:pt x="182" y="388"/>
                  <a:pt x="182" y="357"/>
                </a:cubicBezTo>
                <a:cubicBezTo>
                  <a:pt x="173" y="372"/>
                  <a:pt x="171" y="388"/>
                  <a:pt x="167" y="405"/>
                </a:cubicBezTo>
                <a:cubicBezTo>
                  <a:pt x="157" y="449"/>
                  <a:pt x="151" y="488"/>
                  <a:pt x="149" y="533"/>
                </a:cubicBezTo>
                <a:cubicBezTo>
                  <a:pt x="147" y="579"/>
                  <a:pt x="143" y="592"/>
                  <a:pt x="156" y="603"/>
                </a:cubicBezTo>
                <a:cubicBezTo>
                  <a:pt x="168" y="607"/>
                  <a:pt x="172" y="608"/>
                  <a:pt x="176" y="597"/>
                </a:cubicBezTo>
              </a:path>
              <a:path w="1861" h="631" extrusionOk="0">
                <a:moveTo>
                  <a:pt x="99" y="45"/>
                </a:moveTo>
                <a:cubicBezTo>
                  <a:pt x="80" y="29"/>
                  <a:pt x="58" y="9"/>
                  <a:pt x="31" y="9"/>
                </a:cubicBezTo>
                <a:cubicBezTo>
                  <a:pt x="3" y="9"/>
                  <a:pt x="-1" y="51"/>
                  <a:pt x="0" y="70"/>
                </a:cubicBezTo>
                <a:cubicBezTo>
                  <a:pt x="2" y="103"/>
                  <a:pt x="31" y="137"/>
                  <a:pt x="61" y="151"/>
                </a:cubicBezTo>
                <a:cubicBezTo>
                  <a:pt x="93" y="166"/>
                  <a:pt x="143" y="176"/>
                  <a:pt x="177" y="164"/>
                </a:cubicBezTo>
                <a:cubicBezTo>
                  <a:pt x="213" y="152"/>
                  <a:pt x="194" y="104"/>
                  <a:pt x="186" y="81"/>
                </a:cubicBezTo>
                <a:cubicBezTo>
                  <a:pt x="179" y="60"/>
                  <a:pt x="157" y="7"/>
                  <a:pt x="130" y="0"/>
                </a:cubicBezTo>
                <a:cubicBezTo>
                  <a:pt x="99" y="-8"/>
                  <a:pt x="103" y="17"/>
                  <a:pt x="106" y="35"/>
                </a:cubicBezTo>
              </a:path>
              <a:path w="1861" h="631" extrusionOk="0">
                <a:moveTo>
                  <a:pt x="608" y="369"/>
                </a:moveTo>
                <a:cubicBezTo>
                  <a:pt x="609" y="367"/>
                  <a:pt x="606" y="362"/>
                  <a:pt x="609" y="361"/>
                </a:cubicBezTo>
                <a:cubicBezTo>
                  <a:pt x="633" y="354"/>
                  <a:pt x="667" y="358"/>
                  <a:pt x="691" y="358"/>
                </a:cubicBezTo>
                <a:cubicBezTo>
                  <a:pt x="735" y="359"/>
                  <a:pt x="796" y="356"/>
                  <a:pt x="835" y="380"/>
                </a:cubicBezTo>
                <a:cubicBezTo>
                  <a:pt x="840" y="385"/>
                  <a:pt x="844" y="389"/>
                  <a:pt x="849" y="394"/>
                </a:cubicBezTo>
              </a:path>
              <a:path w="1861" h="631" extrusionOk="0">
                <a:moveTo>
                  <a:pt x="654" y="612"/>
                </a:moveTo>
                <a:cubicBezTo>
                  <a:pt x="653" y="614"/>
                  <a:pt x="648" y="615"/>
                  <a:pt x="650" y="616"/>
                </a:cubicBezTo>
                <a:cubicBezTo>
                  <a:pt x="656" y="621"/>
                  <a:pt x="677" y="613"/>
                  <a:pt x="684" y="612"/>
                </a:cubicBezTo>
                <a:cubicBezTo>
                  <a:pt x="729" y="607"/>
                  <a:pt x="775" y="605"/>
                  <a:pt x="819" y="593"/>
                </a:cubicBezTo>
                <a:cubicBezTo>
                  <a:pt x="850" y="582"/>
                  <a:pt x="860" y="579"/>
                  <a:pt x="879" y="568"/>
                </a:cubicBezTo>
              </a:path>
              <a:path w="1861" h="631" extrusionOk="0">
                <a:moveTo>
                  <a:pt x="1253" y="255"/>
                </a:moveTo>
                <a:cubicBezTo>
                  <a:pt x="1251" y="253"/>
                  <a:pt x="1241" y="249"/>
                  <a:pt x="1240" y="247"/>
                </a:cubicBezTo>
                <a:cubicBezTo>
                  <a:pt x="1237" y="241"/>
                  <a:pt x="1238" y="241"/>
                  <a:pt x="1237" y="234"/>
                </a:cubicBezTo>
                <a:cubicBezTo>
                  <a:pt x="1235" y="224"/>
                  <a:pt x="1234" y="208"/>
                  <a:pt x="1236" y="198"/>
                </a:cubicBezTo>
                <a:cubicBezTo>
                  <a:pt x="1242" y="172"/>
                  <a:pt x="1275" y="156"/>
                  <a:pt x="1296" y="146"/>
                </a:cubicBezTo>
                <a:cubicBezTo>
                  <a:pt x="1331" y="130"/>
                  <a:pt x="1367" y="119"/>
                  <a:pt x="1404" y="110"/>
                </a:cubicBezTo>
                <a:cubicBezTo>
                  <a:pt x="1427" y="105"/>
                  <a:pt x="1454" y="99"/>
                  <a:pt x="1467" y="124"/>
                </a:cubicBezTo>
                <a:cubicBezTo>
                  <a:pt x="1476" y="141"/>
                  <a:pt x="1470" y="184"/>
                  <a:pt x="1466" y="201"/>
                </a:cubicBezTo>
                <a:cubicBezTo>
                  <a:pt x="1456" y="240"/>
                  <a:pt x="1429" y="270"/>
                  <a:pt x="1400" y="295"/>
                </a:cubicBezTo>
                <a:cubicBezTo>
                  <a:pt x="1372" y="319"/>
                  <a:pt x="1342" y="340"/>
                  <a:pt x="1311" y="359"/>
                </a:cubicBezTo>
                <a:cubicBezTo>
                  <a:pt x="1301" y="365"/>
                  <a:pt x="1298" y="369"/>
                  <a:pt x="1291" y="376"/>
                </a:cubicBezTo>
                <a:cubicBezTo>
                  <a:pt x="1302" y="374"/>
                  <a:pt x="1308" y="373"/>
                  <a:pt x="1320" y="373"/>
                </a:cubicBezTo>
                <a:cubicBezTo>
                  <a:pt x="1345" y="372"/>
                  <a:pt x="1373" y="375"/>
                  <a:pt x="1397" y="382"/>
                </a:cubicBezTo>
                <a:cubicBezTo>
                  <a:pt x="1423" y="390"/>
                  <a:pt x="1448" y="405"/>
                  <a:pt x="1462" y="429"/>
                </a:cubicBezTo>
                <a:cubicBezTo>
                  <a:pt x="1477" y="456"/>
                  <a:pt x="1477" y="492"/>
                  <a:pt x="1457" y="516"/>
                </a:cubicBezTo>
                <a:cubicBezTo>
                  <a:pt x="1427" y="551"/>
                  <a:pt x="1371" y="557"/>
                  <a:pt x="1329" y="562"/>
                </a:cubicBezTo>
                <a:cubicBezTo>
                  <a:pt x="1265" y="570"/>
                  <a:pt x="1202" y="568"/>
                  <a:pt x="1138" y="566"/>
                </a:cubicBezTo>
                <a:cubicBezTo>
                  <a:pt x="1107" y="565"/>
                  <a:pt x="1099" y="565"/>
                  <a:pt x="1079" y="564"/>
                </a:cubicBezTo>
                <a:cubicBezTo>
                  <a:pt x="1164" y="559"/>
                  <a:pt x="1094" y="566"/>
                  <a:pt x="1147" y="555"/>
                </a:cubicBezTo>
              </a:path>
              <a:path w="1861" h="631" extrusionOk="0">
                <a:moveTo>
                  <a:pt x="1820" y="508"/>
                </a:moveTo>
                <a:cubicBezTo>
                  <a:pt x="1820" y="505"/>
                  <a:pt x="1821" y="503"/>
                  <a:pt x="1821" y="501"/>
                </a:cubicBezTo>
                <a:cubicBezTo>
                  <a:pt x="1821" y="501"/>
                  <a:pt x="1821" y="500"/>
                  <a:pt x="1821" y="500"/>
                </a:cubicBezTo>
                <a:cubicBezTo>
                  <a:pt x="1828" y="500"/>
                  <a:pt x="1831" y="500"/>
                  <a:pt x="1838" y="504"/>
                </a:cubicBezTo>
                <a:cubicBezTo>
                  <a:pt x="1853" y="512"/>
                  <a:pt x="1857" y="537"/>
                  <a:pt x="1859" y="553"/>
                </a:cubicBezTo>
                <a:cubicBezTo>
                  <a:pt x="1863" y="586"/>
                  <a:pt x="1848" y="617"/>
                  <a:pt x="1815" y="628"/>
                </a:cubicBezTo>
                <a:cubicBezTo>
                  <a:pt x="1807" y="629"/>
                  <a:pt x="1799" y="629"/>
                  <a:pt x="1791" y="630"/>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8" name=" 44"/>
          <p:cNvSpPr>
            <a:spLocks noRot="1" noChangeAspect="1" noEditPoints="1" noChangeArrowheads="1" noChangeShapeType="1" noTextEdit="1"/>
          </p:cNvSpPr>
          <p:nvPr/>
        </p:nvSpPr>
        <p:spPr bwMode="auto">
          <a:xfrm>
            <a:off x="166688" y="5784850"/>
            <a:ext cx="938212" cy="230188"/>
          </a:xfrm>
          <a:custGeom>
            <a:avLst/>
            <a:gdLst>
              <a:gd name="T0" fmla="+- 0 1012 462"/>
              <a:gd name="T1" fmla="*/ T0 w 2607"/>
              <a:gd name="T2" fmla="+- 0 16158 16070"/>
              <a:gd name="T3" fmla="*/ 16158 h 639"/>
              <a:gd name="T4" fmla="+- 0 993 462"/>
              <a:gd name="T5" fmla="*/ T4 w 2607"/>
              <a:gd name="T6" fmla="+- 0 16158 16070"/>
              <a:gd name="T7" fmla="*/ 16158 h 639"/>
              <a:gd name="T8" fmla="+- 0 1046 462"/>
              <a:gd name="T9" fmla="*/ T8 w 2607"/>
              <a:gd name="T10" fmla="+- 0 16162 16070"/>
              <a:gd name="T11" fmla="*/ 16162 h 639"/>
              <a:gd name="T12" fmla="+- 0 1153 462"/>
              <a:gd name="T13" fmla="*/ T12 w 2607"/>
              <a:gd name="T14" fmla="+- 0 16137 16070"/>
              <a:gd name="T15" fmla="*/ 16137 h 639"/>
              <a:gd name="T16" fmla="+- 0 1126 462"/>
              <a:gd name="T17" fmla="*/ T16 w 2607"/>
              <a:gd name="T18" fmla="+- 0 16088 16070"/>
              <a:gd name="T19" fmla="*/ 16088 h 639"/>
              <a:gd name="T20" fmla="+- 0 1019 462"/>
              <a:gd name="T21" fmla="*/ T20 w 2607"/>
              <a:gd name="T22" fmla="+- 0 16070 16070"/>
              <a:gd name="T23" fmla="*/ 16070 h 639"/>
              <a:gd name="T24" fmla="+- 0 888 462"/>
              <a:gd name="T25" fmla="*/ T24 w 2607"/>
              <a:gd name="T26" fmla="+- 0 16117 16070"/>
              <a:gd name="T27" fmla="*/ 16117 h 639"/>
              <a:gd name="T28" fmla="+- 0 846 462"/>
              <a:gd name="T29" fmla="*/ T28 w 2607"/>
              <a:gd name="T30" fmla="+- 0 16297 16070"/>
              <a:gd name="T31" fmla="*/ 16297 h 639"/>
              <a:gd name="T32" fmla="+- 0 828 462"/>
              <a:gd name="T33" fmla="*/ T32 w 2607"/>
              <a:gd name="T34" fmla="+- 0 16559 16070"/>
              <a:gd name="T35" fmla="*/ 16559 h 639"/>
              <a:gd name="T36" fmla="+- 0 802 462"/>
              <a:gd name="T37" fmla="*/ T36 w 2607"/>
              <a:gd name="T38" fmla="+- 0 16676 16070"/>
              <a:gd name="T39" fmla="*/ 16676 h 639"/>
              <a:gd name="T40" fmla="+- 0 757 462"/>
              <a:gd name="T41" fmla="*/ T40 w 2607"/>
              <a:gd name="T42" fmla="+- 0 16708 16070"/>
              <a:gd name="T43" fmla="*/ 16708 h 639"/>
              <a:gd name="T44" fmla="+- 0 462 462"/>
              <a:gd name="T45" fmla="*/ T44 w 2607"/>
              <a:gd name="T46" fmla="+- 0 16595 16070"/>
              <a:gd name="T47" fmla="*/ 16595 h 639"/>
              <a:gd name="T48" fmla="+- 0 563 462"/>
              <a:gd name="T49" fmla="*/ T48 w 2607"/>
              <a:gd name="T50" fmla="+- 0 16548 16070"/>
              <a:gd name="T51" fmla="*/ 16548 h 639"/>
              <a:gd name="T52" fmla="+- 0 947 462"/>
              <a:gd name="T53" fmla="*/ T52 w 2607"/>
              <a:gd name="T54" fmla="+- 0 16490 16070"/>
              <a:gd name="T55" fmla="*/ 16490 h 639"/>
              <a:gd name="T56" fmla="+- 0 1186 462"/>
              <a:gd name="T57" fmla="*/ T56 w 2607"/>
              <a:gd name="T58" fmla="+- 0 16470 16070"/>
              <a:gd name="T59" fmla="*/ 16470 h 639"/>
              <a:gd name="T60" fmla="+- 0 1576 462"/>
              <a:gd name="T61" fmla="*/ T60 w 2607"/>
              <a:gd name="T62" fmla="+- 0 16445 16070"/>
              <a:gd name="T63" fmla="*/ 16445 h 639"/>
              <a:gd name="T64" fmla="+- 0 1570 462"/>
              <a:gd name="T65" fmla="*/ T64 w 2607"/>
              <a:gd name="T66" fmla="+- 0 16427 16070"/>
              <a:gd name="T67" fmla="*/ 16427 h 639"/>
              <a:gd name="T68" fmla="+- 0 1633 462"/>
              <a:gd name="T69" fmla="*/ T68 w 2607"/>
              <a:gd name="T70" fmla="+- 0 16408 16070"/>
              <a:gd name="T71" fmla="*/ 16408 h 639"/>
              <a:gd name="T72" fmla="+- 0 1707 462"/>
              <a:gd name="T73" fmla="*/ T72 w 2607"/>
              <a:gd name="T74" fmla="+- 0 16427 16070"/>
              <a:gd name="T75" fmla="*/ 16427 h 639"/>
              <a:gd name="T76" fmla="+- 0 1706 462"/>
              <a:gd name="T77" fmla="*/ T76 w 2607"/>
              <a:gd name="T78" fmla="+- 0 16441 16070"/>
              <a:gd name="T79" fmla="*/ 16441 h 639"/>
              <a:gd name="T80" fmla="+- 0 1445 462"/>
              <a:gd name="T81" fmla="*/ T80 w 2607"/>
              <a:gd name="T82" fmla="+- 0 16673 16070"/>
              <a:gd name="T83" fmla="*/ 16673 h 639"/>
              <a:gd name="T84" fmla="+- 0 1457 462"/>
              <a:gd name="T85" fmla="*/ T84 w 2607"/>
              <a:gd name="T86" fmla="+- 0 16683 16070"/>
              <a:gd name="T87" fmla="*/ 16683 h 639"/>
              <a:gd name="T88" fmla="+- 0 1663 462"/>
              <a:gd name="T89" fmla="*/ T88 w 2607"/>
              <a:gd name="T90" fmla="+- 0 16588 16070"/>
              <a:gd name="T91" fmla="*/ 16588 h 639"/>
              <a:gd name="T92" fmla="+- 0 1839 462"/>
              <a:gd name="T93" fmla="*/ T92 w 2607"/>
              <a:gd name="T94" fmla="+- 0 16537 16070"/>
              <a:gd name="T95" fmla="*/ 16537 h 639"/>
              <a:gd name="T96" fmla="+- 0 2418 462"/>
              <a:gd name="T97" fmla="*/ T96 w 2607"/>
              <a:gd name="T98" fmla="+- 0 16261 16070"/>
              <a:gd name="T99" fmla="*/ 16261 h 639"/>
              <a:gd name="T100" fmla="+- 0 2414 462"/>
              <a:gd name="T101" fmla="*/ T100 w 2607"/>
              <a:gd name="T102" fmla="+- 0 16243 16070"/>
              <a:gd name="T103" fmla="*/ 16243 h 639"/>
              <a:gd name="T104" fmla="+- 0 2421 462"/>
              <a:gd name="T105" fmla="*/ T104 w 2607"/>
              <a:gd name="T106" fmla="+- 0 16218 16070"/>
              <a:gd name="T107" fmla="*/ 16218 h 639"/>
              <a:gd name="T108" fmla="+- 0 2421 462"/>
              <a:gd name="T109" fmla="*/ T108 w 2607"/>
              <a:gd name="T110" fmla="+- 0 16169 16070"/>
              <a:gd name="T111" fmla="*/ 16169 h 639"/>
              <a:gd name="T112" fmla="+- 0 2275 462"/>
              <a:gd name="T113" fmla="*/ T112 w 2607"/>
              <a:gd name="T114" fmla="+- 0 16137 16070"/>
              <a:gd name="T115" fmla="*/ 16137 h 639"/>
              <a:gd name="T116" fmla="+- 0 2160 462"/>
              <a:gd name="T117" fmla="*/ T116 w 2607"/>
              <a:gd name="T118" fmla="+- 0 16173 16070"/>
              <a:gd name="T119" fmla="*/ 16173 h 639"/>
              <a:gd name="T120" fmla="+- 0 2186 462"/>
              <a:gd name="T121" fmla="*/ T120 w 2607"/>
              <a:gd name="T122" fmla="+- 0 16295 16070"/>
              <a:gd name="T123" fmla="*/ 16295 h 639"/>
              <a:gd name="T124" fmla="+- 0 2376 462"/>
              <a:gd name="T125" fmla="*/ T124 w 2607"/>
              <a:gd name="T126" fmla="+- 0 16412 16070"/>
              <a:gd name="T127" fmla="*/ 16412 h 639"/>
              <a:gd name="T128" fmla="+- 0 2437 462"/>
              <a:gd name="T129" fmla="*/ T128 w 2607"/>
              <a:gd name="T130" fmla="+- 0 16491 16070"/>
              <a:gd name="T131" fmla="*/ 16491 h 639"/>
              <a:gd name="T132" fmla="+- 0 2336 462"/>
              <a:gd name="T133" fmla="*/ T132 w 2607"/>
              <a:gd name="T134" fmla="+- 0 16580 16070"/>
              <a:gd name="T135" fmla="*/ 16580 h 639"/>
              <a:gd name="T136" fmla="+- 0 2118 462"/>
              <a:gd name="T137" fmla="*/ T136 w 2607"/>
              <a:gd name="T138" fmla="+- 0 16669 16070"/>
              <a:gd name="T139" fmla="*/ 16669 h 639"/>
              <a:gd name="T140" fmla="+- 0 2034 462"/>
              <a:gd name="T141" fmla="*/ T140 w 2607"/>
              <a:gd name="T142" fmla="+- 0 16680 16070"/>
              <a:gd name="T143" fmla="*/ 16680 h 639"/>
              <a:gd name="T144" fmla="+- 0 2077 462"/>
              <a:gd name="T145" fmla="*/ T144 w 2607"/>
              <a:gd name="T146" fmla="+- 0 16572 16070"/>
              <a:gd name="T147" fmla="*/ 16572 h 639"/>
              <a:gd name="T148" fmla="+- 0 2269 462"/>
              <a:gd name="T149" fmla="*/ T148 w 2607"/>
              <a:gd name="T150" fmla="+- 0 16393 16070"/>
              <a:gd name="T151" fmla="*/ 16393 h 639"/>
              <a:gd name="T152" fmla="+- 0 2401 462"/>
              <a:gd name="T153" fmla="*/ T152 w 2607"/>
              <a:gd name="T154" fmla="+- 0 16269 16070"/>
              <a:gd name="T155" fmla="*/ 16269 h 639"/>
              <a:gd name="T156" fmla="+- 0 2418 462"/>
              <a:gd name="T157" fmla="*/ T156 w 2607"/>
              <a:gd name="T158" fmla="+- 0 16215 16070"/>
              <a:gd name="T159" fmla="*/ 16215 h 639"/>
              <a:gd name="T160" fmla="+- 0 2422 462"/>
              <a:gd name="T161" fmla="*/ T160 w 2607"/>
              <a:gd name="T162" fmla="+- 0 16226 16070"/>
              <a:gd name="T163" fmla="*/ 16226 h 639"/>
              <a:gd name="T164" fmla="+- 0 2969 462"/>
              <a:gd name="T165" fmla="*/ T164 w 2607"/>
              <a:gd name="T166" fmla="+- 0 16147 16070"/>
              <a:gd name="T167" fmla="*/ 16147 h 639"/>
              <a:gd name="T168" fmla="+- 0 2922 462"/>
              <a:gd name="T169" fmla="*/ T168 w 2607"/>
              <a:gd name="T170" fmla="+- 0 16117 16070"/>
              <a:gd name="T171" fmla="*/ 16117 h 639"/>
              <a:gd name="T172" fmla="+- 0 2823 462"/>
              <a:gd name="T173" fmla="*/ T172 w 2607"/>
              <a:gd name="T174" fmla="+- 0 16123 16070"/>
              <a:gd name="T175" fmla="*/ 16123 h 639"/>
              <a:gd name="T176" fmla="+- 0 2731 462"/>
              <a:gd name="T177" fmla="*/ T176 w 2607"/>
              <a:gd name="T178" fmla="+- 0 16185 16070"/>
              <a:gd name="T179" fmla="*/ 16185 h 639"/>
              <a:gd name="T180" fmla="+- 0 2744 462"/>
              <a:gd name="T181" fmla="*/ T180 w 2607"/>
              <a:gd name="T182" fmla="+- 0 16288 16070"/>
              <a:gd name="T183" fmla="*/ 16288 h 639"/>
              <a:gd name="T184" fmla="+- 0 2883 462"/>
              <a:gd name="T185" fmla="*/ T184 w 2607"/>
              <a:gd name="T186" fmla="+- 0 16363 16070"/>
              <a:gd name="T187" fmla="*/ 16363 h 639"/>
              <a:gd name="T188" fmla="+- 0 3032 462"/>
              <a:gd name="T189" fmla="*/ T188 w 2607"/>
              <a:gd name="T190" fmla="+- 0 16398 16070"/>
              <a:gd name="T191" fmla="*/ 16398 h 639"/>
              <a:gd name="T192" fmla="+- 0 3067 462"/>
              <a:gd name="T193" fmla="*/ T192 w 2607"/>
              <a:gd name="T194" fmla="+- 0 16448 16070"/>
              <a:gd name="T195" fmla="*/ 16448 h 639"/>
              <a:gd name="T196" fmla="+- 0 2975 462"/>
              <a:gd name="T197" fmla="*/ T196 w 2607"/>
              <a:gd name="T198" fmla="+- 0 16512 16070"/>
              <a:gd name="T199" fmla="*/ 16512 h 639"/>
              <a:gd name="T200" fmla="+- 0 2815 462"/>
              <a:gd name="T201" fmla="*/ T200 w 2607"/>
              <a:gd name="T202" fmla="+- 0 16533 16070"/>
              <a:gd name="T203" fmla="*/ 16533 h 639"/>
              <a:gd name="T204" fmla="+- 0 2799 462"/>
              <a:gd name="T205" fmla="*/ T204 w 2607"/>
              <a:gd name="T206" fmla="+- 0 16452 16070"/>
              <a:gd name="T207" fmla="*/ 16452 h 639"/>
              <a:gd name="T208" fmla="+- 0 2916 462"/>
              <a:gd name="T209" fmla="*/ T208 w 2607"/>
              <a:gd name="T210" fmla="+- 0 16300 16070"/>
              <a:gd name="T211" fmla="*/ 16300 h 639"/>
              <a:gd name="T212" fmla="+- 0 3050 462"/>
              <a:gd name="T213" fmla="*/ T212 w 2607"/>
              <a:gd name="T214" fmla="+- 0 16180 16070"/>
              <a:gd name="T215" fmla="*/ 16180 h 639"/>
              <a:gd name="T216" fmla="+- 0 3062 462"/>
              <a:gd name="T217" fmla="*/ T216 w 2607"/>
              <a:gd name="T218" fmla="+- 0 16130 16070"/>
              <a:gd name="T219" fmla="*/ 16130 h 639"/>
              <a:gd name="T220" fmla="+- 0 3023 462"/>
              <a:gd name="T221" fmla="*/ T220 w 2607"/>
              <a:gd name="T222" fmla="+- 0 16083 16070"/>
              <a:gd name="T223" fmla="*/ 16083 h 639"/>
              <a:gd name="T224" fmla="+- 0 3006 462"/>
              <a:gd name="T225" fmla="*/ T224 w 2607"/>
              <a:gd name="T226" fmla="+- 0 16073 16070"/>
              <a:gd name="T227" fmla="*/ 16073 h 63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Lst>
            <a:rect l="0" t="0" r="r" b="b"/>
            <a:pathLst>
              <a:path w="2607" h="639" extrusionOk="0">
                <a:moveTo>
                  <a:pt x="550" y="88"/>
                </a:moveTo>
                <a:cubicBezTo>
                  <a:pt x="544" y="88"/>
                  <a:pt x="537" y="88"/>
                  <a:pt x="531" y="88"/>
                </a:cubicBezTo>
                <a:cubicBezTo>
                  <a:pt x="549" y="89"/>
                  <a:pt x="566" y="92"/>
                  <a:pt x="584" y="92"/>
                </a:cubicBezTo>
                <a:cubicBezTo>
                  <a:pt x="611" y="92"/>
                  <a:pt x="680" y="102"/>
                  <a:pt x="691" y="67"/>
                </a:cubicBezTo>
                <a:cubicBezTo>
                  <a:pt x="698" y="44"/>
                  <a:pt x="683" y="29"/>
                  <a:pt x="664" y="18"/>
                </a:cubicBezTo>
                <a:cubicBezTo>
                  <a:pt x="634" y="1"/>
                  <a:pt x="590" y="1"/>
                  <a:pt x="557" y="0"/>
                </a:cubicBezTo>
                <a:cubicBezTo>
                  <a:pt x="510" y="-1"/>
                  <a:pt x="455" y="3"/>
                  <a:pt x="426" y="47"/>
                </a:cubicBezTo>
                <a:cubicBezTo>
                  <a:pt x="393" y="97"/>
                  <a:pt x="389" y="170"/>
                  <a:pt x="384" y="227"/>
                </a:cubicBezTo>
                <a:cubicBezTo>
                  <a:pt x="377" y="314"/>
                  <a:pt x="377" y="402"/>
                  <a:pt x="366" y="489"/>
                </a:cubicBezTo>
                <a:cubicBezTo>
                  <a:pt x="362" y="525"/>
                  <a:pt x="359" y="574"/>
                  <a:pt x="340" y="606"/>
                </a:cubicBezTo>
                <a:cubicBezTo>
                  <a:pt x="322" y="637"/>
                  <a:pt x="356" y="634"/>
                  <a:pt x="295" y="638"/>
                </a:cubicBezTo>
              </a:path>
              <a:path w="2607" h="639" extrusionOk="0">
                <a:moveTo>
                  <a:pt x="0" y="525"/>
                </a:moveTo>
                <a:cubicBezTo>
                  <a:pt x="32" y="502"/>
                  <a:pt x="60" y="489"/>
                  <a:pt x="101" y="478"/>
                </a:cubicBezTo>
                <a:cubicBezTo>
                  <a:pt x="226" y="444"/>
                  <a:pt x="357" y="432"/>
                  <a:pt x="485" y="420"/>
                </a:cubicBezTo>
                <a:cubicBezTo>
                  <a:pt x="605" y="410"/>
                  <a:pt x="644" y="407"/>
                  <a:pt x="724" y="400"/>
                </a:cubicBezTo>
              </a:path>
              <a:path w="2607" h="639" extrusionOk="0">
                <a:moveTo>
                  <a:pt x="1114" y="375"/>
                </a:moveTo>
                <a:cubicBezTo>
                  <a:pt x="1112" y="372"/>
                  <a:pt x="1104" y="361"/>
                  <a:pt x="1108" y="357"/>
                </a:cubicBezTo>
                <a:cubicBezTo>
                  <a:pt x="1121" y="342"/>
                  <a:pt x="1154" y="339"/>
                  <a:pt x="1171" y="338"/>
                </a:cubicBezTo>
                <a:cubicBezTo>
                  <a:pt x="1188" y="337"/>
                  <a:pt x="1238" y="332"/>
                  <a:pt x="1245" y="357"/>
                </a:cubicBezTo>
                <a:cubicBezTo>
                  <a:pt x="1245" y="362"/>
                  <a:pt x="1244" y="366"/>
                  <a:pt x="1244" y="371"/>
                </a:cubicBezTo>
              </a:path>
              <a:path w="2607" h="639" extrusionOk="0">
                <a:moveTo>
                  <a:pt x="983" y="603"/>
                </a:moveTo>
                <a:cubicBezTo>
                  <a:pt x="985" y="611"/>
                  <a:pt x="964" y="613"/>
                  <a:pt x="995" y="613"/>
                </a:cubicBezTo>
                <a:cubicBezTo>
                  <a:pt x="1085" y="614"/>
                  <a:pt x="1116" y="546"/>
                  <a:pt x="1201" y="518"/>
                </a:cubicBezTo>
                <a:cubicBezTo>
                  <a:pt x="1288" y="494"/>
                  <a:pt x="1319" y="486"/>
                  <a:pt x="1377" y="467"/>
                </a:cubicBezTo>
              </a:path>
              <a:path w="2607" h="639" extrusionOk="0">
                <a:moveTo>
                  <a:pt x="1956" y="191"/>
                </a:moveTo>
                <a:cubicBezTo>
                  <a:pt x="1955" y="184"/>
                  <a:pt x="1952" y="179"/>
                  <a:pt x="1952" y="173"/>
                </a:cubicBezTo>
                <a:cubicBezTo>
                  <a:pt x="1952" y="164"/>
                  <a:pt x="1957" y="157"/>
                  <a:pt x="1959" y="148"/>
                </a:cubicBezTo>
                <a:cubicBezTo>
                  <a:pt x="1962" y="132"/>
                  <a:pt x="1967" y="115"/>
                  <a:pt x="1959" y="99"/>
                </a:cubicBezTo>
                <a:cubicBezTo>
                  <a:pt x="1939" y="59"/>
                  <a:pt x="1847" y="68"/>
                  <a:pt x="1813" y="67"/>
                </a:cubicBezTo>
                <a:cubicBezTo>
                  <a:pt x="1776" y="66"/>
                  <a:pt x="1718" y="63"/>
                  <a:pt x="1698" y="103"/>
                </a:cubicBezTo>
                <a:cubicBezTo>
                  <a:pt x="1677" y="146"/>
                  <a:pt x="1695" y="192"/>
                  <a:pt x="1724" y="225"/>
                </a:cubicBezTo>
                <a:cubicBezTo>
                  <a:pt x="1773" y="282"/>
                  <a:pt x="1851" y="304"/>
                  <a:pt x="1914" y="342"/>
                </a:cubicBezTo>
                <a:cubicBezTo>
                  <a:pt x="1943" y="359"/>
                  <a:pt x="1979" y="382"/>
                  <a:pt x="1975" y="421"/>
                </a:cubicBezTo>
                <a:cubicBezTo>
                  <a:pt x="1971" y="465"/>
                  <a:pt x="1906" y="492"/>
                  <a:pt x="1874" y="510"/>
                </a:cubicBezTo>
                <a:cubicBezTo>
                  <a:pt x="1806" y="547"/>
                  <a:pt x="1730" y="577"/>
                  <a:pt x="1656" y="599"/>
                </a:cubicBezTo>
                <a:cubicBezTo>
                  <a:pt x="1625" y="608"/>
                  <a:pt x="1602" y="612"/>
                  <a:pt x="1572" y="610"/>
                </a:cubicBezTo>
                <a:cubicBezTo>
                  <a:pt x="1575" y="563"/>
                  <a:pt x="1583" y="545"/>
                  <a:pt x="1615" y="502"/>
                </a:cubicBezTo>
                <a:cubicBezTo>
                  <a:pt x="1669" y="428"/>
                  <a:pt x="1737" y="380"/>
                  <a:pt x="1807" y="323"/>
                </a:cubicBezTo>
                <a:cubicBezTo>
                  <a:pt x="1852" y="286"/>
                  <a:pt x="1907" y="249"/>
                  <a:pt x="1939" y="199"/>
                </a:cubicBezTo>
                <a:cubicBezTo>
                  <a:pt x="1949" y="183"/>
                  <a:pt x="1937" y="150"/>
                  <a:pt x="1956" y="145"/>
                </a:cubicBezTo>
                <a:cubicBezTo>
                  <a:pt x="1961" y="144"/>
                  <a:pt x="1957" y="152"/>
                  <a:pt x="1960" y="156"/>
                </a:cubicBezTo>
              </a:path>
              <a:path w="2607" h="639" extrusionOk="0">
                <a:moveTo>
                  <a:pt x="2507" y="77"/>
                </a:moveTo>
                <a:cubicBezTo>
                  <a:pt x="2493" y="62"/>
                  <a:pt x="2483" y="52"/>
                  <a:pt x="2460" y="47"/>
                </a:cubicBezTo>
                <a:cubicBezTo>
                  <a:pt x="2429" y="40"/>
                  <a:pt x="2391" y="45"/>
                  <a:pt x="2361" y="53"/>
                </a:cubicBezTo>
                <a:cubicBezTo>
                  <a:pt x="2322" y="64"/>
                  <a:pt x="2287" y="77"/>
                  <a:pt x="2269" y="115"/>
                </a:cubicBezTo>
                <a:cubicBezTo>
                  <a:pt x="2252" y="150"/>
                  <a:pt x="2258" y="188"/>
                  <a:pt x="2282" y="218"/>
                </a:cubicBezTo>
                <a:cubicBezTo>
                  <a:pt x="2317" y="261"/>
                  <a:pt x="2370" y="278"/>
                  <a:pt x="2421" y="293"/>
                </a:cubicBezTo>
                <a:cubicBezTo>
                  <a:pt x="2470" y="307"/>
                  <a:pt x="2522" y="310"/>
                  <a:pt x="2570" y="328"/>
                </a:cubicBezTo>
                <a:cubicBezTo>
                  <a:pt x="2591" y="336"/>
                  <a:pt x="2614" y="351"/>
                  <a:pt x="2605" y="378"/>
                </a:cubicBezTo>
                <a:cubicBezTo>
                  <a:pt x="2593" y="413"/>
                  <a:pt x="2544" y="431"/>
                  <a:pt x="2513" y="442"/>
                </a:cubicBezTo>
                <a:cubicBezTo>
                  <a:pt x="2475" y="455"/>
                  <a:pt x="2392" y="484"/>
                  <a:pt x="2353" y="463"/>
                </a:cubicBezTo>
                <a:cubicBezTo>
                  <a:pt x="2325" y="448"/>
                  <a:pt x="2328" y="406"/>
                  <a:pt x="2337" y="382"/>
                </a:cubicBezTo>
                <a:cubicBezTo>
                  <a:pt x="2359" y="324"/>
                  <a:pt x="2410" y="271"/>
                  <a:pt x="2454" y="230"/>
                </a:cubicBezTo>
                <a:cubicBezTo>
                  <a:pt x="2497" y="189"/>
                  <a:pt x="2549" y="155"/>
                  <a:pt x="2588" y="110"/>
                </a:cubicBezTo>
                <a:cubicBezTo>
                  <a:pt x="2602" y="94"/>
                  <a:pt x="2606" y="80"/>
                  <a:pt x="2600" y="60"/>
                </a:cubicBezTo>
                <a:cubicBezTo>
                  <a:pt x="2592" y="33"/>
                  <a:pt x="2585" y="26"/>
                  <a:pt x="2561" y="13"/>
                </a:cubicBezTo>
                <a:cubicBezTo>
                  <a:pt x="2555" y="10"/>
                  <a:pt x="2550" y="6"/>
                  <a:pt x="2544" y="3"/>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9" name=" 45"/>
          <p:cNvSpPr>
            <a:spLocks noRot="1" noChangeAspect="1" noEditPoints="1" noChangeArrowheads="1" noChangeShapeType="1" noTextEdit="1"/>
          </p:cNvSpPr>
          <p:nvPr/>
        </p:nvSpPr>
        <p:spPr bwMode="auto">
          <a:xfrm>
            <a:off x="3375025" y="2162175"/>
            <a:ext cx="1379538" cy="788988"/>
          </a:xfrm>
          <a:custGeom>
            <a:avLst/>
            <a:gdLst>
              <a:gd name="T0" fmla="+- 0 9646 9373"/>
              <a:gd name="T1" fmla="*/ T0 w 3836"/>
              <a:gd name="T2" fmla="+- 0 6404 6007"/>
              <a:gd name="T3" fmla="*/ 6404 h 2189"/>
              <a:gd name="T4" fmla="+- 0 9439 9373"/>
              <a:gd name="T5" fmla="*/ T4 w 3836"/>
              <a:gd name="T6" fmla="+- 0 6007 6007"/>
              <a:gd name="T7" fmla="*/ 6007 h 2189"/>
              <a:gd name="T8" fmla="+- 0 9686 9373"/>
              <a:gd name="T9" fmla="*/ T8 w 3836"/>
              <a:gd name="T10" fmla="+- 0 6188 6007"/>
              <a:gd name="T11" fmla="*/ 6188 h 2189"/>
              <a:gd name="T12" fmla="+- 0 9876 9373"/>
              <a:gd name="T13" fmla="*/ T12 w 3836"/>
              <a:gd name="T14" fmla="+- 0 6703 6007"/>
              <a:gd name="T15" fmla="*/ 6703 h 2189"/>
              <a:gd name="T16" fmla="+- 0 10057 9373"/>
              <a:gd name="T17" fmla="*/ T16 w 3836"/>
              <a:gd name="T18" fmla="+- 0 6599 6007"/>
              <a:gd name="T19" fmla="*/ 6599 h 2189"/>
              <a:gd name="T20" fmla="+- 0 9879 9373"/>
              <a:gd name="T21" fmla="*/ T20 w 3836"/>
              <a:gd name="T22" fmla="+- 0 6538 6007"/>
              <a:gd name="T23" fmla="*/ 6538 h 2189"/>
              <a:gd name="T24" fmla="+- 0 9805 9373"/>
              <a:gd name="T25" fmla="*/ T24 w 3836"/>
              <a:gd name="T26" fmla="+- 0 6749 6007"/>
              <a:gd name="T27" fmla="*/ 6749 h 2189"/>
              <a:gd name="T28" fmla="+- 0 9805 9373"/>
              <a:gd name="T29" fmla="*/ T28 w 3836"/>
              <a:gd name="T30" fmla="+- 0 7078 6007"/>
              <a:gd name="T31" fmla="*/ 7078 h 2189"/>
              <a:gd name="T32" fmla="+- 0 9748 9373"/>
              <a:gd name="T33" fmla="*/ T32 w 3836"/>
              <a:gd name="T34" fmla="+- 0 7136 6007"/>
              <a:gd name="T35" fmla="*/ 7136 h 2189"/>
              <a:gd name="T36" fmla="+- 0 9405 9373"/>
              <a:gd name="T37" fmla="*/ T36 w 3836"/>
              <a:gd name="T38" fmla="+- 0 7039 6007"/>
              <a:gd name="T39" fmla="*/ 7039 h 2189"/>
              <a:gd name="T40" fmla="+- 0 10237 9373"/>
              <a:gd name="T41" fmla="*/ T40 w 3836"/>
              <a:gd name="T42" fmla="+- 0 6975 6007"/>
              <a:gd name="T43" fmla="*/ 6975 h 2189"/>
              <a:gd name="T44" fmla="+- 0 10207 9373"/>
              <a:gd name="T45" fmla="*/ T44 w 3836"/>
              <a:gd name="T46" fmla="+- 0 6849 6007"/>
              <a:gd name="T47" fmla="*/ 6849 h 2189"/>
              <a:gd name="T48" fmla="+- 0 9984 9373"/>
              <a:gd name="T49" fmla="*/ T48 w 3836"/>
              <a:gd name="T50" fmla="+- 0 7019 6007"/>
              <a:gd name="T51" fmla="*/ 7019 h 2189"/>
              <a:gd name="T52" fmla="+- 0 10170 9373"/>
              <a:gd name="T53" fmla="*/ T52 w 3836"/>
              <a:gd name="T54" fmla="+- 0 7172 6007"/>
              <a:gd name="T55" fmla="*/ 7172 h 2189"/>
              <a:gd name="T56" fmla="+- 0 10236 9373"/>
              <a:gd name="T57" fmla="*/ T56 w 3836"/>
              <a:gd name="T58" fmla="+- 0 6944 6007"/>
              <a:gd name="T59" fmla="*/ 6944 h 2189"/>
              <a:gd name="T60" fmla="+- 0 10444 9373"/>
              <a:gd name="T61" fmla="*/ T60 w 3836"/>
              <a:gd name="T62" fmla="+- 0 6894 6007"/>
              <a:gd name="T63" fmla="*/ 6894 h 2189"/>
              <a:gd name="T64" fmla="+- 0 10597 9373"/>
              <a:gd name="T65" fmla="*/ T64 w 3836"/>
              <a:gd name="T66" fmla="+- 0 6890 6007"/>
              <a:gd name="T67" fmla="*/ 6890 h 2189"/>
              <a:gd name="T68" fmla="+- 0 10662 9373"/>
              <a:gd name="T69" fmla="*/ T68 w 3836"/>
              <a:gd name="T70" fmla="+- 0 7155 6007"/>
              <a:gd name="T71" fmla="*/ 7155 h 2189"/>
              <a:gd name="T72" fmla="+- 0 10623 9373"/>
              <a:gd name="T73" fmla="*/ T72 w 3836"/>
              <a:gd name="T74" fmla="+- 0 7105 6007"/>
              <a:gd name="T75" fmla="*/ 7105 h 2189"/>
              <a:gd name="T76" fmla="+- 0 10826 9373"/>
              <a:gd name="T77" fmla="*/ T76 w 3836"/>
              <a:gd name="T78" fmla="+- 0 6870 6007"/>
              <a:gd name="T79" fmla="*/ 6870 h 2189"/>
              <a:gd name="T80" fmla="+- 0 11320 9373"/>
              <a:gd name="T81" fmla="*/ T80 w 3836"/>
              <a:gd name="T82" fmla="+- 0 6880 6007"/>
              <a:gd name="T83" fmla="*/ 6880 h 2189"/>
              <a:gd name="T84" fmla="+- 0 11323 9373"/>
              <a:gd name="T85" fmla="*/ T84 w 3836"/>
              <a:gd name="T86" fmla="+- 0 6906 6007"/>
              <a:gd name="T87" fmla="*/ 6906 h 2189"/>
              <a:gd name="T88" fmla="+- 0 11320 9373"/>
              <a:gd name="T89" fmla="*/ T88 w 3836"/>
              <a:gd name="T90" fmla="+- 0 7161 6007"/>
              <a:gd name="T91" fmla="*/ 7161 h 2189"/>
              <a:gd name="T92" fmla="+- 0 11422 9373"/>
              <a:gd name="T93" fmla="*/ T92 w 3836"/>
              <a:gd name="T94" fmla="+- 0 7136 6007"/>
              <a:gd name="T95" fmla="*/ 7136 h 2189"/>
              <a:gd name="T96" fmla="+- 0 11348 9373"/>
              <a:gd name="T97" fmla="*/ T96 w 3836"/>
              <a:gd name="T98" fmla="+- 0 6493 6007"/>
              <a:gd name="T99" fmla="*/ 6493 h 2189"/>
              <a:gd name="T100" fmla="+- 0 11274 9373"/>
              <a:gd name="T101" fmla="*/ T100 w 3836"/>
              <a:gd name="T102" fmla="+- 0 6667 6007"/>
              <a:gd name="T103" fmla="*/ 6667 h 2189"/>
              <a:gd name="T104" fmla="+- 0 11415 9373"/>
              <a:gd name="T105" fmla="*/ T104 w 3836"/>
              <a:gd name="T106" fmla="+- 0 6653 6007"/>
              <a:gd name="T107" fmla="*/ 6653 h 2189"/>
              <a:gd name="T108" fmla="+- 0 11356 9373"/>
              <a:gd name="T109" fmla="*/ T108 w 3836"/>
              <a:gd name="T110" fmla="+- 0 6624 6007"/>
              <a:gd name="T111" fmla="*/ 6624 h 2189"/>
              <a:gd name="T112" fmla="+- 0 11648 9373"/>
              <a:gd name="T113" fmla="*/ T112 w 3836"/>
              <a:gd name="T114" fmla="+- 0 6951 6007"/>
              <a:gd name="T115" fmla="*/ 6951 h 2189"/>
              <a:gd name="T116" fmla="+- 0 11844 9373"/>
              <a:gd name="T117" fmla="*/ T116 w 3836"/>
              <a:gd name="T118" fmla="+- 0 6956 6007"/>
              <a:gd name="T119" fmla="*/ 6956 h 2189"/>
              <a:gd name="T120" fmla="+- 0 11687 9373"/>
              <a:gd name="T121" fmla="*/ T120 w 3836"/>
              <a:gd name="T122" fmla="+- 0 7125 6007"/>
              <a:gd name="T123" fmla="*/ 7125 h 2189"/>
              <a:gd name="T124" fmla="+- 0 11673 9373"/>
              <a:gd name="T125" fmla="*/ T124 w 3836"/>
              <a:gd name="T126" fmla="+- 0 7133 6007"/>
              <a:gd name="T127" fmla="*/ 7133 h 2189"/>
              <a:gd name="T128" fmla="+- 0 11979 9373"/>
              <a:gd name="T129" fmla="*/ T128 w 3836"/>
              <a:gd name="T130" fmla="+- 0 7080 6007"/>
              <a:gd name="T131" fmla="*/ 7080 h 2189"/>
              <a:gd name="T132" fmla="+- 0 12454 9373"/>
              <a:gd name="T133" fmla="*/ T132 w 3836"/>
              <a:gd name="T134" fmla="+- 0 6859 6007"/>
              <a:gd name="T135" fmla="*/ 6859 h 2189"/>
              <a:gd name="T136" fmla="+- 0 12530 9373"/>
              <a:gd name="T137" fmla="*/ T136 w 3836"/>
              <a:gd name="T138" fmla="+- 0 6759 6007"/>
              <a:gd name="T139" fmla="*/ 6759 h 2189"/>
              <a:gd name="T140" fmla="+- 0 12679 9373"/>
              <a:gd name="T141" fmla="*/ T140 w 3836"/>
              <a:gd name="T142" fmla="+- 0 6931 6007"/>
              <a:gd name="T143" fmla="*/ 6931 h 2189"/>
              <a:gd name="T144" fmla="+- 0 12312 9373"/>
              <a:gd name="T145" fmla="*/ T144 w 3836"/>
              <a:gd name="T146" fmla="+- 0 7219 6007"/>
              <a:gd name="T147" fmla="*/ 7219 h 2189"/>
              <a:gd name="T148" fmla="+- 0 12357 9373"/>
              <a:gd name="T149" fmla="*/ T148 w 3836"/>
              <a:gd name="T150" fmla="+- 0 7175 6007"/>
              <a:gd name="T151" fmla="*/ 7175 h 2189"/>
              <a:gd name="T152" fmla="+- 0 12522 9373"/>
              <a:gd name="T153" fmla="*/ T152 w 3836"/>
              <a:gd name="T154" fmla="+- 0 7164 6007"/>
              <a:gd name="T155" fmla="*/ 7164 h 2189"/>
              <a:gd name="T156" fmla="+- 0 12641 9373"/>
              <a:gd name="T157" fmla="*/ T156 w 3836"/>
              <a:gd name="T158" fmla="+- 0 7306 6007"/>
              <a:gd name="T159" fmla="*/ 7306 h 2189"/>
              <a:gd name="T160" fmla="+- 0 12894 9373"/>
              <a:gd name="T161" fmla="*/ T160 w 3836"/>
              <a:gd name="T162" fmla="+- 0 7186 6007"/>
              <a:gd name="T163" fmla="*/ 7186 h 2189"/>
              <a:gd name="T164" fmla="+- 0 12864 9373"/>
              <a:gd name="T165" fmla="*/ T164 w 3836"/>
              <a:gd name="T166" fmla="+- 0 7335 6007"/>
              <a:gd name="T167" fmla="*/ 7335 h 2189"/>
              <a:gd name="T168" fmla="+- 0 12517 9373"/>
              <a:gd name="T169" fmla="*/ T168 w 3836"/>
              <a:gd name="T170" fmla="+- 0 7866 6007"/>
              <a:gd name="T171" fmla="*/ 7866 h 2189"/>
              <a:gd name="T172" fmla="+- 0 12556 9373"/>
              <a:gd name="T173" fmla="*/ T172 w 3836"/>
              <a:gd name="T174" fmla="+- 0 7825 6007"/>
              <a:gd name="T175" fmla="*/ 7825 h 2189"/>
              <a:gd name="T176" fmla="+- 0 12491 9373"/>
              <a:gd name="T177" fmla="*/ T176 w 3836"/>
              <a:gd name="T178" fmla="+- 0 7818 6007"/>
              <a:gd name="T179" fmla="*/ 7818 h 2189"/>
              <a:gd name="T180" fmla="+- 0 12130 9373"/>
              <a:gd name="T181" fmla="*/ T180 w 3836"/>
              <a:gd name="T182" fmla="+- 0 8005 6007"/>
              <a:gd name="T183" fmla="*/ 8005 h 2189"/>
              <a:gd name="T184" fmla="+- 0 12383 9373"/>
              <a:gd name="T185" fmla="*/ T184 w 3836"/>
              <a:gd name="T186" fmla="+- 0 8194 6007"/>
              <a:gd name="T187" fmla="*/ 8194 h 2189"/>
              <a:gd name="T188" fmla="+- 0 12874 9373"/>
              <a:gd name="T189" fmla="*/ T188 w 3836"/>
              <a:gd name="T190" fmla="+- 0 8045 6007"/>
              <a:gd name="T191" fmla="*/ 8045 h 2189"/>
              <a:gd name="T192" fmla="+- 0 12861 9373"/>
              <a:gd name="T193" fmla="*/ T192 w 3836"/>
              <a:gd name="T194" fmla="+- 0 8022 6007"/>
              <a:gd name="T195" fmla="*/ 8022 h 2189"/>
              <a:gd name="T196" fmla="+- 0 13101 9373"/>
              <a:gd name="T197" fmla="*/ T196 w 3836"/>
              <a:gd name="T198" fmla="+- 0 8020 6007"/>
              <a:gd name="T199" fmla="*/ 8020 h 2189"/>
              <a:gd name="T200" fmla="+- 0 12800 9373"/>
              <a:gd name="T201" fmla="*/ T200 w 3836"/>
              <a:gd name="T202" fmla="+- 0 8195 6007"/>
              <a:gd name="T203" fmla="*/ 8195 h 2189"/>
              <a:gd name="T204" fmla="+- 0 13080 9373"/>
              <a:gd name="T205" fmla="*/ T204 w 3836"/>
              <a:gd name="T206" fmla="+- 0 8190 6007"/>
              <a:gd name="T207" fmla="*/ 8190 h 218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Lst>
            <a:rect l="0" t="0" r="r" b="b"/>
            <a:pathLst>
              <a:path w="3836" h="2189" extrusionOk="0">
                <a:moveTo>
                  <a:pt x="269" y="252"/>
                </a:moveTo>
                <a:cubicBezTo>
                  <a:pt x="265" y="294"/>
                  <a:pt x="254" y="357"/>
                  <a:pt x="273" y="397"/>
                </a:cubicBezTo>
                <a:cubicBezTo>
                  <a:pt x="284" y="421"/>
                  <a:pt x="306" y="361"/>
                  <a:pt x="319" y="338"/>
                </a:cubicBezTo>
              </a:path>
              <a:path w="3836" h="2189" extrusionOk="0">
                <a:moveTo>
                  <a:pt x="66" y="0"/>
                </a:moveTo>
                <a:cubicBezTo>
                  <a:pt x="126" y="44"/>
                  <a:pt x="187" y="87"/>
                  <a:pt x="247" y="132"/>
                </a:cubicBezTo>
                <a:cubicBezTo>
                  <a:pt x="269" y="148"/>
                  <a:pt x="291" y="165"/>
                  <a:pt x="313" y="181"/>
                </a:cubicBezTo>
              </a:path>
              <a:path w="3836" h="2189" extrusionOk="0">
                <a:moveTo>
                  <a:pt x="503" y="730"/>
                </a:moveTo>
                <a:cubicBezTo>
                  <a:pt x="503" y="719"/>
                  <a:pt x="503" y="707"/>
                  <a:pt x="503" y="696"/>
                </a:cubicBezTo>
                <a:cubicBezTo>
                  <a:pt x="557" y="696"/>
                  <a:pt x="644" y="706"/>
                  <a:pt x="682" y="657"/>
                </a:cubicBezTo>
                <a:cubicBezTo>
                  <a:pt x="695" y="640"/>
                  <a:pt x="692" y="610"/>
                  <a:pt x="684" y="592"/>
                </a:cubicBezTo>
                <a:cubicBezTo>
                  <a:pt x="670" y="560"/>
                  <a:pt x="633" y="547"/>
                  <a:pt x="602" y="538"/>
                </a:cubicBezTo>
                <a:cubicBezTo>
                  <a:pt x="573" y="530"/>
                  <a:pt x="536" y="523"/>
                  <a:pt x="506" y="531"/>
                </a:cubicBezTo>
                <a:cubicBezTo>
                  <a:pt x="473" y="540"/>
                  <a:pt x="460" y="561"/>
                  <a:pt x="450" y="592"/>
                </a:cubicBezTo>
                <a:cubicBezTo>
                  <a:pt x="434" y="641"/>
                  <a:pt x="433" y="691"/>
                  <a:pt x="432" y="742"/>
                </a:cubicBezTo>
                <a:cubicBezTo>
                  <a:pt x="431" y="800"/>
                  <a:pt x="435" y="859"/>
                  <a:pt x="435" y="917"/>
                </a:cubicBezTo>
                <a:cubicBezTo>
                  <a:pt x="435" y="967"/>
                  <a:pt x="438" y="1021"/>
                  <a:pt x="432" y="1071"/>
                </a:cubicBezTo>
                <a:cubicBezTo>
                  <a:pt x="428" y="1105"/>
                  <a:pt x="419" y="1137"/>
                  <a:pt x="408" y="1169"/>
                </a:cubicBezTo>
                <a:cubicBezTo>
                  <a:pt x="369" y="1083"/>
                  <a:pt x="418" y="1167"/>
                  <a:pt x="375" y="1129"/>
                </a:cubicBezTo>
              </a:path>
              <a:path w="3836" h="2189" extrusionOk="0">
                <a:moveTo>
                  <a:pt x="0" y="1044"/>
                </a:moveTo>
                <a:cubicBezTo>
                  <a:pt x="5" y="1043"/>
                  <a:pt x="19" y="1033"/>
                  <a:pt x="32" y="1032"/>
                </a:cubicBezTo>
                <a:cubicBezTo>
                  <a:pt x="163" y="1018"/>
                  <a:pt x="297" y="1018"/>
                  <a:pt x="429" y="1013"/>
                </a:cubicBezTo>
                <a:cubicBezTo>
                  <a:pt x="568" y="1008"/>
                  <a:pt x="731" y="1017"/>
                  <a:pt x="864" y="968"/>
                </a:cubicBezTo>
                <a:cubicBezTo>
                  <a:pt x="901" y="954"/>
                  <a:pt x="918" y="936"/>
                  <a:pt x="915" y="898"/>
                </a:cubicBezTo>
                <a:cubicBezTo>
                  <a:pt x="912" y="866"/>
                  <a:pt x="859" y="848"/>
                  <a:pt x="834" y="842"/>
                </a:cubicBezTo>
                <a:cubicBezTo>
                  <a:pt x="779" y="829"/>
                  <a:pt x="719" y="828"/>
                  <a:pt x="675" y="866"/>
                </a:cubicBezTo>
                <a:cubicBezTo>
                  <a:pt x="633" y="903"/>
                  <a:pt x="615" y="958"/>
                  <a:pt x="611" y="1012"/>
                </a:cubicBezTo>
                <a:cubicBezTo>
                  <a:pt x="607" y="1061"/>
                  <a:pt x="621" y="1115"/>
                  <a:pt x="662" y="1146"/>
                </a:cubicBezTo>
                <a:cubicBezTo>
                  <a:pt x="699" y="1174"/>
                  <a:pt x="755" y="1176"/>
                  <a:pt x="797" y="1165"/>
                </a:cubicBezTo>
                <a:cubicBezTo>
                  <a:pt x="846" y="1152"/>
                  <a:pt x="870" y="1113"/>
                  <a:pt x="879" y="1066"/>
                </a:cubicBezTo>
                <a:cubicBezTo>
                  <a:pt x="887" y="1021"/>
                  <a:pt x="884" y="977"/>
                  <a:pt x="863" y="937"/>
                </a:cubicBezTo>
                <a:cubicBezTo>
                  <a:pt x="853" y="919"/>
                  <a:pt x="846" y="915"/>
                  <a:pt x="834" y="902"/>
                </a:cubicBezTo>
              </a:path>
              <a:path w="3836" h="2189" extrusionOk="0">
                <a:moveTo>
                  <a:pt x="1071" y="887"/>
                </a:moveTo>
                <a:cubicBezTo>
                  <a:pt x="1077" y="873"/>
                  <a:pt x="1070" y="862"/>
                  <a:pt x="1092" y="856"/>
                </a:cubicBezTo>
                <a:cubicBezTo>
                  <a:pt x="1132" y="845"/>
                  <a:pt x="1190" y="866"/>
                  <a:pt x="1224" y="883"/>
                </a:cubicBezTo>
                <a:cubicBezTo>
                  <a:pt x="1278" y="910"/>
                  <a:pt x="1305" y="951"/>
                  <a:pt x="1315" y="1009"/>
                </a:cubicBezTo>
                <a:cubicBezTo>
                  <a:pt x="1323" y="1057"/>
                  <a:pt x="1315" y="1108"/>
                  <a:pt x="1289" y="1148"/>
                </a:cubicBezTo>
                <a:cubicBezTo>
                  <a:pt x="1278" y="1165"/>
                  <a:pt x="1276" y="1159"/>
                  <a:pt x="1260" y="1165"/>
                </a:cubicBezTo>
                <a:cubicBezTo>
                  <a:pt x="1253" y="1142"/>
                  <a:pt x="1249" y="1123"/>
                  <a:pt x="1250" y="1098"/>
                </a:cubicBezTo>
                <a:cubicBezTo>
                  <a:pt x="1252" y="1046"/>
                  <a:pt x="1268" y="977"/>
                  <a:pt x="1298" y="933"/>
                </a:cubicBezTo>
                <a:cubicBezTo>
                  <a:pt x="1329" y="888"/>
                  <a:pt x="1402" y="873"/>
                  <a:pt x="1453" y="863"/>
                </a:cubicBezTo>
                <a:cubicBezTo>
                  <a:pt x="1489" y="858"/>
                  <a:pt x="1502" y="856"/>
                  <a:pt x="1527" y="852"/>
                </a:cubicBezTo>
              </a:path>
              <a:path w="3836" h="2189" extrusionOk="0">
                <a:moveTo>
                  <a:pt x="1947" y="873"/>
                </a:moveTo>
                <a:cubicBezTo>
                  <a:pt x="1947" y="864"/>
                  <a:pt x="1947" y="854"/>
                  <a:pt x="1948" y="845"/>
                </a:cubicBezTo>
                <a:cubicBezTo>
                  <a:pt x="1950" y="863"/>
                  <a:pt x="1950" y="881"/>
                  <a:pt x="1950" y="899"/>
                </a:cubicBezTo>
                <a:cubicBezTo>
                  <a:pt x="1950" y="947"/>
                  <a:pt x="1949" y="996"/>
                  <a:pt x="1948" y="1044"/>
                </a:cubicBezTo>
                <a:cubicBezTo>
                  <a:pt x="1948" y="1067"/>
                  <a:pt x="1935" y="1133"/>
                  <a:pt x="1947" y="1154"/>
                </a:cubicBezTo>
                <a:cubicBezTo>
                  <a:pt x="1963" y="1184"/>
                  <a:pt x="1999" y="1169"/>
                  <a:pt x="2018" y="1155"/>
                </a:cubicBezTo>
                <a:cubicBezTo>
                  <a:pt x="2028" y="1146"/>
                  <a:pt x="2039" y="1138"/>
                  <a:pt x="2049" y="1129"/>
                </a:cubicBezTo>
              </a:path>
              <a:path w="3836" h="2189" extrusionOk="0">
                <a:moveTo>
                  <a:pt x="2110" y="582"/>
                </a:moveTo>
                <a:cubicBezTo>
                  <a:pt x="2069" y="545"/>
                  <a:pt x="2025" y="511"/>
                  <a:pt x="1975" y="486"/>
                </a:cubicBezTo>
                <a:cubicBezTo>
                  <a:pt x="1941" y="469"/>
                  <a:pt x="1895" y="459"/>
                  <a:pt x="1867" y="493"/>
                </a:cubicBezTo>
                <a:cubicBezTo>
                  <a:pt x="1826" y="543"/>
                  <a:pt x="1862" y="623"/>
                  <a:pt x="1901" y="660"/>
                </a:cubicBezTo>
                <a:cubicBezTo>
                  <a:pt x="1929" y="686"/>
                  <a:pt x="1969" y="700"/>
                  <a:pt x="2007" y="695"/>
                </a:cubicBezTo>
                <a:cubicBezTo>
                  <a:pt x="2035" y="691"/>
                  <a:pt x="2042" y="671"/>
                  <a:pt x="2042" y="646"/>
                </a:cubicBezTo>
                <a:cubicBezTo>
                  <a:pt x="2042" y="632"/>
                  <a:pt x="2030" y="594"/>
                  <a:pt x="2012" y="590"/>
                </a:cubicBezTo>
                <a:cubicBezTo>
                  <a:pt x="1990" y="585"/>
                  <a:pt x="1988" y="604"/>
                  <a:pt x="1983" y="617"/>
                </a:cubicBezTo>
              </a:path>
              <a:path w="3836" h="2189" extrusionOk="0">
                <a:moveTo>
                  <a:pt x="2272" y="952"/>
                </a:moveTo>
                <a:cubicBezTo>
                  <a:pt x="2272" y="949"/>
                  <a:pt x="2270" y="945"/>
                  <a:pt x="2275" y="944"/>
                </a:cubicBezTo>
                <a:cubicBezTo>
                  <a:pt x="2302" y="939"/>
                  <a:pt x="2337" y="939"/>
                  <a:pt x="2364" y="941"/>
                </a:cubicBezTo>
                <a:cubicBezTo>
                  <a:pt x="2399" y="943"/>
                  <a:pt x="2444" y="921"/>
                  <a:pt x="2471" y="949"/>
                </a:cubicBezTo>
                <a:cubicBezTo>
                  <a:pt x="2473" y="953"/>
                  <a:pt x="2476" y="957"/>
                  <a:pt x="2478" y="961"/>
                </a:cubicBezTo>
              </a:path>
              <a:path w="3836" h="2189" extrusionOk="0">
                <a:moveTo>
                  <a:pt x="2314" y="1118"/>
                </a:moveTo>
                <a:cubicBezTo>
                  <a:pt x="2309" y="1121"/>
                  <a:pt x="2305" y="1123"/>
                  <a:pt x="2300" y="1126"/>
                </a:cubicBezTo>
                <a:cubicBezTo>
                  <a:pt x="2300" y="1129"/>
                  <a:pt x="2300" y="1130"/>
                  <a:pt x="2300" y="1126"/>
                </a:cubicBezTo>
                <a:cubicBezTo>
                  <a:pt x="2334" y="1133"/>
                  <a:pt x="2374" y="1130"/>
                  <a:pt x="2408" y="1126"/>
                </a:cubicBezTo>
                <a:cubicBezTo>
                  <a:pt x="2478" y="1119"/>
                  <a:pt x="2540" y="1095"/>
                  <a:pt x="2606" y="1073"/>
                </a:cubicBezTo>
              </a:path>
              <a:path w="3836" h="2189" extrusionOk="0">
                <a:moveTo>
                  <a:pt x="3234" y="851"/>
                </a:moveTo>
                <a:cubicBezTo>
                  <a:pt x="3197" y="851"/>
                  <a:pt x="3112" y="871"/>
                  <a:pt x="3081" y="852"/>
                </a:cubicBezTo>
                <a:cubicBezTo>
                  <a:pt x="3067" y="844"/>
                  <a:pt x="3064" y="824"/>
                  <a:pt x="3070" y="810"/>
                </a:cubicBezTo>
                <a:cubicBezTo>
                  <a:pt x="3083" y="777"/>
                  <a:pt x="3125" y="759"/>
                  <a:pt x="3157" y="752"/>
                </a:cubicBezTo>
                <a:cubicBezTo>
                  <a:pt x="3205" y="742"/>
                  <a:pt x="3265" y="742"/>
                  <a:pt x="3296" y="785"/>
                </a:cubicBezTo>
                <a:cubicBezTo>
                  <a:pt x="3321" y="819"/>
                  <a:pt x="3319" y="885"/>
                  <a:pt x="3306" y="924"/>
                </a:cubicBezTo>
                <a:cubicBezTo>
                  <a:pt x="3279" y="1003"/>
                  <a:pt x="3201" y="1053"/>
                  <a:pt x="3135" y="1096"/>
                </a:cubicBezTo>
                <a:cubicBezTo>
                  <a:pt x="3071" y="1137"/>
                  <a:pt x="3004" y="1174"/>
                  <a:pt x="2939" y="1212"/>
                </a:cubicBezTo>
                <a:cubicBezTo>
                  <a:pt x="2929" y="1219"/>
                  <a:pt x="2929" y="1222"/>
                  <a:pt x="2922" y="1221"/>
                </a:cubicBezTo>
                <a:cubicBezTo>
                  <a:pt x="2942" y="1202"/>
                  <a:pt x="2962" y="1184"/>
                  <a:pt x="2984" y="1168"/>
                </a:cubicBezTo>
                <a:cubicBezTo>
                  <a:pt x="3016" y="1145"/>
                  <a:pt x="3046" y="1127"/>
                  <a:pt x="3085" y="1122"/>
                </a:cubicBezTo>
                <a:cubicBezTo>
                  <a:pt x="3115" y="1118"/>
                  <a:pt x="3135" y="1131"/>
                  <a:pt x="3149" y="1157"/>
                </a:cubicBezTo>
                <a:cubicBezTo>
                  <a:pt x="3165" y="1187"/>
                  <a:pt x="3172" y="1221"/>
                  <a:pt x="3186" y="1250"/>
                </a:cubicBezTo>
                <a:cubicBezTo>
                  <a:pt x="3206" y="1291"/>
                  <a:pt x="3223" y="1291"/>
                  <a:pt x="3268" y="1299"/>
                </a:cubicBezTo>
              </a:path>
              <a:path w="3836" h="2189" extrusionOk="0">
                <a:moveTo>
                  <a:pt x="3515" y="1193"/>
                </a:moveTo>
                <a:cubicBezTo>
                  <a:pt x="3516" y="1186"/>
                  <a:pt x="3517" y="1185"/>
                  <a:pt x="3521" y="1179"/>
                </a:cubicBezTo>
                <a:cubicBezTo>
                  <a:pt x="3532" y="1194"/>
                  <a:pt x="3535" y="1205"/>
                  <a:pt x="3535" y="1224"/>
                </a:cubicBezTo>
                <a:cubicBezTo>
                  <a:pt x="3535" y="1262"/>
                  <a:pt x="3515" y="1300"/>
                  <a:pt x="3491" y="1328"/>
                </a:cubicBezTo>
                <a:cubicBezTo>
                  <a:pt x="3473" y="1349"/>
                  <a:pt x="3453" y="1364"/>
                  <a:pt x="3430" y="1378"/>
                </a:cubicBezTo>
              </a:path>
              <a:path w="3836" h="2189" extrusionOk="0">
                <a:moveTo>
                  <a:pt x="3144" y="1859"/>
                </a:moveTo>
                <a:cubicBezTo>
                  <a:pt x="3155" y="1839"/>
                  <a:pt x="3166" y="1839"/>
                  <a:pt x="3181" y="1825"/>
                </a:cubicBezTo>
                <a:cubicBezTo>
                  <a:pt x="3184" y="1822"/>
                  <a:pt x="3182" y="1819"/>
                  <a:pt x="3183" y="1818"/>
                </a:cubicBezTo>
                <a:cubicBezTo>
                  <a:pt x="3183" y="1818"/>
                  <a:pt x="3184" y="1818"/>
                  <a:pt x="3184" y="1818"/>
                </a:cubicBezTo>
                <a:cubicBezTo>
                  <a:pt x="3161" y="1813"/>
                  <a:pt x="3142" y="1812"/>
                  <a:pt x="3118" y="1811"/>
                </a:cubicBezTo>
                <a:cubicBezTo>
                  <a:pt x="3036" y="1809"/>
                  <a:pt x="2954" y="1808"/>
                  <a:pt x="2877" y="1843"/>
                </a:cubicBezTo>
                <a:cubicBezTo>
                  <a:pt x="2809" y="1874"/>
                  <a:pt x="2775" y="1929"/>
                  <a:pt x="2757" y="1998"/>
                </a:cubicBezTo>
                <a:cubicBezTo>
                  <a:pt x="2746" y="2041"/>
                  <a:pt x="2741" y="2090"/>
                  <a:pt x="2775" y="2124"/>
                </a:cubicBezTo>
                <a:cubicBezTo>
                  <a:pt x="2832" y="2181"/>
                  <a:pt x="2936" y="2184"/>
                  <a:pt x="3010" y="2187"/>
                </a:cubicBezTo>
                <a:cubicBezTo>
                  <a:pt x="3097" y="2187"/>
                  <a:pt x="3126" y="2187"/>
                  <a:pt x="3184" y="2180"/>
                </a:cubicBezTo>
              </a:path>
              <a:path w="3836" h="2189" extrusionOk="0">
                <a:moveTo>
                  <a:pt x="3501" y="2038"/>
                </a:moveTo>
                <a:cubicBezTo>
                  <a:pt x="3496" y="2032"/>
                  <a:pt x="3490" y="2027"/>
                  <a:pt x="3488" y="2019"/>
                </a:cubicBezTo>
                <a:cubicBezTo>
                  <a:pt x="3488" y="2018"/>
                  <a:pt x="3488" y="2016"/>
                  <a:pt x="3488" y="2015"/>
                </a:cubicBezTo>
                <a:cubicBezTo>
                  <a:pt x="3510" y="2017"/>
                  <a:pt x="3536" y="2016"/>
                  <a:pt x="3558" y="2015"/>
                </a:cubicBezTo>
                <a:cubicBezTo>
                  <a:pt x="3614" y="2013"/>
                  <a:pt x="3672" y="2011"/>
                  <a:pt x="3728" y="2013"/>
                </a:cubicBezTo>
                <a:cubicBezTo>
                  <a:pt x="3746" y="2014"/>
                  <a:pt x="3761" y="2019"/>
                  <a:pt x="3778" y="2024"/>
                </a:cubicBezTo>
              </a:path>
              <a:path w="3836" h="2189" extrusionOk="0">
                <a:moveTo>
                  <a:pt x="3427" y="2188"/>
                </a:moveTo>
                <a:cubicBezTo>
                  <a:pt x="3433" y="2188"/>
                  <a:pt x="3450" y="2187"/>
                  <a:pt x="3457" y="2187"/>
                </a:cubicBezTo>
                <a:cubicBezTo>
                  <a:pt x="3540" y="2187"/>
                  <a:pt x="3624" y="2185"/>
                  <a:pt x="3707" y="2183"/>
                </a:cubicBezTo>
                <a:cubicBezTo>
                  <a:pt x="3750" y="2182"/>
                  <a:pt x="3792" y="2181"/>
                  <a:pt x="3835" y="2176"/>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0" name=" 46"/>
          <p:cNvSpPr>
            <a:spLocks noRot="1" noChangeAspect="1" noEditPoints="1" noChangeArrowheads="1" noChangeShapeType="1" noTextEdit="1"/>
          </p:cNvSpPr>
          <p:nvPr/>
        </p:nvSpPr>
        <p:spPr bwMode="auto">
          <a:xfrm>
            <a:off x="1544638" y="6858000"/>
            <a:ext cx="1147762" cy="1588"/>
          </a:xfrm>
          <a:custGeom>
            <a:avLst/>
            <a:gdLst>
              <a:gd name="T0" fmla="+- 0 5781 4289"/>
              <a:gd name="T1" fmla="*/ T0 w 3190"/>
              <a:gd name="T2" fmla="+- 0 19048 19048"/>
              <a:gd name="T3" fmla="*/ 19048 h 1"/>
              <a:gd name="T4" fmla="+- 0 5749 4289"/>
              <a:gd name="T5" fmla="*/ T4 w 3190"/>
              <a:gd name="T6" fmla="+- 0 19048 19048"/>
              <a:gd name="T7" fmla="*/ 19048 h 1"/>
              <a:gd name="T8" fmla="+- 0 5742 4289"/>
              <a:gd name="T9" fmla="*/ T8 w 3190"/>
              <a:gd name="T10" fmla="+- 0 19048 19048"/>
              <a:gd name="T11" fmla="*/ 19048 h 1"/>
              <a:gd name="T12" fmla="+- 0 5710 4289"/>
              <a:gd name="T13" fmla="*/ T12 w 3190"/>
              <a:gd name="T14" fmla="+- 0 19048 19048"/>
              <a:gd name="T15" fmla="*/ 19048 h 1"/>
              <a:gd name="T16" fmla="+- 0 5691 4289"/>
              <a:gd name="T17" fmla="*/ T16 w 3190"/>
              <a:gd name="T18" fmla="+- 0 19048 19048"/>
              <a:gd name="T19" fmla="*/ 19048 h 1"/>
              <a:gd name="T20" fmla="+- 0 5671 4289"/>
              <a:gd name="T21" fmla="*/ T20 w 3190"/>
              <a:gd name="T22" fmla="+- 0 19048 19048"/>
              <a:gd name="T23" fmla="*/ 19048 h 1"/>
              <a:gd name="T24" fmla="+- 0 5652 4289"/>
              <a:gd name="T25" fmla="*/ T24 w 3190"/>
              <a:gd name="T26" fmla="+- 0 19048 19048"/>
              <a:gd name="T27" fmla="*/ 19048 h 1"/>
              <a:gd name="T28" fmla="+- 0 5677 4289"/>
              <a:gd name="T29" fmla="*/ T28 w 3190"/>
              <a:gd name="T30" fmla="+- 0 19048 19048"/>
              <a:gd name="T31" fmla="*/ 19048 h 1"/>
              <a:gd name="T32" fmla="+- 0 5681 4289"/>
              <a:gd name="T33" fmla="*/ T32 w 3190"/>
              <a:gd name="T34" fmla="+- 0 19048 19048"/>
              <a:gd name="T35" fmla="*/ 19048 h 1"/>
              <a:gd name="T36" fmla="+- 0 5706 4289"/>
              <a:gd name="T37" fmla="*/ T36 w 3190"/>
              <a:gd name="T38" fmla="+- 0 19048 19048"/>
              <a:gd name="T39" fmla="*/ 19048 h 1"/>
              <a:gd name="T40" fmla="+- 0 5780 4289"/>
              <a:gd name="T41" fmla="*/ T40 w 3190"/>
              <a:gd name="T42" fmla="+- 0 19048 19048"/>
              <a:gd name="T43" fmla="*/ 19048 h 1"/>
              <a:gd name="T44" fmla="+- 0 5894 4289"/>
              <a:gd name="T45" fmla="*/ T44 w 3190"/>
              <a:gd name="T46" fmla="+- 0 19048 19048"/>
              <a:gd name="T47" fmla="*/ 19048 h 1"/>
              <a:gd name="T48" fmla="+- 0 5948 4289"/>
              <a:gd name="T49" fmla="*/ T48 w 3190"/>
              <a:gd name="T50" fmla="+- 0 19048 19048"/>
              <a:gd name="T51" fmla="*/ 19048 h 1"/>
              <a:gd name="T52" fmla="+- 0 5966 4289"/>
              <a:gd name="T53" fmla="*/ T52 w 3190"/>
              <a:gd name="T54" fmla="+- 0 19048 19048"/>
              <a:gd name="T55" fmla="*/ 19048 h 1"/>
              <a:gd name="T56" fmla="+- 0 5969 4289"/>
              <a:gd name="T57" fmla="*/ T56 w 3190"/>
              <a:gd name="T58" fmla="+- 0 19048 19048"/>
              <a:gd name="T59" fmla="*/ 19048 h 1"/>
              <a:gd name="T60" fmla="+- 0 5987 4289"/>
              <a:gd name="T61" fmla="*/ T60 w 3190"/>
              <a:gd name="T62" fmla="+- 0 19048 19048"/>
              <a:gd name="T63" fmla="*/ 19048 h 1"/>
              <a:gd name="T64" fmla="+- 0 6080 4289"/>
              <a:gd name="T65" fmla="*/ T64 w 3190"/>
              <a:gd name="T66" fmla="+- 0 19048 19048"/>
              <a:gd name="T67" fmla="*/ 19048 h 1"/>
              <a:gd name="T68" fmla="+- 0 5974 4289"/>
              <a:gd name="T69" fmla="*/ T68 w 3190"/>
              <a:gd name="T70" fmla="+- 0 19048 19048"/>
              <a:gd name="T71" fmla="*/ 19048 h 1"/>
              <a:gd name="T72" fmla="+- 0 6002 4289"/>
              <a:gd name="T73" fmla="*/ T72 w 3190"/>
              <a:gd name="T74" fmla="+- 0 19048 19048"/>
              <a:gd name="T75" fmla="*/ 19048 h 1"/>
              <a:gd name="T76" fmla="+- 0 6151 4289"/>
              <a:gd name="T77" fmla="*/ T76 w 3190"/>
              <a:gd name="T78" fmla="+- 0 19048 19048"/>
              <a:gd name="T79" fmla="*/ 19048 h 1"/>
              <a:gd name="T80" fmla="+- 0 6328 4289"/>
              <a:gd name="T81" fmla="*/ T80 w 3190"/>
              <a:gd name="T82" fmla="+- 0 19048 19048"/>
              <a:gd name="T83" fmla="*/ 19048 h 1"/>
              <a:gd name="T84" fmla="+- 0 6457 4289"/>
              <a:gd name="T85" fmla="*/ T84 w 3190"/>
              <a:gd name="T86" fmla="+- 0 19048 19048"/>
              <a:gd name="T87" fmla="*/ 19048 h 1"/>
              <a:gd name="T88" fmla="+- 0 6779 4289"/>
              <a:gd name="T89" fmla="*/ T88 w 3190"/>
              <a:gd name="T90" fmla="+- 0 19048 19048"/>
              <a:gd name="T91" fmla="*/ 19048 h 1"/>
              <a:gd name="T92" fmla="+- 0 7101 4289"/>
              <a:gd name="T93" fmla="*/ T92 w 3190"/>
              <a:gd name="T94" fmla="+- 0 19048 19048"/>
              <a:gd name="T95" fmla="*/ 19048 h 1"/>
              <a:gd name="T96" fmla="+- 0 7423 4289"/>
              <a:gd name="T97" fmla="*/ T96 w 3190"/>
              <a:gd name="T98" fmla="+- 0 19048 19048"/>
              <a:gd name="T99" fmla="*/ 19048 h 1"/>
              <a:gd name="T100" fmla="+- 0 7403 4289"/>
              <a:gd name="T101" fmla="*/ T100 w 3190"/>
              <a:gd name="T102" fmla="+- 0 19048 19048"/>
              <a:gd name="T103" fmla="*/ 19048 h 1"/>
              <a:gd name="T104" fmla="+- 0 7392 4289"/>
              <a:gd name="T105" fmla="*/ T104 w 3190"/>
              <a:gd name="T106" fmla="+- 0 19048 19048"/>
              <a:gd name="T107" fmla="*/ 19048 h 1"/>
              <a:gd name="T108" fmla="+- 0 7351 4289"/>
              <a:gd name="T109" fmla="*/ T108 w 3190"/>
              <a:gd name="T110" fmla="+- 0 19048 19048"/>
              <a:gd name="T111" fmla="*/ 19048 h 1"/>
              <a:gd name="T112" fmla="+- 0 7297 4289"/>
              <a:gd name="T113" fmla="*/ T112 w 3190"/>
              <a:gd name="T114" fmla="+- 0 19048 19048"/>
              <a:gd name="T115" fmla="*/ 19048 h 1"/>
              <a:gd name="T116" fmla="+- 0 7299 4289"/>
              <a:gd name="T117" fmla="*/ T116 w 3190"/>
              <a:gd name="T118" fmla="+- 0 19048 19048"/>
              <a:gd name="T119" fmla="*/ 19048 h 1"/>
              <a:gd name="T120" fmla="+- 0 7247 4289"/>
              <a:gd name="T121" fmla="*/ T120 w 3190"/>
              <a:gd name="T122" fmla="+- 0 19048 19048"/>
              <a:gd name="T123" fmla="*/ 19048 h 1"/>
              <a:gd name="T124" fmla="+- 0 7257 4289"/>
              <a:gd name="T125" fmla="*/ T124 w 3190"/>
              <a:gd name="T126" fmla="+- 0 19048 19048"/>
              <a:gd name="T127" fmla="*/ 19048 h 1"/>
              <a:gd name="T128" fmla="+- 0 7218 4289"/>
              <a:gd name="T129" fmla="*/ T128 w 3190"/>
              <a:gd name="T130" fmla="+- 0 19048 19048"/>
              <a:gd name="T131" fmla="*/ 19048 h 1"/>
              <a:gd name="T132" fmla="+- 0 7228 4289"/>
              <a:gd name="T133" fmla="*/ T132 w 3190"/>
              <a:gd name="T134" fmla="+- 0 19048 19048"/>
              <a:gd name="T135" fmla="*/ 19048 h 1"/>
              <a:gd name="T136" fmla="+- 0 7244 4289"/>
              <a:gd name="T137" fmla="*/ T136 w 3190"/>
              <a:gd name="T138" fmla="+- 0 19048 19048"/>
              <a:gd name="T139" fmla="*/ 19048 h 1"/>
              <a:gd name="T140" fmla="+- 0 7255 4289"/>
              <a:gd name="T141" fmla="*/ T140 w 3190"/>
              <a:gd name="T142" fmla="+- 0 19048 19048"/>
              <a:gd name="T143" fmla="*/ 19048 h 1"/>
              <a:gd name="T144" fmla="+- 0 7271 4289"/>
              <a:gd name="T145" fmla="*/ T144 w 3190"/>
              <a:gd name="T146" fmla="+- 0 19048 19048"/>
              <a:gd name="T147" fmla="*/ 19048 h 1"/>
              <a:gd name="T148" fmla="+- 0 7335 4289"/>
              <a:gd name="T149" fmla="*/ T148 w 3190"/>
              <a:gd name="T150" fmla="+- 0 19048 19048"/>
              <a:gd name="T151" fmla="*/ 19048 h 1"/>
              <a:gd name="T152" fmla="+- 0 7399 4289"/>
              <a:gd name="T153" fmla="*/ T152 w 3190"/>
              <a:gd name="T154" fmla="+- 0 19048 19048"/>
              <a:gd name="T155" fmla="*/ 19048 h 1"/>
              <a:gd name="T156" fmla="+- 0 7463 4289"/>
              <a:gd name="T157" fmla="*/ T156 w 3190"/>
              <a:gd name="T158" fmla="+- 0 19048 19048"/>
              <a:gd name="T159" fmla="*/ 19048 h 1"/>
              <a:gd name="T160" fmla="+- 0 7455 4289"/>
              <a:gd name="T161" fmla="*/ T160 w 3190"/>
              <a:gd name="T162" fmla="+- 0 19048 19048"/>
              <a:gd name="T163" fmla="*/ 19048 h 1"/>
              <a:gd name="T164" fmla="+- 0 7491 4289"/>
              <a:gd name="T165" fmla="*/ T164 w 3190"/>
              <a:gd name="T166" fmla="+- 0 19048 19048"/>
              <a:gd name="T167" fmla="*/ 19048 h 1"/>
              <a:gd name="T168" fmla="+- 0 7466 4289"/>
              <a:gd name="T169" fmla="*/ T168 w 3190"/>
              <a:gd name="T170" fmla="+- 0 19048 19048"/>
              <a:gd name="T171" fmla="*/ 19048 h 1"/>
              <a:gd name="T172" fmla="+- 0 6407 4289"/>
              <a:gd name="T173" fmla="*/ T172 w 3190"/>
              <a:gd name="T174" fmla="+- 0 19048 19048"/>
              <a:gd name="T175" fmla="*/ 19048 h 1"/>
              <a:gd name="T176" fmla="+- 0 5348 4289"/>
              <a:gd name="T177" fmla="*/ T176 w 3190"/>
              <a:gd name="T178" fmla="+- 0 19048 19048"/>
              <a:gd name="T179" fmla="*/ 19048 h 1"/>
              <a:gd name="T180" fmla="+- 0 4289 4289"/>
              <a:gd name="T181" fmla="*/ T180 w 3190"/>
              <a:gd name="T182" fmla="+- 0 19048 19048"/>
              <a:gd name="T183" fmla="*/ 19048 h 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3190" h="1" extrusionOk="0">
                <a:moveTo>
                  <a:pt x="1492" y="0"/>
                </a:moveTo>
                <a:cubicBezTo>
                  <a:pt x="1460" y="0"/>
                  <a:pt x="1453" y="0"/>
                  <a:pt x="1421" y="0"/>
                </a:cubicBezTo>
                <a:cubicBezTo>
                  <a:pt x="1402" y="0"/>
                  <a:pt x="1382" y="0"/>
                  <a:pt x="1363" y="0"/>
                </a:cubicBezTo>
                <a:cubicBezTo>
                  <a:pt x="1388" y="0"/>
                  <a:pt x="1392" y="0"/>
                  <a:pt x="1417" y="0"/>
                </a:cubicBezTo>
                <a:cubicBezTo>
                  <a:pt x="1491" y="0"/>
                  <a:pt x="1605" y="0"/>
                  <a:pt x="1659" y="0"/>
                </a:cubicBezTo>
                <a:cubicBezTo>
                  <a:pt x="1677" y="0"/>
                  <a:pt x="1680" y="0"/>
                  <a:pt x="1698" y="0"/>
                </a:cubicBezTo>
                <a:cubicBezTo>
                  <a:pt x="1791" y="0"/>
                  <a:pt x="1685" y="0"/>
                  <a:pt x="1713" y="0"/>
                </a:cubicBezTo>
                <a:cubicBezTo>
                  <a:pt x="1862" y="0"/>
                  <a:pt x="2039" y="0"/>
                  <a:pt x="2168" y="0"/>
                </a:cubicBezTo>
                <a:cubicBezTo>
                  <a:pt x="2490" y="0"/>
                  <a:pt x="2812" y="0"/>
                  <a:pt x="3134" y="0"/>
                </a:cubicBezTo>
                <a:cubicBezTo>
                  <a:pt x="3114" y="0"/>
                  <a:pt x="3103" y="0"/>
                  <a:pt x="3062" y="0"/>
                </a:cubicBezTo>
                <a:cubicBezTo>
                  <a:pt x="3008" y="0"/>
                  <a:pt x="3010" y="0"/>
                  <a:pt x="2958" y="0"/>
                </a:cubicBezTo>
                <a:cubicBezTo>
                  <a:pt x="2968" y="0"/>
                  <a:pt x="2929" y="0"/>
                  <a:pt x="2939" y="0"/>
                </a:cubicBezTo>
                <a:cubicBezTo>
                  <a:pt x="2955" y="0"/>
                  <a:pt x="2966" y="0"/>
                  <a:pt x="2982" y="0"/>
                </a:cubicBezTo>
                <a:cubicBezTo>
                  <a:pt x="3046" y="0"/>
                  <a:pt x="3110" y="0"/>
                  <a:pt x="3174" y="0"/>
                </a:cubicBezTo>
                <a:cubicBezTo>
                  <a:pt x="3166" y="0"/>
                  <a:pt x="3202" y="0"/>
                  <a:pt x="3177" y="0"/>
                </a:cubicBezTo>
                <a:cubicBezTo>
                  <a:pt x="2118" y="0"/>
                  <a:pt x="1059" y="0"/>
                  <a:pt x="0" y="0"/>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1" name=" 47"/>
          <p:cNvSpPr>
            <a:spLocks noRot="1" noChangeAspect="1" noEditPoints="1" noChangeArrowheads="1" noChangeShapeType="1" noTextEdit="1"/>
          </p:cNvSpPr>
          <p:nvPr/>
        </p:nvSpPr>
        <p:spPr bwMode="auto">
          <a:xfrm>
            <a:off x="7472363" y="3627438"/>
            <a:ext cx="233362" cy="254000"/>
          </a:xfrm>
          <a:custGeom>
            <a:avLst/>
            <a:gdLst>
              <a:gd name="T0" fmla="+- 0 20867 20758"/>
              <a:gd name="T1" fmla="*/ T0 w 647"/>
              <a:gd name="T2" fmla="+- 0 10504 10077"/>
              <a:gd name="T3" fmla="*/ 10504 h 706"/>
              <a:gd name="T4" fmla="+- 0 20867 20758"/>
              <a:gd name="T5" fmla="*/ T4 w 647"/>
              <a:gd name="T6" fmla="+- 0 10477 10077"/>
              <a:gd name="T7" fmla="*/ 10477 h 706"/>
              <a:gd name="T8" fmla="+- 0 20890 20758"/>
              <a:gd name="T9" fmla="*/ T8 w 647"/>
              <a:gd name="T10" fmla="+- 0 10540 10077"/>
              <a:gd name="T11" fmla="*/ 10540 h 706"/>
              <a:gd name="T12" fmla="+- 0 20982 20758"/>
              <a:gd name="T13" fmla="*/ T12 w 647"/>
              <a:gd name="T14" fmla="+- 0 10735 10077"/>
              <a:gd name="T15" fmla="*/ 10735 h 706"/>
              <a:gd name="T16" fmla="+- 0 21011 20758"/>
              <a:gd name="T17" fmla="*/ T16 w 647"/>
              <a:gd name="T18" fmla="+- 0 10782 10077"/>
              <a:gd name="T19" fmla="*/ 10782 h 706"/>
              <a:gd name="T20" fmla="+- 0 20851 20758"/>
              <a:gd name="T21" fmla="*/ T20 w 647"/>
              <a:gd name="T22" fmla="+- 0 10170 10077"/>
              <a:gd name="T23" fmla="*/ 10170 h 706"/>
              <a:gd name="T24" fmla="+- 0 20786 20758"/>
              <a:gd name="T25" fmla="*/ T24 w 647"/>
              <a:gd name="T26" fmla="+- 0 10150 10077"/>
              <a:gd name="T27" fmla="*/ 10150 h 706"/>
              <a:gd name="T28" fmla="+- 0 20780 20758"/>
              <a:gd name="T29" fmla="*/ T28 w 647"/>
              <a:gd name="T30" fmla="+- 0 10154 10077"/>
              <a:gd name="T31" fmla="*/ 10154 h 706"/>
              <a:gd name="T32" fmla="+- 0 20799 20758"/>
              <a:gd name="T33" fmla="*/ T32 w 647"/>
              <a:gd name="T34" fmla="+- 0 10203 10077"/>
              <a:gd name="T35" fmla="*/ 10203 h 706"/>
              <a:gd name="T36" fmla="+- 0 20865 20758"/>
              <a:gd name="T37" fmla="*/ T36 w 647"/>
              <a:gd name="T38" fmla="+- 0 10225 10077"/>
              <a:gd name="T39" fmla="*/ 10225 h 706"/>
              <a:gd name="T40" fmla="+- 0 20887 20758"/>
              <a:gd name="T41" fmla="*/ T40 w 647"/>
              <a:gd name="T42" fmla="+- 0 10192 10077"/>
              <a:gd name="T43" fmla="*/ 10192 h 706"/>
              <a:gd name="T44" fmla="+- 0 20823 20758"/>
              <a:gd name="T45" fmla="*/ T44 w 647"/>
              <a:gd name="T46" fmla="+- 0 10148 10077"/>
              <a:gd name="T47" fmla="*/ 10148 h 706"/>
              <a:gd name="T48" fmla="+- 0 20758 20758"/>
              <a:gd name="T49" fmla="*/ T48 w 647"/>
              <a:gd name="T50" fmla="+- 0 10178 10077"/>
              <a:gd name="T51" fmla="*/ 10178 h 706"/>
              <a:gd name="T52" fmla="+- 0 21133 20758"/>
              <a:gd name="T53" fmla="*/ T52 w 647"/>
              <a:gd name="T54" fmla="+- 0 10242 10077"/>
              <a:gd name="T55" fmla="*/ 10242 h 706"/>
              <a:gd name="T56" fmla="+- 0 21191 20758"/>
              <a:gd name="T57" fmla="*/ T56 w 647"/>
              <a:gd name="T58" fmla="+- 0 10227 10077"/>
              <a:gd name="T59" fmla="*/ 10227 h 706"/>
              <a:gd name="T60" fmla="+- 0 21304 20758"/>
              <a:gd name="T61" fmla="*/ T60 w 647"/>
              <a:gd name="T62" fmla="+- 0 10154 10077"/>
              <a:gd name="T63" fmla="*/ 10154 h 706"/>
              <a:gd name="T64" fmla="+- 0 21269 20758"/>
              <a:gd name="T65" fmla="*/ T64 w 647"/>
              <a:gd name="T66" fmla="+- 0 10092 10077"/>
              <a:gd name="T67" fmla="*/ 10092 h 706"/>
              <a:gd name="T68" fmla="+- 0 21155 20758"/>
              <a:gd name="T69" fmla="*/ T68 w 647"/>
              <a:gd name="T70" fmla="+- 0 10078 10077"/>
              <a:gd name="T71" fmla="*/ 10078 h 706"/>
              <a:gd name="T72" fmla="+- 0 21117 20758"/>
              <a:gd name="T73" fmla="*/ T72 w 647"/>
              <a:gd name="T74" fmla="+- 0 10129 10077"/>
              <a:gd name="T75" fmla="*/ 10129 h 706"/>
              <a:gd name="T76" fmla="+- 0 21160 20758"/>
              <a:gd name="T77" fmla="*/ T76 w 647"/>
              <a:gd name="T78" fmla="+- 0 10255 10077"/>
              <a:gd name="T79" fmla="*/ 10255 h 706"/>
              <a:gd name="T80" fmla="+- 0 21233 20758"/>
              <a:gd name="T81" fmla="*/ T80 w 647"/>
              <a:gd name="T82" fmla="+- 0 10409 10077"/>
              <a:gd name="T83" fmla="*/ 10409 h 706"/>
              <a:gd name="T84" fmla="+- 0 21259 20758"/>
              <a:gd name="T85" fmla="*/ T84 w 647"/>
              <a:gd name="T86" fmla="+- 0 10536 10077"/>
              <a:gd name="T87" fmla="*/ 10536 h 706"/>
              <a:gd name="T88" fmla="+- 0 21255 20758"/>
              <a:gd name="T89" fmla="*/ T88 w 647"/>
              <a:gd name="T90" fmla="+- 0 10628 10077"/>
              <a:gd name="T91" fmla="*/ 10628 h 706"/>
              <a:gd name="T92" fmla="+- 0 21205 20758"/>
              <a:gd name="T93" fmla="*/ T92 w 647"/>
              <a:gd name="T94" fmla="+- 0 10650 10077"/>
              <a:gd name="T95" fmla="*/ 10650 h 706"/>
              <a:gd name="T96" fmla="+- 0 21009 20758"/>
              <a:gd name="T97" fmla="*/ T96 w 647"/>
              <a:gd name="T98" fmla="+- 0 10653 10077"/>
              <a:gd name="T99" fmla="*/ 10653 h 706"/>
              <a:gd name="T100" fmla="+- 0 21076 20758"/>
              <a:gd name="T101" fmla="*/ T100 w 647"/>
              <a:gd name="T102" fmla="+- 0 10598 10077"/>
              <a:gd name="T103" fmla="*/ 10598 h 706"/>
              <a:gd name="T104" fmla="+- 0 21331 20758"/>
              <a:gd name="T105" fmla="*/ T104 w 647"/>
              <a:gd name="T106" fmla="+- 0 10502 10077"/>
              <a:gd name="T107" fmla="*/ 10502 h 706"/>
              <a:gd name="T108" fmla="+- 0 21404 20758"/>
              <a:gd name="T109" fmla="*/ T108 w 647"/>
              <a:gd name="T110" fmla="+- 0 10470 10077"/>
              <a:gd name="T111" fmla="*/ 10470 h 70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647" h="706" extrusionOk="0">
                <a:moveTo>
                  <a:pt x="109" y="427"/>
                </a:moveTo>
                <a:cubicBezTo>
                  <a:pt x="109" y="418"/>
                  <a:pt x="109" y="409"/>
                  <a:pt x="109" y="400"/>
                </a:cubicBezTo>
                <a:cubicBezTo>
                  <a:pt x="117" y="421"/>
                  <a:pt x="125" y="442"/>
                  <a:pt x="132" y="463"/>
                </a:cubicBezTo>
                <a:cubicBezTo>
                  <a:pt x="162" y="550"/>
                  <a:pt x="171" y="594"/>
                  <a:pt x="224" y="658"/>
                </a:cubicBezTo>
                <a:cubicBezTo>
                  <a:pt x="235" y="671"/>
                  <a:pt x="241" y="691"/>
                  <a:pt x="253" y="705"/>
                </a:cubicBezTo>
              </a:path>
              <a:path w="647" h="706" extrusionOk="0">
                <a:moveTo>
                  <a:pt x="93" y="93"/>
                </a:moveTo>
                <a:cubicBezTo>
                  <a:pt x="74" y="84"/>
                  <a:pt x="49" y="72"/>
                  <a:pt x="28" y="73"/>
                </a:cubicBezTo>
                <a:cubicBezTo>
                  <a:pt x="26" y="74"/>
                  <a:pt x="24" y="76"/>
                  <a:pt x="22" y="77"/>
                </a:cubicBezTo>
                <a:cubicBezTo>
                  <a:pt x="22" y="97"/>
                  <a:pt x="26" y="111"/>
                  <a:pt x="41" y="126"/>
                </a:cubicBezTo>
                <a:cubicBezTo>
                  <a:pt x="58" y="143"/>
                  <a:pt x="84" y="149"/>
                  <a:pt x="107" y="148"/>
                </a:cubicBezTo>
                <a:cubicBezTo>
                  <a:pt x="126" y="147"/>
                  <a:pt x="138" y="135"/>
                  <a:pt x="129" y="115"/>
                </a:cubicBezTo>
                <a:cubicBezTo>
                  <a:pt x="117" y="89"/>
                  <a:pt x="91" y="76"/>
                  <a:pt x="65" y="71"/>
                </a:cubicBezTo>
                <a:cubicBezTo>
                  <a:pt x="35" y="65"/>
                  <a:pt x="18" y="81"/>
                  <a:pt x="0" y="101"/>
                </a:cubicBezTo>
              </a:path>
              <a:path w="647" h="706" extrusionOk="0">
                <a:moveTo>
                  <a:pt x="375" y="165"/>
                </a:moveTo>
                <a:cubicBezTo>
                  <a:pt x="394" y="161"/>
                  <a:pt x="414" y="156"/>
                  <a:pt x="433" y="150"/>
                </a:cubicBezTo>
                <a:cubicBezTo>
                  <a:pt x="474" y="138"/>
                  <a:pt x="530" y="122"/>
                  <a:pt x="546" y="77"/>
                </a:cubicBezTo>
                <a:cubicBezTo>
                  <a:pt x="556" y="48"/>
                  <a:pt x="536" y="27"/>
                  <a:pt x="511" y="15"/>
                </a:cubicBezTo>
                <a:cubicBezTo>
                  <a:pt x="477" y="-1"/>
                  <a:pt x="434" y="-4"/>
                  <a:pt x="397" y="1"/>
                </a:cubicBezTo>
                <a:cubicBezTo>
                  <a:pt x="369" y="5"/>
                  <a:pt x="359" y="25"/>
                  <a:pt x="359" y="52"/>
                </a:cubicBezTo>
                <a:cubicBezTo>
                  <a:pt x="359" y="94"/>
                  <a:pt x="384" y="141"/>
                  <a:pt x="402" y="178"/>
                </a:cubicBezTo>
                <a:cubicBezTo>
                  <a:pt x="428" y="230"/>
                  <a:pt x="454" y="278"/>
                  <a:pt x="475" y="332"/>
                </a:cubicBezTo>
                <a:cubicBezTo>
                  <a:pt x="492" y="376"/>
                  <a:pt x="497" y="413"/>
                  <a:pt x="501" y="459"/>
                </a:cubicBezTo>
                <a:cubicBezTo>
                  <a:pt x="503" y="484"/>
                  <a:pt x="509" y="528"/>
                  <a:pt x="497" y="551"/>
                </a:cubicBezTo>
                <a:cubicBezTo>
                  <a:pt x="486" y="572"/>
                  <a:pt x="467" y="570"/>
                  <a:pt x="447" y="573"/>
                </a:cubicBezTo>
              </a:path>
              <a:path w="647" h="706" extrusionOk="0">
                <a:moveTo>
                  <a:pt x="251" y="576"/>
                </a:moveTo>
                <a:cubicBezTo>
                  <a:pt x="263" y="547"/>
                  <a:pt x="289" y="532"/>
                  <a:pt x="318" y="521"/>
                </a:cubicBezTo>
                <a:cubicBezTo>
                  <a:pt x="403" y="488"/>
                  <a:pt x="488" y="459"/>
                  <a:pt x="573" y="425"/>
                </a:cubicBezTo>
                <a:cubicBezTo>
                  <a:pt x="597" y="414"/>
                  <a:pt x="622" y="404"/>
                  <a:pt x="646" y="393"/>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2" name=" 48"/>
          <p:cNvSpPr>
            <a:spLocks noRot="1" noChangeAspect="1" noEditPoints="1" noChangeArrowheads="1" noChangeShapeType="1" noTextEdit="1"/>
          </p:cNvSpPr>
          <p:nvPr/>
        </p:nvSpPr>
        <p:spPr bwMode="auto">
          <a:xfrm>
            <a:off x="7893050" y="3540125"/>
            <a:ext cx="417513" cy="269875"/>
          </a:xfrm>
          <a:custGeom>
            <a:avLst/>
            <a:gdLst>
              <a:gd name="T0" fmla="+- 0 21929 21925"/>
              <a:gd name="T1" fmla="*/ T0 w 1160"/>
              <a:gd name="T2" fmla="+- 0 9904 9833"/>
              <a:gd name="T3" fmla="*/ 9904 h 750"/>
              <a:gd name="T4" fmla="+- 0 21926 21925"/>
              <a:gd name="T5" fmla="*/ T4 w 1160"/>
              <a:gd name="T6" fmla="+- 0 9872 9833"/>
              <a:gd name="T7" fmla="*/ 9872 h 750"/>
              <a:gd name="T8" fmla="+- 0 21925 21925"/>
              <a:gd name="T9" fmla="*/ T8 w 1160"/>
              <a:gd name="T10" fmla="+- 0 9864 9833"/>
              <a:gd name="T11" fmla="*/ 9864 h 750"/>
              <a:gd name="T12" fmla="+- 0 21930 21925"/>
              <a:gd name="T13" fmla="*/ T12 w 1160"/>
              <a:gd name="T14" fmla="+- 0 10014 9833"/>
              <a:gd name="T15" fmla="*/ 10014 h 750"/>
              <a:gd name="T16" fmla="+- 0 21962 21925"/>
              <a:gd name="T17" fmla="*/ T16 w 1160"/>
              <a:gd name="T18" fmla="+- 0 10199 9833"/>
              <a:gd name="T19" fmla="*/ 10199 h 750"/>
              <a:gd name="T20" fmla="+- 0 21982 21925"/>
              <a:gd name="T21" fmla="*/ T20 w 1160"/>
              <a:gd name="T22" fmla="+- 0 10309 9833"/>
              <a:gd name="T23" fmla="*/ 10309 h 750"/>
              <a:gd name="T24" fmla="+- 0 21983 21925"/>
              <a:gd name="T25" fmla="*/ T24 w 1160"/>
              <a:gd name="T26" fmla="+- 0 10315 9833"/>
              <a:gd name="T27" fmla="*/ 10315 h 750"/>
              <a:gd name="T28" fmla="+- 0 21983 21925"/>
              <a:gd name="T29" fmla="*/ T28 w 1160"/>
              <a:gd name="T30" fmla="+- 0 10302 9833"/>
              <a:gd name="T31" fmla="*/ 10302 h 750"/>
              <a:gd name="T32" fmla="+- 0 22003 21925"/>
              <a:gd name="T33" fmla="*/ T32 w 1160"/>
              <a:gd name="T34" fmla="+- 0 10223 9833"/>
              <a:gd name="T35" fmla="*/ 10223 h 750"/>
              <a:gd name="T36" fmla="+- 0 22088 21925"/>
              <a:gd name="T37" fmla="*/ T36 w 1160"/>
              <a:gd name="T38" fmla="+- 0 10150 9833"/>
              <a:gd name="T39" fmla="*/ 10150 h 750"/>
              <a:gd name="T40" fmla="+- 0 22221 21925"/>
              <a:gd name="T41" fmla="*/ T40 w 1160"/>
              <a:gd name="T42" fmla="+- 0 10154 9833"/>
              <a:gd name="T43" fmla="*/ 10154 h 750"/>
              <a:gd name="T44" fmla="+- 0 22302 21925"/>
              <a:gd name="T45" fmla="*/ T44 w 1160"/>
              <a:gd name="T46" fmla="+- 0 10225 9833"/>
              <a:gd name="T47" fmla="*/ 10225 h 750"/>
              <a:gd name="T48" fmla="+- 0 22259 21925"/>
              <a:gd name="T49" fmla="*/ T48 w 1160"/>
              <a:gd name="T50" fmla="+- 0 10335 9833"/>
              <a:gd name="T51" fmla="*/ 10335 h 750"/>
              <a:gd name="T52" fmla="+- 0 22084 21925"/>
              <a:gd name="T53" fmla="*/ T52 w 1160"/>
              <a:gd name="T54" fmla="+- 0 10430 9833"/>
              <a:gd name="T55" fmla="*/ 10430 h 750"/>
              <a:gd name="T56" fmla="+- 0 21962 21925"/>
              <a:gd name="T57" fmla="*/ T56 w 1160"/>
              <a:gd name="T58" fmla="+- 0 10444 9833"/>
              <a:gd name="T59" fmla="*/ 10444 h 750"/>
              <a:gd name="T60" fmla="+- 0 21974 21925"/>
              <a:gd name="T61" fmla="*/ T60 w 1160"/>
              <a:gd name="T62" fmla="+- 0 10377 9833"/>
              <a:gd name="T63" fmla="*/ 10377 h 750"/>
              <a:gd name="T64" fmla="+- 0 22481 21925"/>
              <a:gd name="T65" fmla="*/ T64 w 1160"/>
              <a:gd name="T66" fmla="+- 0 10294 9833"/>
              <a:gd name="T67" fmla="*/ 10294 h 750"/>
              <a:gd name="T68" fmla="+- 0 22464 21925"/>
              <a:gd name="T69" fmla="*/ T68 w 1160"/>
              <a:gd name="T70" fmla="+- 0 10287 9833"/>
              <a:gd name="T71" fmla="*/ 10287 h 750"/>
              <a:gd name="T72" fmla="+- 0 22460 21925"/>
              <a:gd name="T73" fmla="*/ T72 w 1160"/>
              <a:gd name="T74" fmla="+- 0 10280 9833"/>
              <a:gd name="T75" fmla="*/ 10280 h 750"/>
              <a:gd name="T76" fmla="+- 0 22459 21925"/>
              <a:gd name="T77" fmla="*/ T76 w 1160"/>
              <a:gd name="T78" fmla="+- 0 10277 9833"/>
              <a:gd name="T79" fmla="*/ 10277 h 750"/>
              <a:gd name="T80" fmla="+- 0 22451 21925"/>
              <a:gd name="T81" fmla="*/ T80 w 1160"/>
              <a:gd name="T82" fmla="+- 0 10313 9833"/>
              <a:gd name="T83" fmla="*/ 10313 h 750"/>
              <a:gd name="T84" fmla="+- 0 22448 21925"/>
              <a:gd name="T85" fmla="*/ T84 w 1160"/>
              <a:gd name="T86" fmla="+- 0 10459 9833"/>
              <a:gd name="T87" fmla="*/ 10459 h 750"/>
              <a:gd name="T88" fmla="+- 0 22447 21925"/>
              <a:gd name="T89" fmla="*/ T88 w 1160"/>
              <a:gd name="T90" fmla="+- 0 10564 9833"/>
              <a:gd name="T91" fmla="*/ 10564 h 750"/>
              <a:gd name="T92" fmla="+- 0 22450 21925"/>
              <a:gd name="T93" fmla="*/ T92 w 1160"/>
              <a:gd name="T94" fmla="+- 0 10578 9833"/>
              <a:gd name="T95" fmla="*/ 10578 h 750"/>
              <a:gd name="T96" fmla="+- 0 22643 21925"/>
              <a:gd name="T97" fmla="*/ T96 w 1160"/>
              <a:gd name="T98" fmla="+- 0 10082 9833"/>
              <a:gd name="T99" fmla="*/ 10082 h 750"/>
              <a:gd name="T100" fmla="+- 0 22691 21925"/>
              <a:gd name="T101" fmla="*/ T100 w 1160"/>
              <a:gd name="T102" fmla="+- 0 10056 9833"/>
              <a:gd name="T103" fmla="*/ 10056 h 750"/>
              <a:gd name="T104" fmla="+- 0 22814 21925"/>
              <a:gd name="T105" fmla="*/ T104 w 1160"/>
              <a:gd name="T106" fmla="+- 0 10045 9833"/>
              <a:gd name="T107" fmla="*/ 10045 h 750"/>
              <a:gd name="T108" fmla="+- 0 22841 21925"/>
              <a:gd name="T109" fmla="*/ T108 w 1160"/>
              <a:gd name="T110" fmla="+- 0 10051 9833"/>
              <a:gd name="T111" fmla="*/ 10051 h 750"/>
              <a:gd name="T112" fmla="+- 0 22677 21925"/>
              <a:gd name="T113" fmla="*/ T112 w 1160"/>
              <a:gd name="T114" fmla="+- 0 10227 9833"/>
              <a:gd name="T115" fmla="*/ 10227 h 750"/>
              <a:gd name="T116" fmla="+- 0 22674 21925"/>
              <a:gd name="T117" fmla="*/ T116 w 1160"/>
              <a:gd name="T118" fmla="+- 0 10238 9833"/>
              <a:gd name="T119" fmla="*/ 10238 h 750"/>
              <a:gd name="T120" fmla="+- 0 22772 21925"/>
              <a:gd name="T121" fmla="*/ T120 w 1160"/>
              <a:gd name="T122" fmla="+- 0 10227 9833"/>
              <a:gd name="T123" fmla="*/ 10227 h 750"/>
              <a:gd name="T124" fmla="+- 0 22912 21925"/>
              <a:gd name="T125" fmla="*/ T124 w 1160"/>
              <a:gd name="T126" fmla="+- 0 10192 9833"/>
              <a:gd name="T127" fmla="*/ 10192 h 750"/>
              <a:gd name="T128" fmla="+- 0 23060 21925"/>
              <a:gd name="T129" fmla="*/ T128 w 1160"/>
              <a:gd name="T130" fmla="+- 0 9868 9833"/>
              <a:gd name="T131" fmla="*/ 9868 h 750"/>
              <a:gd name="T132" fmla="+- 0 23045 21925"/>
              <a:gd name="T133" fmla="*/ T132 w 1160"/>
              <a:gd name="T134" fmla="+- 0 9836 9833"/>
              <a:gd name="T135" fmla="*/ 9836 h 750"/>
              <a:gd name="T136" fmla="+- 0 23045 21925"/>
              <a:gd name="T137" fmla="*/ T136 w 1160"/>
              <a:gd name="T138" fmla="+- 0 9833 9833"/>
              <a:gd name="T139" fmla="*/ 9833 h 750"/>
              <a:gd name="T140" fmla="+- 0 23046 21925"/>
              <a:gd name="T141" fmla="*/ T140 w 1160"/>
              <a:gd name="T142" fmla="+- 0 10178 9833"/>
              <a:gd name="T143" fmla="*/ 10178 h 750"/>
              <a:gd name="T144" fmla="+- 0 23046 21925"/>
              <a:gd name="T145" fmla="*/ T144 w 1160"/>
              <a:gd name="T146" fmla="+- 0 10253 9833"/>
              <a:gd name="T147" fmla="*/ 10253 h 750"/>
              <a:gd name="T148" fmla="+- 0 23084 21925"/>
              <a:gd name="T149" fmla="*/ T148 w 1160"/>
              <a:gd name="T150" fmla="+- 0 10239 9833"/>
              <a:gd name="T151" fmla="*/ 10239 h 7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Lst>
            <a:rect l="0" t="0" r="r" b="b"/>
            <a:pathLst>
              <a:path w="1160" h="750" extrusionOk="0">
                <a:moveTo>
                  <a:pt x="4" y="71"/>
                </a:moveTo>
                <a:cubicBezTo>
                  <a:pt x="4" y="60"/>
                  <a:pt x="2" y="50"/>
                  <a:pt x="1" y="39"/>
                </a:cubicBezTo>
                <a:cubicBezTo>
                  <a:pt x="1" y="36"/>
                  <a:pt x="1" y="34"/>
                  <a:pt x="0" y="31"/>
                </a:cubicBezTo>
                <a:cubicBezTo>
                  <a:pt x="1" y="81"/>
                  <a:pt x="1" y="131"/>
                  <a:pt x="5" y="181"/>
                </a:cubicBezTo>
                <a:cubicBezTo>
                  <a:pt x="10" y="245"/>
                  <a:pt x="23" y="304"/>
                  <a:pt x="37" y="366"/>
                </a:cubicBezTo>
                <a:cubicBezTo>
                  <a:pt x="45" y="402"/>
                  <a:pt x="51" y="440"/>
                  <a:pt x="57" y="476"/>
                </a:cubicBezTo>
                <a:cubicBezTo>
                  <a:pt x="57" y="478"/>
                  <a:pt x="58" y="480"/>
                  <a:pt x="58" y="482"/>
                </a:cubicBezTo>
                <a:cubicBezTo>
                  <a:pt x="58" y="476"/>
                  <a:pt x="58" y="475"/>
                  <a:pt x="58" y="469"/>
                </a:cubicBezTo>
                <a:cubicBezTo>
                  <a:pt x="60" y="440"/>
                  <a:pt x="64" y="416"/>
                  <a:pt x="78" y="390"/>
                </a:cubicBezTo>
                <a:cubicBezTo>
                  <a:pt x="97" y="355"/>
                  <a:pt x="125" y="331"/>
                  <a:pt x="163" y="317"/>
                </a:cubicBezTo>
                <a:cubicBezTo>
                  <a:pt x="208" y="301"/>
                  <a:pt x="252" y="307"/>
                  <a:pt x="296" y="321"/>
                </a:cubicBezTo>
                <a:cubicBezTo>
                  <a:pt x="336" y="334"/>
                  <a:pt x="364" y="350"/>
                  <a:pt x="377" y="392"/>
                </a:cubicBezTo>
                <a:cubicBezTo>
                  <a:pt x="391" y="437"/>
                  <a:pt x="365" y="472"/>
                  <a:pt x="334" y="502"/>
                </a:cubicBezTo>
                <a:cubicBezTo>
                  <a:pt x="287" y="548"/>
                  <a:pt x="221" y="578"/>
                  <a:pt x="159" y="597"/>
                </a:cubicBezTo>
                <a:cubicBezTo>
                  <a:pt x="141" y="602"/>
                  <a:pt x="54" y="632"/>
                  <a:pt x="37" y="611"/>
                </a:cubicBezTo>
                <a:cubicBezTo>
                  <a:pt x="15" y="585"/>
                  <a:pt x="35" y="566"/>
                  <a:pt x="49" y="544"/>
                </a:cubicBezTo>
              </a:path>
              <a:path w="1160" h="750" extrusionOk="0">
                <a:moveTo>
                  <a:pt x="556" y="461"/>
                </a:moveTo>
                <a:cubicBezTo>
                  <a:pt x="551" y="459"/>
                  <a:pt x="543" y="458"/>
                  <a:pt x="539" y="454"/>
                </a:cubicBezTo>
                <a:cubicBezTo>
                  <a:pt x="538" y="453"/>
                  <a:pt x="535" y="447"/>
                  <a:pt x="535" y="447"/>
                </a:cubicBezTo>
                <a:cubicBezTo>
                  <a:pt x="534" y="445"/>
                  <a:pt x="535" y="445"/>
                  <a:pt x="534" y="444"/>
                </a:cubicBezTo>
                <a:cubicBezTo>
                  <a:pt x="528" y="455"/>
                  <a:pt x="527" y="465"/>
                  <a:pt x="526" y="480"/>
                </a:cubicBezTo>
                <a:cubicBezTo>
                  <a:pt x="523" y="528"/>
                  <a:pt x="523" y="578"/>
                  <a:pt x="523" y="626"/>
                </a:cubicBezTo>
                <a:cubicBezTo>
                  <a:pt x="523" y="661"/>
                  <a:pt x="522" y="696"/>
                  <a:pt x="522" y="731"/>
                </a:cubicBezTo>
                <a:cubicBezTo>
                  <a:pt x="522" y="773"/>
                  <a:pt x="521" y="740"/>
                  <a:pt x="525" y="745"/>
                </a:cubicBezTo>
              </a:path>
              <a:path w="1160" h="750" extrusionOk="0">
                <a:moveTo>
                  <a:pt x="718" y="249"/>
                </a:moveTo>
                <a:cubicBezTo>
                  <a:pt x="731" y="237"/>
                  <a:pt x="749" y="229"/>
                  <a:pt x="766" y="223"/>
                </a:cubicBezTo>
                <a:cubicBezTo>
                  <a:pt x="801" y="211"/>
                  <a:pt x="853" y="210"/>
                  <a:pt x="889" y="212"/>
                </a:cubicBezTo>
                <a:cubicBezTo>
                  <a:pt x="904" y="215"/>
                  <a:pt x="907" y="216"/>
                  <a:pt x="916" y="218"/>
                </a:cubicBezTo>
              </a:path>
              <a:path w="1160" h="750" extrusionOk="0">
                <a:moveTo>
                  <a:pt x="752" y="394"/>
                </a:moveTo>
                <a:cubicBezTo>
                  <a:pt x="752" y="395"/>
                  <a:pt x="746" y="403"/>
                  <a:pt x="749" y="405"/>
                </a:cubicBezTo>
                <a:cubicBezTo>
                  <a:pt x="770" y="419"/>
                  <a:pt x="828" y="397"/>
                  <a:pt x="847" y="394"/>
                </a:cubicBezTo>
                <a:cubicBezTo>
                  <a:pt x="898" y="386"/>
                  <a:pt x="938" y="376"/>
                  <a:pt x="987" y="359"/>
                </a:cubicBezTo>
              </a:path>
              <a:path w="1160" h="750" extrusionOk="0">
                <a:moveTo>
                  <a:pt x="1135" y="35"/>
                </a:moveTo>
                <a:cubicBezTo>
                  <a:pt x="1130" y="25"/>
                  <a:pt x="1124" y="14"/>
                  <a:pt x="1120" y="3"/>
                </a:cubicBezTo>
                <a:cubicBezTo>
                  <a:pt x="1120" y="2"/>
                  <a:pt x="1120" y="1"/>
                  <a:pt x="1120" y="0"/>
                </a:cubicBezTo>
                <a:cubicBezTo>
                  <a:pt x="1120" y="115"/>
                  <a:pt x="1121" y="230"/>
                  <a:pt x="1121" y="345"/>
                </a:cubicBezTo>
                <a:cubicBezTo>
                  <a:pt x="1121" y="370"/>
                  <a:pt x="1121" y="395"/>
                  <a:pt x="1121" y="420"/>
                </a:cubicBezTo>
                <a:cubicBezTo>
                  <a:pt x="1151" y="422"/>
                  <a:pt x="1145" y="430"/>
                  <a:pt x="1159" y="406"/>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3" name=" 49"/>
          <p:cNvSpPr>
            <a:spLocks noRot="1" noChangeAspect="1" noEditPoints="1" noChangeArrowheads="1" noChangeShapeType="1" noTextEdit="1"/>
          </p:cNvSpPr>
          <p:nvPr/>
        </p:nvSpPr>
        <p:spPr bwMode="auto">
          <a:xfrm>
            <a:off x="8780463" y="3421063"/>
            <a:ext cx="11112" cy="84137"/>
          </a:xfrm>
          <a:custGeom>
            <a:avLst/>
            <a:gdLst>
              <a:gd name="T0" fmla="+- 0 24422 24392"/>
              <a:gd name="T1" fmla="*/ T0 w 31"/>
              <a:gd name="T2" fmla="+- 0 9521 9503"/>
              <a:gd name="T3" fmla="*/ 9521 h 233"/>
              <a:gd name="T4" fmla="+- 0 24421 24392"/>
              <a:gd name="T5" fmla="*/ T4 w 31"/>
              <a:gd name="T6" fmla="+- 0 9516 9503"/>
              <a:gd name="T7" fmla="*/ 9516 h 233"/>
              <a:gd name="T8" fmla="+- 0 24419 24392"/>
              <a:gd name="T9" fmla="*/ T8 w 31"/>
              <a:gd name="T10" fmla="+- 0 9510 9503"/>
              <a:gd name="T11" fmla="*/ 9510 h 233"/>
              <a:gd name="T12" fmla="+- 0 24419 24392"/>
              <a:gd name="T13" fmla="*/ T12 w 31"/>
              <a:gd name="T14" fmla="+- 0 9504 9503"/>
              <a:gd name="T15" fmla="*/ 9504 h 233"/>
              <a:gd name="T16" fmla="+- 0 24407 24392"/>
              <a:gd name="T17" fmla="*/ T16 w 31"/>
              <a:gd name="T18" fmla="+- 0 9506 9503"/>
              <a:gd name="T19" fmla="*/ 9506 h 233"/>
              <a:gd name="T20" fmla="+- 0 24406 24392"/>
              <a:gd name="T21" fmla="*/ T20 w 31"/>
              <a:gd name="T22" fmla="+- 0 9522 9503"/>
              <a:gd name="T23" fmla="*/ 9522 h 233"/>
              <a:gd name="T24" fmla="+- 0 24403 24392"/>
              <a:gd name="T25" fmla="*/ T24 w 31"/>
              <a:gd name="T26" fmla="+- 0 9533 9503"/>
              <a:gd name="T27" fmla="*/ 9533 h 233"/>
              <a:gd name="T28" fmla="+- 0 24393 24392"/>
              <a:gd name="T29" fmla="*/ T28 w 31"/>
              <a:gd name="T30" fmla="+- 0 9572 9503"/>
              <a:gd name="T31" fmla="*/ 9572 h 233"/>
              <a:gd name="T32" fmla="+- 0 24391 24392"/>
              <a:gd name="T33" fmla="*/ T32 w 31"/>
              <a:gd name="T34" fmla="+- 0 9610 9503"/>
              <a:gd name="T35" fmla="*/ 9610 h 233"/>
              <a:gd name="T36" fmla="+- 0 24392 24392"/>
              <a:gd name="T37" fmla="*/ T36 w 31"/>
              <a:gd name="T38" fmla="+- 0 9651 9503"/>
              <a:gd name="T39" fmla="*/ 9651 h 233"/>
              <a:gd name="T40" fmla="+- 0 24393 24392"/>
              <a:gd name="T41" fmla="*/ T40 w 31"/>
              <a:gd name="T42" fmla="+- 0 9682 9503"/>
              <a:gd name="T43" fmla="*/ 9682 h 233"/>
              <a:gd name="T44" fmla="+- 0 24400 24392"/>
              <a:gd name="T45" fmla="*/ T44 w 31"/>
              <a:gd name="T46" fmla="+- 0 9707 9503"/>
              <a:gd name="T47" fmla="*/ 9707 h 233"/>
              <a:gd name="T48" fmla="+- 0 24412 24392"/>
              <a:gd name="T49" fmla="*/ T48 w 31"/>
              <a:gd name="T50" fmla="+- 0 9735 9503"/>
              <a:gd name="T51" fmla="*/ 9735 h 23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31" h="233" extrusionOk="0">
                <a:moveTo>
                  <a:pt x="30" y="18"/>
                </a:moveTo>
                <a:cubicBezTo>
                  <a:pt x="29" y="13"/>
                  <a:pt x="27" y="7"/>
                  <a:pt x="27" y="1"/>
                </a:cubicBezTo>
                <a:cubicBezTo>
                  <a:pt x="15" y="3"/>
                  <a:pt x="14" y="19"/>
                  <a:pt x="11" y="30"/>
                </a:cubicBezTo>
                <a:cubicBezTo>
                  <a:pt x="1" y="69"/>
                  <a:pt x="-1" y="107"/>
                  <a:pt x="0" y="148"/>
                </a:cubicBezTo>
                <a:cubicBezTo>
                  <a:pt x="1" y="179"/>
                  <a:pt x="8" y="204"/>
                  <a:pt x="20" y="232"/>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4" name=" 50"/>
          <p:cNvSpPr>
            <a:spLocks noRot="1" noChangeAspect="1" noEditPoints="1" noChangeArrowheads="1" noChangeShapeType="1" noTextEdit="1"/>
          </p:cNvSpPr>
          <p:nvPr/>
        </p:nvSpPr>
        <p:spPr bwMode="auto">
          <a:xfrm>
            <a:off x="8915400" y="3276600"/>
            <a:ext cx="247650" cy="361950"/>
          </a:xfrm>
          <a:custGeom>
            <a:avLst/>
            <a:gdLst>
              <a:gd name="T0" fmla="+- 0 24764 24764"/>
              <a:gd name="T1" fmla="*/ T0 w 687"/>
              <a:gd name="T2" fmla="+- 0 9675 9101"/>
              <a:gd name="T3" fmla="*/ 9675 h 1004"/>
              <a:gd name="T4" fmla="+- 0 24789 24764"/>
              <a:gd name="T5" fmla="*/ T4 w 687"/>
              <a:gd name="T6" fmla="+- 0 9671 9101"/>
              <a:gd name="T7" fmla="*/ 9671 h 1004"/>
              <a:gd name="T8" fmla="+- 0 24934 24764"/>
              <a:gd name="T9" fmla="*/ T8 w 687"/>
              <a:gd name="T10" fmla="+- 0 9729 9101"/>
              <a:gd name="T11" fmla="*/ 9729 h 1004"/>
              <a:gd name="T12" fmla="+- 0 25119 24764"/>
              <a:gd name="T13" fmla="*/ T12 w 687"/>
              <a:gd name="T14" fmla="+- 0 9774 9101"/>
              <a:gd name="T15" fmla="*/ 9774 h 1004"/>
              <a:gd name="T16" fmla="+- 0 25148 24764"/>
              <a:gd name="T17" fmla="*/ T16 w 687"/>
              <a:gd name="T18" fmla="+- 0 9704 9101"/>
              <a:gd name="T19" fmla="*/ 9704 h 1004"/>
              <a:gd name="T20" fmla="+- 0 25151 24764"/>
              <a:gd name="T21" fmla="*/ T20 w 687"/>
              <a:gd name="T22" fmla="+- 0 9604 9101"/>
              <a:gd name="T23" fmla="*/ 9604 h 1004"/>
              <a:gd name="T24" fmla="+- 0 25151 24764"/>
              <a:gd name="T25" fmla="*/ T24 w 687"/>
              <a:gd name="T26" fmla="+- 0 9596 9101"/>
              <a:gd name="T27" fmla="*/ 9596 h 1004"/>
              <a:gd name="T28" fmla="+- 0 25116 24764"/>
              <a:gd name="T29" fmla="*/ T28 w 687"/>
              <a:gd name="T30" fmla="+- 0 9719 9101"/>
              <a:gd name="T31" fmla="*/ 9719 h 1004"/>
              <a:gd name="T32" fmla="+- 0 25060 24764"/>
              <a:gd name="T33" fmla="*/ T32 w 687"/>
              <a:gd name="T34" fmla="+- 0 9912 9101"/>
              <a:gd name="T35" fmla="*/ 9912 h 1004"/>
              <a:gd name="T36" fmla="+- 0 25027 24764"/>
              <a:gd name="T37" fmla="*/ T36 w 687"/>
              <a:gd name="T38" fmla="+- 0 10100 9101"/>
              <a:gd name="T39" fmla="*/ 10100 h 1004"/>
              <a:gd name="T40" fmla="+- 0 25032 24764"/>
              <a:gd name="T41" fmla="*/ T40 w 687"/>
              <a:gd name="T42" fmla="+- 0 10096 9101"/>
              <a:gd name="T43" fmla="*/ 10096 h 1004"/>
              <a:gd name="T44" fmla="+- 0 25448 24764"/>
              <a:gd name="T45" fmla="*/ T44 w 687"/>
              <a:gd name="T46" fmla="+- 0 9101 9101"/>
              <a:gd name="T47" fmla="*/ 9101 h 1004"/>
              <a:gd name="T48" fmla="+- 0 25450 24764"/>
              <a:gd name="T49" fmla="*/ T48 w 687"/>
              <a:gd name="T50" fmla="+- 0 9141 9101"/>
              <a:gd name="T51" fmla="*/ 9141 h 1004"/>
              <a:gd name="T52" fmla="+- 0 25443 24764"/>
              <a:gd name="T53" fmla="*/ T52 w 687"/>
              <a:gd name="T54" fmla="+- 0 9279 9101"/>
              <a:gd name="T55" fmla="*/ 9279 h 1004"/>
              <a:gd name="T56" fmla="+- 0 25399 24764"/>
              <a:gd name="T57" fmla="*/ T56 w 687"/>
              <a:gd name="T58" fmla="+- 0 9347 9101"/>
              <a:gd name="T59" fmla="*/ 9347 h 1004"/>
              <a:gd name="T60" fmla="+- 0 25372 24764"/>
              <a:gd name="T61" fmla="*/ T60 w 687"/>
              <a:gd name="T62" fmla="+- 0 9302 9101"/>
              <a:gd name="T63" fmla="*/ 9302 h 1004"/>
              <a:gd name="T64" fmla="+- 0 25375 24764"/>
              <a:gd name="T65" fmla="*/ T64 w 687"/>
              <a:gd name="T66" fmla="+- 0 9288 9101"/>
              <a:gd name="T67" fmla="*/ 9288 h 1004"/>
              <a:gd name="T68" fmla="+- 0 25375 24764"/>
              <a:gd name="T69" fmla="*/ T68 w 687"/>
              <a:gd name="T70" fmla="+- 0 9288 9101"/>
              <a:gd name="T71" fmla="*/ 9288 h 1004"/>
              <a:gd name="T72" fmla="+- 0 25366 24764"/>
              <a:gd name="T73" fmla="*/ T72 w 687"/>
              <a:gd name="T74" fmla="+- 0 9358 9101"/>
              <a:gd name="T75" fmla="*/ 9358 h 1004"/>
              <a:gd name="T76" fmla="+- 0 25310 24764"/>
              <a:gd name="T77" fmla="*/ T76 w 687"/>
              <a:gd name="T78" fmla="+- 0 9435 9101"/>
              <a:gd name="T79" fmla="*/ 9435 h 1004"/>
              <a:gd name="T80" fmla="+- 0 25297 24764"/>
              <a:gd name="T81" fmla="*/ T80 w 687"/>
              <a:gd name="T82" fmla="+- 0 9444 9101"/>
              <a:gd name="T83" fmla="*/ 9444 h 100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687" h="1004" extrusionOk="0">
                <a:moveTo>
                  <a:pt x="0" y="574"/>
                </a:moveTo>
                <a:cubicBezTo>
                  <a:pt x="9" y="573"/>
                  <a:pt x="12" y="569"/>
                  <a:pt x="25" y="570"/>
                </a:cubicBezTo>
                <a:cubicBezTo>
                  <a:pt x="77" y="574"/>
                  <a:pt x="124" y="606"/>
                  <a:pt x="170" y="628"/>
                </a:cubicBezTo>
                <a:cubicBezTo>
                  <a:pt x="217" y="651"/>
                  <a:pt x="300" y="698"/>
                  <a:pt x="355" y="673"/>
                </a:cubicBezTo>
                <a:cubicBezTo>
                  <a:pt x="380" y="662"/>
                  <a:pt x="383" y="626"/>
                  <a:pt x="384" y="603"/>
                </a:cubicBezTo>
                <a:cubicBezTo>
                  <a:pt x="386" y="570"/>
                  <a:pt x="386" y="536"/>
                  <a:pt x="387" y="503"/>
                </a:cubicBezTo>
                <a:cubicBezTo>
                  <a:pt x="387" y="496"/>
                  <a:pt x="387" y="502"/>
                  <a:pt x="387" y="495"/>
                </a:cubicBezTo>
                <a:cubicBezTo>
                  <a:pt x="375" y="536"/>
                  <a:pt x="365" y="577"/>
                  <a:pt x="352" y="618"/>
                </a:cubicBezTo>
                <a:cubicBezTo>
                  <a:pt x="331" y="682"/>
                  <a:pt x="314" y="747"/>
                  <a:pt x="296" y="811"/>
                </a:cubicBezTo>
                <a:cubicBezTo>
                  <a:pt x="280" y="866"/>
                  <a:pt x="254" y="940"/>
                  <a:pt x="263" y="999"/>
                </a:cubicBezTo>
                <a:cubicBezTo>
                  <a:pt x="266" y="1004"/>
                  <a:pt x="267" y="1004"/>
                  <a:pt x="268" y="995"/>
                </a:cubicBezTo>
              </a:path>
              <a:path w="687" h="1004" extrusionOk="0">
                <a:moveTo>
                  <a:pt x="684" y="0"/>
                </a:moveTo>
                <a:cubicBezTo>
                  <a:pt x="686" y="14"/>
                  <a:pt x="686" y="26"/>
                  <a:pt x="686" y="40"/>
                </a:cubicBezTo>
                <a:cubicBezTo>
                  <a:pt x="686" y="80"/>
                  <a:pt x="694" y="141"/>
                  <a:pt x="679" y="178"/>
                </a:cubicBezTo>
                <a:cubicBezTo>
                  <a:pt x="675" y="187"/>
                  <a:pt x="644" y="230"/>
                  <a:pt x="635" y="246"/>
                </a:cubicBezTo>
              </a:path>
              <a:path w="687" h="1004" extrusionOk="0">
                <a:moveTo>
                  <a:pt x="608" y="201"/>
                </a:moveTo>
                <a:cubicBezTo>
                  <a:pt x="611" y="196"/>
                  <a:pt x="611" y="195"/>
                  <a:pt x="611" y="187"/>
                </a:cubicBezTo>
                <a:cubicBezTo>
                  <a:pt x="611" y="184"/>
                  <a:pt x="611" y="172"/>
                  <a:pt x="611" y="187"/>
                </a:cubicBezTo>
                <a:cubicBezTo>
                  <a:pt x="611" y="211"/>
                  <a:pt x="610" y="234"/>
                  <a:pt x="602" y="257"/>
                </a:cubicBezTo>
                <a:cubicBezTo>
                  <a:pt x="593" y="286"/>
                  <a:pt x="568" y="314"/>
                  <a:pt x="546" y="334"/>
                </a:cubicBezTo>
                <a:cubicBezTo>
                  <a:pt x="542" y="337"/>
                  <a:pt x="537" y="340"/>
                  <a:pt x="533" y="343"/>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5" name=" 51"/>
          <p:cNvSpPr>
            <a:spLocks noRot="1" noChangeAspect="1" noEditPoints="1" noChangeArrowheads="1" noChangeShapeType="1" noTextEdit="1"/>
          </p:cNvSpPr>
          <p:nvPr/>
        </p:nvSpPr>
        <p:spPr bwMode="auto">
          <a:xfrm>
            <a:off x="5180013" y="5140325"/>
            <a:ext cx="871537" cy="404813"/>
          </a:xfrm>
          <a:custGeom>
            <a:avLst/>
            <a:gdLst>
              <a:gd name="T0" fmla="+- 0 14388 14388"/>
              <a:gd name="T1" fmla="*/ T0 w 2420"/>
              <a:gd name="T2" fmla="+- 0 14280 14280"/>
              <a:gd name="T3" fmla="*/ 14280 h 1123"/>
              <a:gd name="T4" fmla="+- 0 14555 14388"/>
              <a:gd name="T5" fmla="*/ T4 w 2420"/>
              <a:gd name="T6" fmla="+- 0 14323 14280"/>
              <a:gd name="T7" fmla="*/ 14323 h 1123"/>
              <a:gd name="T8" fmla="+- 0 14782 14388"/>
              <a:gd name="T9" fmla="*/ T8 w 2420"/>
              <a:gd name="T10" fmla="+- 0 14372 14280"/>
              <a:gd name="T11" fmla="*/ 14372 h 1123"/>
              <a:gd name="T12" fmla="+- 0 15764 14388"/>
              <a:gd name="T13" fmla="*/ T12 w 2420"/>
              <a:gd name="T14" fmla="+- 0 14916 14280"/>
              <a:gd name="T15" fmla="*/ 14916 h 1123"/>
              <a:gd name="T16" fmla="+- 0 15782 14388"/>
              <a:gd name="T17" fmla="*/ T16 w 2420"/>
              <a:gd name="T18" fmla="+- 0 14899 14280"/>
              <a:gd name="T19" fmla="*/ 14899 h 1123"/>
              <a:gd name="T20" fmla="+- 0 15835 14388"/>
              <a:gd name="T21" fmla="*/ T20 w 2420"/>
              <a:gd name="T22" fmla="+- 0 14887 14280"/>
              <a:gd name="T23" fmla="*/ 14887 h 1123"/>
              <a:gd name="T24" fmla="+- 0 15848 14388"/>
              <a:gd name="T25" fmla="*/ T24 w 2420"/>
              <a:gd name="T26" fmla="+- 0 14864 14280"/>
              <a:gd name="T27" fmla="*/ 14864 h 1123"/>
              <a:gd name="T28" fmla="+- 0 15836 14388"/>
              <a:gd name="T29" fmla="*/ T28 w 2420"/>
              <a:gd name="T30" fmla="+- 0 14835 14280"/>
              <a:gd name="T31" fmla="*/ 14835 h 1123"/>
              <a:gd name="T32" fmla="+- 0 15571 14388"/>
              <a:gd name="T33" fmla="*/ T32 w 2420"/>
              <a:gd name="T34" fmla="+- 0 14864 14280"/>
              <a:gd name="T35" fmla="*/ 14864 h 1123"/>
              <a:gd name="T36" fmla="+- 0 15388 14388"/>
              <a:gd name="T37" fmla="*/ T36 w 2420"/>
              <a:gd name="T38" fmla="+- 0 15015 14280"/>
              <a:gd name="T39" fmla="*/ 15015 h 1123"/>
              <a:gd name="T40" fmla="+- 0 15398 14388"/>
              <a:gd name="T41" fmla="*/ T40 w 2420"/>
              <a:gd name="T42" fmla="+- 0 15262 14280"/>
              <a:gd name="T43" fmla="*/ 15262 h 1123"/>
              <a:gd name="T44" fmla="+- 0 15681 14388"/>
              <a:gd name="T45" fmla="*/ T44 w 2420"/>
              <a:gd name="T46" fmla="+- 0 15390 14280"/>
              <a:gd name="T47" fmla="*/ 15390 h 1123"/>
              <a:gd name="T48" fmla="+- 0 16091 14388"/>
              <a:gd name="T49" fmla="*/ T48 w 2420"/>
              <a:gd name="T50" fmla="+- 0 15348 14280"/>
              <a:gd name="T51" fmla="*/ 15348 h 1123"/>
              <a:gd name="T52" fmla="+- 0 16159 14388"/>
              <a:gd name="T53" fmla="*/ T52 w 2420"/>
              <a:gd name="T54" fmla="+- 0 15055 14280"/>
              <a:gd name="T55" fmla="*/ 15055 h 1123"/>
              <a:gd name="T56" fmla="+- 0 16169 14388"/>
              <a:gd name="T57" fmla="*/ T56 w 2420"/>
              <a:gd name="T58" fmla="+- 0 15047 14280"/>
              <a:gd name="T59" fmla="*/ 15047 h 1123"/>
              <a:gd name="T60" fmla="+- 0 16356 14388"/>
              <a:gd name="T61" fmla="*/ T60 w 2420"/>
              <a:gd name="T62" fmla="+- 0 15022 14280"/>
              <a:gd name="T63" fmla="*/ 15022 h 1123"/>
              <a:gd name="T64" fmla="+- 0 16592 14388"/>
              <a:gd name="T65" fmla="*/ T64 w 2420"/>
              <a:gd name="T66" fmla="+- 0 14997 14280"/>
              <a:gd name="T67" fmla="*/ 14997 h 1123"/>
              <a:gd name="T68" fmla="+- 0 16663 14388"/>
              <a:gd name="T69" fmla="*/ T68 w 2420"/>
              <a:gd name="T70" fmla="+- 0 15005 14280"/>
              <a:gd name="T71" fmla="*/ 15005 h 1123"/>
              <a:gd name="T72" fmla="+- 0 16609 14388"/>
              <a:gd name="T73" fmla="*/ T72 w 2420"/>
              <a:gd name="T74" fmla="+- 0 15056 14280"/>
              <a:gd name="T75" fmla="*/ 15056 h 1123"/>
              <a:gd name="T76" fmla="+- 0 16249 14388"/>
              <a:gd name="T77" fmla="*/ T76 w 2420"/>
              <a:gd name="T78" fmla="+- 0 15282 14280"/>
              <a:gd name="T79" fmla="*/ 15282 h 1123"/>
              <a:gd name="T80" fmla="+- 0 16253 14388"/>
              <a:gd name="T81" fmla="*/ T80 w 2420"/>
              <a:gd name="T82" fmla="+- 0 15293 14280"/>
              <a:gd name="T83" fmla="*/ 15293 h 1123"/>
              <a:gd name="T84" fmla="+- 0 16360 14388"/>
              <a:gd name="T85" fmla="*/ T84 w 2420"/>
              <a:gd name="T86" fmla="+- 0 15301 14280"/>
              <a:gd name="T87" fmla="*/ 15301 h 1123"/>
              <a:gd name="T88" fmla="+- 0 16645 14388"/>
              <a:gd name="T89" fmla="*/ T88 w 2420"/>
              <a:gd name="T90" fmla="+- 0 15301 14280"/>
              <a:gd name="T91" fmla="*/ 15301 h 1123"/>
              <a:gd name="T92" fmla="+- 0 16807 14388"/>
              <a:gd name="T93" fmla="*/ T92 w 2420"/>
              <a:gd name="T94" fmla="+- 0 15268 14280"/>
              <a:gd name="T95" fmla="*/ 15268 h 112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Lst>
            <a:rect l="0" t="0" r="r" b="b"/>
            <a:pathLst>
              <a:path w="2420" h="1123" extrusionOk="0">
                <a:moveTo>
                  <a:pt x="0" y="0"/>
                </a:moveTo>
                <a:cubicBezTo>
                  <a:pt x="54" y="17"/>
                  <a:pt x="111" y="30"/>
                  <a:pt x="167" y="43"/>
                </a:cubicBezTo>
                <a:cubicBezTo>
                  <a:pt x="242" y="60"/>
                  <a:pt x="318" y="76"/>
                  <a:pt x="394" y="92"/>
                </a:cubicBezTo>
              </a:path>
              <a:path w="2420" h="1123" extrusionOk="0">
                <a:moveTo>
                  <a:pt x="1376" y="636"/>
                </a:moveTo>
                <a:cubicBezTo>
                  <a:pt x="1384" y="628"/>
                  <a:pt x="1375" y="626"/>
                  <a:pt x="1394" y="619"/>
                </a:cubicBezTo>
                <a:cubicBezTo>
                  <a:pt x="1409" y="613"/>
                  <a:pt x="1433" y="615"/>
                  <a:pt x="1447" y="607"/>
                </a:cubicBezTo>
                <a:cubicBezTo>
                  <a:pt x="1459" y="600"/>
                  <a:pt x="1454" y="593"/>
                  <a:pt x="1460" y="584"/>
                </a:cubicBezTo>
                <a:cubicBezTo>
                  <a:pt x="1454" y="572"/>
                  <a:pt x="1466" y="562"/>
                  <a:pt x="1448" y="555"/>
                </a:cubicBezTo>
                <a:cubicBezTo>
                  <a:pt x="1373" y="527"/>
                  <a:pt x="1253" y="558"/>
                  <a:pt x="1183" y="584"/>
                </a:cubicBezTo>
                <a:cubicBezTo>
                  <a:pt x="1106" y="613"/>
                  <a:pt x="1041" y="664"/>
                  <a:pt x="1000" y="735"/>
                </a:cubicBezTo>
                <a:cubicBezTo>
                  <a:pt x="957" y="810"/>
                  <a:pt x="953" y="913"/>
                  <a:pt x="1010" y="982"/>
                </a:cubicBezTo>
                <a:cubicBezTo>
                  <a:pt x="1077" y="1063"/>
                  <a:pt x="1195" y="1094"/>
                  <a:pt x="1293" y="1110"/>
                </a:cubicBezTo>
                <a:cubicBezTo>
                  <a:pt x="1444" y="1135"/>
                  <a:pt x="1561" y="1115"/>
                  <a:pt x="1703" y="1068"/>
                </a:cubicBezTo>
              </a:path>
              <a:path w="2420" h="1123" extrusionOk="0">
                <a:moveTo>
                  <a:pt x="1771" y="775"/>
                </a:moveTo>
                <a:cubicBezTo>
                  <a:pt x="1780" y="770"/>
                  <a:pt x="1755" y="773"/>
                  <a:pt x="1781" y="767"/>
                </a:cubicBezTo>
                <a:cubicBezTo>
                  <a:pt x="1842" y="753"/>
                  <a:pt x="1906" y="750"/>
                  <a:pt x="1968" y="742"/>
                </a:cubicBezTo>
                <a:cubicBezTo>
                  <a:pt x="2046" y="732"/>
                  <a:pt x="2125" y="719"/>
                  <a:pt x="2204" y="717"/>
                </a:cubicBezTo>
                <a:cubicBezTo>
                  <a:pt x="2247" y="717"/>
                  <a:pt x="2254" y="711"/>
                  <a:pt x="2275" y="725"/>
                </a:cubicBezTo>
                <a:cubicBezTo>
                  <a:pt x="2265" y="751"/>
                  <a:pt x="2248" y="757"/>
                  <a:pt x="2221" y="776"/>
                </a:cubicBezTo>
              </a:path>
              <a:path w="2420" h="1123" extrusionOk="0">
                <a:moveTo>
                  <a:pt x="1861" y="1002"/>
                </a:moveTo>
                <a:cubicBezTo>
                  <a:pt x="1864" y="1008"/>
                  <a:pt x="1859" y="1007"/>
                  <a:pt x="1865" y="1013"/>
                </a:cubicBezTo>
                <a:cubicBezTo>
                  <a:pt x="1880" y="1027"/>
                  <a:pt x="1955" y="1021"/>
                  <a:pt x="1972" y="1021"/>
                </a:cubicBezTo>
                <a:cubicBezTo>
                  <a:pt x="2067" y="1023"/>
                  <a:pt x="2162" y="1024"/>
                  <a:pt x="2257" y="1021"/>
                </a:cubicBezTo>
                <a:cubicBezTo>
                  <a:pt x="2319" y="1019"/>
                  <a:pt x="2362" y="1008"/>
                  <a:pt x="2419" y="988"/>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6" name=" 52"/>
          <p:cNvSpPr>
            <a:spLocks noRot="1" noChangeAspect="1" noEditPoints="1" noChangeArrowheads="1" noChangeShapeType="1" noTextEdit="1"/>
          </p:cNvSpPr>
          <p:nvPr/>
        </p:nvSpPr>
        <p:spPr bwMode="auto">
          <a:xfrm>
            <a:off x="6303963" y="5133975"/>
            <a:ext cx="1560512" cy="306388"/>
          </a:xfrm>
          <a:custGeom>
            <a:avLst/>
            <a:gdLst>
              <a:gd name="T0" fmla="+- 0 17724 17513"/>
              <a:gd name="T1" fmla="*/ T0 w 4333"/>
              <a:gd name="T2" fmla="+- 0 14608 14261"/>
              <a:gd name="T3" fmla="*/ 14608 h 849"/>
              <a:gd name="T4" fmla="+- 0 17516 17513"/>
              <a:gd name="T5" fmla="*/ T4 w 4333"/>
              <a:gd name="T6" fmla="+- 0 14731 14261"/>
              <a:gd name="T7" fmla="*/ 14731 h 849"/>
              <a:gd name="T8" fmla="+- 0 17632 17513"/>
              <a:gd name="T9" fmla="*/ T8 w 4333"/>
              <a:gd name="T10" fmla="+- 0 14786 14261"/>
              <a:gd name="T11" fmla="*/ 14786 h 849"/>
              <a:gd name="T12" fmla="+- 0 18076 17513"/>
              <a:gd name="T13" fmla="*/ T12 w 4333"/>
              <a:gd name="T14" fmla="+- 0 14824 14261"/>
              <a:gd name="T15" fmla="*/ 14824 h 849"/>
              <a:gd name="T16" fmla="+- 0 17760 17513"/>
              <a:gd name="T17" fmla="*/ T16 w 4333"/>
              <a:gd name="T18" fmla="+- 0 15080 14261"/>
              <a:gd name="T19" fmla="*/ 15080 h 849"/>
              <a:gd name="T20" fmla="+- 0 17558 17513"/>
              <a:gd name="T21" fmla="*/ T20 w 4333"/>
              <a:gd name="T22" fmla="+- 0 15072 14261"/>
              <a:gd name="T23" fmla="*/ 15072 h 849"/>
              <a:gd name="T24" fmla="+- 0 17780 17513"/>
              <a:gd name="T25" fmla="*/ T24 w 4333"/>
              <a:gd name="T26" fmla="+- 0 14667 14261"/>
              <a:gd name="T27" fmla="*/ 14667 h 849"/>
              <a:gd name="T28" fmla="+- 0 18459 17513"/>
              <a:gd name="T29" fmla="*/ T28 w 4333"/>
              <a:gd name="T30" fmla="+- 0 14589 14261"/>
              <a:gd name="T31" fmla="*/ 14589 h 849"/>
              <a:gd name="T32" fmla="+- 0 18441 17513"/>
              <a:gd name="T33" fmla="*/ T32 w 4333"/>
              <a:gd name="T34" fmla="+- 0 14590 14261"/>
              <a:gd name="T35" fmla="*/ 14590 h 849"/>
              <a:gd name="T36" fmla="+- 0 19400 17513"/>
              <a:gd name="T37" fmla="*/ T36 w 4333"/>
              <a:gd name="T38" fmla="+- 0 14461 14261"/>
              <a:gd name="T39" fmla="*/ 14461 h 849"/>
              <a:gd name="T40" fmla="+- 0 19496 17513"/>
              <a:gd name="T41" fmla="*/ T40 w 4333"/>
              <a:gd name="T42" fmla="+- 0 14423 14261"/>
              <a:gd name="T43" fmla="*/ 14423 h 849"/>
              <a:gd name="T44" fmla="+- 0 19534 17513"/>
              <a:gd name="T45" fmla="*/ T44 w 4333"/>
              <a:gd name="T46" fmla="+- 0 14304 14261"/>
              <a:gd name="T47" fmla="*/ 14304 h 849"/>
              <a:gd name="T48" fmla="+- 0 19236 17513"/>
              <a:gd name="T49" fmla="*/ T48 w 4333"/>
              <a:gd name="T50" fmla="+- 0 14308 14261"/>
              <a:gd name="T51" fmla="*/ 14308 h 849"/>
              <a:gd name="T52" fmla="+- 0 19272 17513"/>
              <a:gd name="T53" fmla="*/ T52 w 4333"/>
              <a:gd name="T54" fmla="+- 0 14770 14261"/>
              <a:gd name="T55" fmla="*/ 14770 h 849"/>
              <a:gd name="T56" fmla="+- 0 19174 17513"/>
              <a:gd name="T57" fmla="*/ T56 w 4333"/>
              <a:gd name="T58" fmla="+- 0 15069 14261"/>
              <a:gd name="T59" fmla="*/ 15069 h 849"/>
              <a:gd name="T60" fmla="+- 0 18962 17513"/>
              <a:gd name="T61" fmla="*/ T60 w 4333"/>
              <a:gd name="T62" fmla="+- 0 14774 14261"/>
              <a:gd name="T63" fmla="*/ 14774 h 849"/>
              <a:gd name="T64" fmla="+- 0 19719 17513"/>
              <a:gd name="T65" fmla="*/ T64 w 4333"/>
              <a:gd name="T66" fmla="+- 0 14689 14261"/>
              <a:gd name="T67" fmla="*/ 14689 h 849"/>
              <a:gd name="T68" fmla="+- 0 19811 17513"/>
              <a:gd name="T69" fmla="*/ T68 w 4333"/>
              <a:gd name="T70" fmla="+- 0 14685 14261"/>
              <a:gd name="T71" fmla="*/ 14685 h 849"/>
              <a:gd name="T72" fmla="+- 0 19988 17513"/>
              <a:gd name="T73" fmla="*/ T72 w 4333"/>
              <a:gd name="T74" fmla="+- 0 14681 14261"/>
              <a:gd name="T75" fmla="*/ 14681 h 849"/>
              <a:gd name="T76" fmla="+- 0 19960 17513"/>
              <a:gd name="T77" fmla="*/ T76 w 4333"/>
              <a:gd name="T78" fmla="+- 0 14843 14261"/>
              <a:gd name="T79" fmla="*/ 14843 h 849"/>
              <a:gd name="T80" fmla="+- 0 20217 17513"/>
              <a:gd name="T81" fmla="*/ T80 w 4333"/>
              <a:gd name="T82" fmla="+- 0 14795 14261"/>
              <a:gd name="T83" fmla="*/ 14795 h 849"/>
              <a:gd name="T84" fmla="+- 0 20777 17513"/>
              <a:gd name="T85" fmla="*/ T84 w 4333"/>
              <a:gd name="T86" fmla="+- 0 14496 14261"/>
              <a:gd name="T87" fmla="*/ 14496 h 849"/>
              <a:gd name="T88" fmla="+- 0 20999 17513"/>
              <a:gd name="T89" fmla="*/ T88 w 4333"/>
              <a:gd name="T90" fmla="+- 0 14323 14261"/>
              <a:gd name="T91" fmla="*/ 14323 h 849"/>
              <a:gd name="T92" fmla="+- 0 20931 17513"/>
              <a:gd name="T93" fmla="*/ T92 w 4333"/>
              <a:gd name="T94" fmla="+- 0 14667 14261"/>
              <a:gd name="T95" fmla="*/ 14667 h 849"/>
              <a:gd name="T96" fmla="+- 0 20533 17513"/>
              <a:gd name="T97" fmla="*/ T96 w 4333"/>
              <a:gd name="T98" fmla="+- 0 14953 14261"/>
              <a:gd name="T99" fmla="*/ 14953 h 849"/>
              <a:gd name="T100" fmla="+- 0 20708 17513"/>
              <a:gd name="T101" fmla="*/ T100 w 4333"/>
              <a:gd name="T102" fmla="+- 0 14731 14261"/>
              <a:gd name="T103" fmla="*/ 14731 h 849"/>
              <a:gd name="T104" fmla="+- 0 20853 17513"/>
              <a:gd name="T105" fmla="*/ T104 w 4333"/>
              <a:gd name="T106" fmla="+- 0 14821 14261"/>
              <a:gd name="T107" fmla="*/ 14821 h 849"/>
              <a:gd name="T108" fmla="+- 0 21377 17513"/>
              <a:gd name="T109" fmla="*/ T108 w 4333"/>
              <a:gd name="T110" fmla="+- 0 14587 14261"/>
              <a:gd name="T111" fmla="*/ 14587 h 849"/>
              <a:gd name="T112" fmla="+- 0 21524 17513"/>
              <a:gd name="T113" fmla="*/ T112 w 4333"/>
              <a:gd name="T114" fmla="+- 0 14394 14261"/>
              <a:gd name="T115" fmla="*/ 14394 h 849"/>
              <a:gd name="T116" fmla="+- 0 21626 17513"/>
              <a:gd name="T117" fmla="*/ T116 w 4333"/>
              <a:gd name="T118" fmla="+- 0 14607 14261"/>
              <a:gd name="T119" fmla="*/ 14607 h 849"/>
              <a:gd name="T120" fmla="+- 0 21252 17513"/>
              <a:gd name="T121" fmla="*/ T120 w 4333"/>
              <a:gd name="T122" fmla="+- 0 14931 14261"/>
              <a:gd name="T123" fmla="*/ 14931 h 849"/>
              <a:gd name="T124" fmla="+- 0 21258 17513"/>
              <a:gd name="T125" fmla="*/ T124 w 4333"/>
              <a:gd name="T126" fmla="+- 0 14835 14261"/>
              <a:gd name="T127" fmla="*/ 14835 h 849"/>
              <a:gd name="T128" fmla="+- 0 21347 17513"/>
              <a:gd name="T129" fmla="*/ T128 w 4333"/>
              <a:gd name="T130" fmla="+- 0 14791 14261"/>
              <a:gd name="T131" fmla="*/ 14791 h 849"/>
              <a:gd name="T132" fmla="+- 0 21550 17513"/>
              <a:gd name="T133" fmla="*/ T132 w 4333"/>
              <a:gd name="T134" fmla="+- 0 14969 14261"/>
              <a:gd name="T135" fmla="*/ 14969 h 8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Lst>
            <a:rect l="0" t="0" r="r" b="b"/>
            <a:pathLst>
              <a:path w="4333" h="849" extrusionOk="0">
                <a:moveTo>
                  <a:pt x="237" y="414"/>
                </a:moveTo>
                <a:cubicBezTo>
                  <a:pt x="235" y="386"/>
                  <a:pt x="239" y="362"/>
                  <a:pt x="211" y="347"/>
                </a:cubicBezTo>
                <a:cubicBezTo>
                  <a:pt x="173" y="327"/>
                  <a:pt x="110" y="362"/>
                  <a:pt x="80" y="381"/>
                </a:cubicBezTo>
                <a:cubicBezTo>
                  <a:pt x="47" y="403"/>
                  <a:pt x="15" y="431"/>
                  <a:pt x="3" y="470"/>
                </a:cubicBezTo>
                <a:cubicBezTo>
                  <a:pt x="0" y="487"/>
                  <a:pt x="-1" y="492"/>
                  <a:pt x="3" y="503"/>
                </a:cubicBezTo>
                <a:cubicBezTo>
                  <a:pt x="39" y="527"/>
                  <a:pt x="75" y="524"/>
                  <a:pt x="119" y="525"/>
                </a:cubicBezTo>
                <a:cubicBezTo>
                  <a:pt x="223" y="526"/>
                  <a:pt x="326" y="523"/>
                  <a:pt x="430" y="524"/>
                </a:cubicBezTo>
                <a:cubicBezTo>
                  <a:pt x="470" y="524"/>
                  <a:pt x="538" y="520"/>
                  <a:pt x="563" y="563"/>
                </a:cubicBezTo>
                <a:cubicBezTo>
                  <a:pt x="596" y="620"/>
                  <a:pt x="527" y="682"/>
                  <a:pt x="488" y="710"/>
                </a:cubicBezTo>
                <a:cubicBezTo>
                  <a:pt x="417" y="761"/>
                  <a:pt x="330" y="792"/>
                  <a:pt x="247" y="819"/>
                </a:cubicBezTo>
                <a:cubicBezTo>
                  <a:pt x="201" y="834"/>
                  <a:pt x="110" y="868"/>
                  <a:pt x="62" y="836"/>
                </a:cubicBezTo>
                <a:cubicBezTo>
                  <a:pt x="56" y="828"/>
                  <a:pt x="51" y="819"/>
                  <a:pt x="45" y="811"/>
                </a:cubicBezTo>
              </a:path>
              <a:path w="4333" h="849" extrusionOk="0">
                <a:moveTo>
                  <a:pt x="217" y="431"/>
                </a:moveTo>
                <a:cubicBezTo>
                  <a:pt x="235" y="418"/>
                  <a:pt x="233" y="413"/>
                  <a:pt x="267" y="406"/>
                </a:cubicBezTo>
                <a:cubicBezTo>
                  <a:pt x="371" y="384"/>
                  <a:pt x="479" y="381"/>
                  <a:pt x="585" y="371"/>
                </a:cubicBezTo>
                <a:cubicBezTo>
                  <a:pt x="706" y="359"/>
                  <a:pt x="826" y="346"/>
                  <a:pt x="946" y="328"/>
                </a:cubicBezTo>
                <a:cubicBezTo>
                  <a:pt x="971" y="324"/>
                  <a:pt x="994" y="320"/>
                  <a:pt x="1019" y="315"/>
                </a:cubicBezTo>
                <a:cubicBezTo>
                  <a:pt x="991" y="319"/>
                  <a:pt x="955" y="321"/>
                  <a:pt x="928" y="329"/>
                </a:cubicBezTo>
                <a:cubicBezTo>
                  <a:pt x="892" y="339"/>
                  <a:pt x="859" y="358"/>
                  <a:pt x="827" y="376"/>
                </a:cubicBezTo>
              </a:path>
              <a:path w="4333" h="849" extrusionOk="0">
                <a:moveTo>
                  <a:pt x="1887" y="200"/>
                </a:moveTo>
                <a:cubicBezTo>
                  <a:pt x="1891" y="195"/>
                  <a:pt x="1885" y="184"/>
                  <a:pt x="1893" y="179"/>
                </a:cubicBezTo>
                <a:cubicBezTo>
                  <a:pt x="1916" y="165"/>
                  <a:pt x="1957" y="166"/>
                  <a:pt x="1983" y="162"/>
                </a:cubicBezTo>
                <a:cubicBezTo>
                  <a:pt x="2008" y="158"/>
                  <a:pt x="2091" y="155"/>
                  <a:pt x="2093" y="115"/>
                </a:cubicBezTo>
                <a:cubicBezTo>
                  <a:pt x="2095" y="75"/>
                  <a:pt x="2051" y="56"/>
                  <a:pt x="2021" y="43"/>
                </a:cubicBezTo>
                <a:cubicBezTo>
                  <a:pt x="1958" y="16"/>
                  <a:pt x="1890" y="6"/>
                  <a:pt x="1822" y="1"/>
                </a:cubicBezTo>
                <a:cubicBezTo>
                  <a:pt x="1778" y="-2"/>
                  <a:pt x="1738" y="-1"/>
                  <a:pt x="1723" y="47"/>
                </a:cubicBezTo>
                <a:cubicBezTo>
                  <a:pt x="1700" y="121"/>
                  <a:pt x="1726" y="202"/>
                  <a:pt x="1735" y="275"/>
                </a:cubicBezTo>
                <a:cubicBezTo>
                  <a:pt x="1745" y="353"/>
                  <a:pt x="1757" y="430"/>
                  <a:pt x="1759" y="509"/>
                </a:cubicBezTo>
                <a:cubicBezTo>
                  <a:pt x="1761" y="586"/>
                  <a:pt x="1753" y="673"/>
                  <a:pt x="1724" y="745"/>
                </a:cubicBezTo>
                <a:cubicBezTo>
                  <a:pt x="1716" y="763"/>
                  <a:pt x="1687" y="808"/>
                  <a:pt x="1661" y="808"/>
                </a:cubicBezTo>
                <a:cubicBezTo>
                  <a:pt x="1654" y="801"/>
                  <a:pt x="1647" y="794"/>
                  <a:pt x="1640" y="787"/>
                </a:cubicBezTo>
              </a:path>
              <a:path w="4333" h="849" extrusionOk="0">
                <a:moveTo>
                  <a:pt x="1449" y="513"/>
                </a:moveTo>
                <a:cubicBezTo>
                  <a:pt x="1530" y="480"/>
                  <a:pt x="1619" y="469"/>
                  <a:pt x="1705" y="459"/>
                </a:cubicBezTo>
                <a:cubicBezTo>
                  <a:pt x="1871" y="440"/>
                  <a:pt x="2040" y="448"/>
                  <a:pt x="2206" y="428"/>
                </a:cubicBezTo>
                <a:cubicBezTo>
                  <a:pt x="2230" y="424"/>
                  <a:pt x="2254" y="421"/>
                  <a:pt x="2278" y="417"/>
                </a:cubicBezTo>
              </a:path>
              <a:path w="4333" h="849" extrusionOk="0">
                <a:moveTo>
                  <a:pt x="2298" y="424"/>
                </a:moveTo>
                <a:cubicBezTo>
                  <a:pt x="2297" y="422"/>
                  <a:pt x="2274" y="422"/>
                  <a:pt x="2305" y="422"/>
                </a:cubicBezTo>
                <a:cubicBezTo>
                  <a:pt x="2361" y="421"/>
                  <a:pt x="2420" y="426"/>
                  <a:pt x="2475" y="420"/>
                </a:cubicBezTo>
                <a:cubicBezTo>
                  <a:pt x="2522" y="415"/>
                  <a:pt x="2565" y="407"/>
                  <a:pt x="2612" y="406"/>
                </a:cubicBezTo>
              </a:path>
              <a:path w="4333" h="849" extrusionOk="0">
                <a:moveTo>
                  <a:pt x="2447" y="582"/>
                </a:moveTo>
                <a:cubicBezTo>
                  <a:pt x="2453" y="583"/>
                  <a:pt x="2429" y="588"/>
                  <a:pt x="2459" y="587"/>
                </a:cubicBezTo>
                <a:cubicBezTo>
                  <a:pt x="2545" y="583"/>
                  <a:pt x="2622" y="559"/>
                  <a:pt x="2704" y="534"/>
                </a:cubicBezTo>
              </a:path>
              <a:path w="4333" h="849" extrusionOk="0">
                <a:moveTo>
                  <a:pt x="3286" y="307"/>
                </a:moveTo>
                <a:cubicBezTo>
                  <a:pt x="3277" y="283"/>
                  <a:pt x="3269" y="260"/>
                  <a:pt x="3264" y="235"/>
                </a:cubicBezTo>
                <a:cubicBezTo>
                  <a:pt x="3256" y="194"/>
                  <a:pt x="3271" y="159"/>
                  <a:pt x="3300" y="129"/>
                </a:cubicBezTo>
                <a:cubicBezTo>
                  <a:pt x="3345" y="82"/>
                  <a:pt x="3420" y="47"/>
                  <a:pt x="3486" y="62"/>
                </a:cubicBezTo>
                <a:cubicBezTo>
                  <a:pt x="3539" y="74"/>
                  <a:pt x="3556" y="131"/>
                  <a:pt x="3553" y="179"/>
                </a:cubicBezTo>
                <a:cubicBezTo>
                  <a:pt x="3548" y="268"/>
                  <a:pt x="3480" y="348"/>
                  <a:pt x="3418" y="406"/>
                </a:cubicBezTo>
                <a:cubicBezTo>
                  <a:pt x="3327" y="490"/>
                  <a:pt x="3219" y="556"/>
                  <a:pt x="3118" y="627"/>
                </a:cubicBezTo>
                <a:cubicBezTo>
                  <a:pt x="3085" y="650"/>
                  <a:pt x="3054" y="672"/>
                  <a:pt x="3020" y="692"/>
                </a:cubicBezTo>
                <a:cubicBezTo>
                  <a:pt x="3030" y="659"/>
                  <a:pt x="3046" y="628"/>
                  <a:pt x="3069" y="595"/>
                </a:cubicBezTo>
                <a:cubicBezTo>
                  <a:pt x="3104" y="546"/>
                  <a:pt x="3145" y="502"/>
                  <a:pt x="3195" y="470"/>
                </a:cubicBezTo>
                <a:cubicBezTo>
                  <a:pt x="3225" y="450"/>
                  <a:pt x="3250" y="447"/>
                  <a:pt x="3279" y="468"/>
                </a:cubicBezTo>
                <a:cubicBezTo>
                  <a:pt x="3314" y="493"/>
                  <a:pt x="3314" y="529"/>
                  <a:pt x="3340" y="560"/>
                </a:cubicBezTo>
                <a:cubicBezTo>
                  <a:pt x="3345" y="566"/>
                  <a:pt x="3376" y="587"/>
                  <a:pt x="3388" y="599"/>
                </a:cubicBezTo>
              </a:path>
              <a:path w="4333" h="849" extrusionOk="0">
                <a:moveTo>
                  <a:pt x="3864" y="326"/>
                </a:moveTo>
                <a:cubicBezTo>
                  <a:pt x="3869" y="289"/>
                  <a:pt x="3878" y="248"/>
                  <a:pt x="3898" y="216"/>
                </a:cubicBezTo>
                <a:cubicBezTo>
                  <a:pt x="3922" y="176"/>
                  <a:pt x="3966" y="144"/>
                  <a:pt x="4011" y="133"/>
                </a:cubicBezTo>
                <a:cubicBezTo>
                  <a:pt x="4051" y="123"/>
                  <a:pt x="4102" y="128"/>
                  <a:pt x="4127" y="165"/>
                </a:cubicBezTo>
                <a:cubicBezTo>
                  <a:pt x="4163" y="219"/>
                  <a:pt x="4140" y="295"/>
                  <a:pt x="4113" y="346"/>
                </a:cubicBezTo>
                <a:cubicBezTo>
                  <a:pt x="4063" y="439"/>
                  <a:pt x="3982" y="500"/>
                  <a:pt x="3902" y="564"/>
                </a:cubicBezTo>
                <a:cubicBezTo>
                  <a:pt x="3854" y="602"/>
                  <a:pt x="3800" y="654"/>
                  <a:pt x="3739" y="670"/>
                </a:cubicBezTo>
                <a:cubicBezTo>
                  <a:pt x="3736" y="670"/>
                  <a:pt x="3732" y="669"/>
                  <a:pt x="3729" y="669"/>
                </a:cubicBezTo>
                <a:cubicBezTo>
                  <a:pt x="3729" y="634"/>
                  <a:pt x="3732" y="610"/>
                  <a:pt x="3745" y="574"/>
                </a:cubicBezTo>
                <a:cubicBezTo>
                  <a:pt x="3753" y="551"/>
                  <a:pt x="3765" y="532"/>
                  <a:pt x="3776" y="511"/>
                </a:cubicBezTo>
                <a:cubicBezTo>
                  <a:pt x="3802" y="515"/>
                  <a:pt x="3808" y="510"/>
                  <a:pt x="3834" y="530"/>
                </a:cubicBezTo>
                <a:cubicBezTo>
                  <a:pt x="3868" y="556"/>
                  <a:pt x="3893" y="590"/>
                  <a:pt x="3921" y="621"/>
                </a:cubicBezTo>
                <a:cubicBezTo>
                  <a:pt x="3949" y="652"/>
                  <a:pt x="3993" y="702"/>
                  <a:pt x="4037" y="708"/>
                </a:cubicBezTo>
                <a:cubicBezTo>
                  <a:pt x="4149" y="724"/>
                  <a:pt x="4230" y="712"/>
                  <a:pt x="4332" y="672"/>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7" name=" 53"/>
          <p:cNvSpPr>
            <a:spLocks noRot="1" noChangeAspect="1" noEditPoints="1" noChangeArrowheads="1" noChangeShapeType="1" noTextEdit="1"/>
          </p:cNvSpPr>
          <p:nvPr/>
        </p:nvSpPr>
        <p:spPr bwMode="auto">
          <a:xfrm>
            <a:off x="4960938" y="5591175"/>
            <a:ext cx="1100137" cy="344488"/>
          </a:xfrm>
          <a:custGeom>
            <a:avLst/>
            <a:gdLst>
              <a:gd name="T0" fmla="+- 0 14281 13780"/>
              <a:gd name="T1" fmla="*/ T0 w 3057"/>
              <a:gd name="T2" fmla="+- 0 15867 15533"/>
              <a:gd name="T3" fmla="*/ 15867 h 954"/>
              <a:gd name="T4" fmla="+- 0 14421 13780"/>
              <a:gd name="T5" fmla="*/ T4 w 3057"/>
              <a:gd name="T6" fmla="+- 0 15863 15533"/>
              <a:gd name="T7" fmla="*/ 15863 h 954"/>
              <a:gd name="T8" fmla="+- 0 14221 13780"/>
              <a:gd name="T9" fmla="*/ T8 w 3057"/>
              <a:gd name="T10" fmla="+- 0 15785 15533"/>
              <a:gd name="T11" fmla="*/ 15785 h 954"/>
              <a:gd name="T12" fmla="+- 0 14105 13780"/>
              <a:gd name="T13" fmla="*/ T12 w 3057"/>
              <a:gd name="T14" fmla="+- 0 16151 15533"/>
              <a:gd name="T15" fmla="*/ 16151 h 954"/>
              <a:gd name="T16" fmla="+- 0 14061 13780"/>
              <a:gd name="T17" fmla="*/ T16 w 3057"/>
              <a:gd name="T18" fmla="+- 0 16477 15533"/>
              <a:gd name="T19" fmla="*/ 16477 h 954"/>
              <a:gd name="T20" fmla="+- 0 13783 13780"/>
              <a:gd name="T21" fmla="*/ T20 w 3057"/>
              <a:gd name="T22" fmla="+- 0 16268 15533"/>
              <a:gd name="T23" fmla="*/ 16268 h 954"/>
              <a:gd name="T24" fmla="+- 0 14082 13780"/>
              <a:gd name="T25" fmla="*/ T24 w 3057"/>
              <a:gd name="T26" fmla="+- 0 16197 15533"/>
              <a:gd name="T27" fmla="*/ 16197 h 954"/>
              <a:gd name="T28" fmla="+- 0 14746 13780"/>
              <a:gd name="T29" fmla="*/ T28 w 3057"/>
              <a:gd name="T30" fmla="+- 0 16063 15533"/>
              <a:gd name="T31" fmla="*/ 16063 h 954"/>
              <a:gd name="T32" fmla="+- 0 14410 13780"/>
              <a:gd name="T33" fmla="*/ T32 w 3057"/>
              <a:gd name="T34" fmla="+- 0 16052 15533"/>
              <a:gd name="T35" fmla="*/ 16052 h 954"/>
              <a:gd name="T36" fmla="+- 0 14397 13780"/>
              <a:gd name="T37" fmla="*/ T36 w 3057"/>
              <a:gd name="T38" fmla="+- 0 16288 15533"/>
              <a:gd name="T39" fmla="*/ 16288 h 954"/>
              <a:gd name="T40" fmla="+- 0 14664 13780"/>
              <a:gd name="T41" fmla="*/ T40 w 3057"/>
              <a:gd name="T42" fmla="+- 0 16222 15533"/>
              <a:gd name="T43" fmla="*/ 16222 h 954"/>
              <a:gd name="T44" fmla="+- 0 14493 13780"/>
              <a:gd name="T45" fmla="*/ T44 w 3057"/>
              <a:gd name="T46" fmla="+- 0 16105 15533"/>
              <a:gd name="T47" fmla="*/ 16105 h 954"/>
              <a:gd name="T48" fmla="+- 0 14897 13780"/>
              <a:gd name="T49" fmla="*/ T48 w 3057"/>
              <a:gd name="T50" fmla="+- 0 16049 15533"/>
              <a:gd name="T51" fmla="*/ 16049 h 954"/>
              <a:gd name="T52" fmla="+- 0 15219 13780"/>
              <a:gd name="T53" fmla="*/ T52 w 3057"/>
              <a:gd name="T54" fmla="+- 0 16158 15533"/>
              <a:gd name="T55" fmla="*/ 16158 h 954"/>
              <a:gd name="T56" fmla="+- 0 15192 13780"/>
              <a:gd name="T57" fmla="*/ T56 w 3057"/>
              <a:gd name="T58" fmla="+- 0 16383 15533"/>
              <a:gd name="T59" fmla="*/ 16383 h 954"/>
              <a:gd name="T60" fmla="+- 0 15270 13780"/>
              <a:gd name="T61" fmla="*/ T60 w 3057"/>
              <a:gd name="T62" fmla="+- 0 16128 15533"/>
              <a:gd name="T63" fmla="*/ 16128 h 954"/>
              <a:gd name="T64" fmla="+- 0 15720 13780"/>
              <a:gd name="T65" fmla="*/ T64 w 3057"/>
              <a:gd name="T66" fmla="+- 0 16021 15533"/>
              <a:gd name="T67" fmla="*/ 16021 h 954"/>
              <a:gd name="T68" fmla="+- 0 15726 13780"/>
              <a:gd name="T69" fmla="*/ T68 w 3057"/>
              <a:gd name="T70" fmla="+- 0 16005 15533"/>
              <a:gd name="T71" fmla="*/ 16005 h 954"/>
              <a:gd name="T72" fmla="+- 0 15771 13780"/>
              <a:gd name="T73" fmla="*/ T72 w 3057"/>
              <a:gd name="T74" fmla="+- 0 16151 15533"/>
              <a:gd name="T75" fmla="*/ 16151 h 954"/>
              <a:gd name="T76" fmla="+- 0 15683 13780"/>
              <a:gd name="T77" fmla="*/ T76 w 3057"/>
              <a:gd name="T78" fmla="+- 0 15601 15533"/>
              <a:gd name="T79" fmla="*/ 15601 h 954"/>
              <a:gd name="T80" fmla="+- 0 15446 13780"/>
              <a:gd name="T81" fmla="*/ T80 w 3057"/>
              <a:gd name="T82" fmla="+- 0 15544 15533"/>
              <a:gd name="T83" fmla="*/ 15544 h 954"/>
              <a:gd name="T84" fmla="+- 0 15710 13780"/>
              <a:gd name="T85" fmla="*/ T84 w 3057"/>
              <a:gd name="T86" fmla="+- 0 15697 15533"/>
              <a:gd name="T87" fmla="*/ 15697 h 954"/>
              <a:gd name="T88" fmla="+- 0 15820 13780"/>
              <a:gd name="T89" fmla="*/ T88 w 3057"/>
              <a:gd name="T90" fmla="+- 0 15672 15533"/>
              <a:gd name="T91" fmla="*/ 15672 h 954"/>
              <a:gd name="T92" fmla="+- 0 15668 13780"/>
              <a:gd name="T93" fmla="*/ T92 w 3057"/>
              <a:gd name="T94" fmla="+- 0 15732 15533"/>
              <a:gd name="T95" fmla="*/ 15732 h 954"/>
              <a:gd name="T96" fmla="+- 0 15987 13780"/>
              <a:gd name="T97" fmla="*/ T96 w 3057"/>
              <a:gd name="T98" fmla="+- 0 15973 15533"/>
              <a:gd name="T99" fmla="*/ 15973 h 954"/>
              <a:gd name="T100" fmla="+- 0 16129 13780"/>
              <a:gd name="T101" fmla="*/ T100 w 3057"/>
              <a:gd name="T102" fmla="+- 0 16012 15533"/>
              <a:gd name="T103" fmla="*/ 16012 h 954"/>
              <a:gd name="T104" fmla="+- 0 15964 13780"/>
              <a:gd name="T105" fmla="*/ T104 w 3057"/>
              <a:gd name="T106" fmla="+- 0 16199 15533"/>
              <a:gd name="T107" fmla="*/ 16199 h 954"/>
              <a:gd name="T108" fmla="+- 0 16316 13780"/>
              <a:gd name="T109" fmla="*/ T108 w 3057"/>
              <a:gd name="T110" fmla="+- 0 16144 15533"/>
              <a:gd name="T111" fmla="*/ 16144 h 954"/>
              <a:gd name="T112" fmla="+- 0 16562 13780"/>
              <a:gd name="T113" fmla="*/ T112 w 3057"/>
              <a:gd name="T114" fmla="+- 0 15800 15533"/>
              <a:gd name="T115" fmla="*/ 15800 h 954"/>
              <a:gd name="T116" fmla="+- 0 16427 13780"/>
              <a:gd name="T117" fmla="*/ T116 w 3057"/>
              <a:gd name="T118" fmla="+- 0 15988 15533"/>
              <a:gd name="T119" fmla="*/ 15988 h 954"/>
              <a:gd name="T120" fmla="+- 0 16666 13780"/>
              <a:gd name="T121" fmla="*/ T120 w 3057"/>
              <a:gd name="T122" fmla="+- 0 16110 15533"/>
              <a:gd name="T123" fmla="*/ 16110 h 954"/>
              <a:gd name="T124" fmla="+- 0 16709 13780"/>
              <a:gd name="T125" fmla="*/ T124 w 3057"/>
              <a:gd name="T126" fmla="+- 0 15922 15533"/>
              <a:gd name="T127" fmla="*/ 15922 h 954"/>
              <a:gd name="T128" fmla="+- 0 16807 13780"/>
              <a:gd name="T129" fmla="*/ T128 w 3057"/>
              <a:gd name="T130" fmla="+- 0 16188 15533"/>
              <a:gd name="T131" fmla="*/ 16188 h 954"/>
              <a:gd name="T132" fmla="+- 0 16815 13780"/>
              <a:gd name="T133" fmla="*/ T132 w 3057"/>
              <a:gd name="T134" fmla="+- 0 16305 15533"/>
              <a:gd name="T135" fmla="*/ 16305 h 954"/>
              <a:gd name="T136" fmla="+- 0 16246 13780"/>
              <a:gd name="T137" fmla="*/ T136 w 3057"/>
              <a:gd name="T138" fmla="+- 0 16151 15533"/>
              <a:gd name="T139" fmla="*/ 16151 h 954"/>
              <a:gd name="T140" fmla="+- 0 16072 13780"/>
              <a:gd name="T141" fmla="*/ T140 w 3057"/>
              <a:gd name="T142" fmla="+- 0 16270 15533"/>
              <a:gd name="T143" fmla="*/ 16270 h 954"/>
              <a:gd name="T144" fmla="+- 0 15999 13780"/>
              <a:gd name="T145" fmla="*/ T144 w 3057"/>
              <a:gd name="T146" fmla="+- 0 16220 15533"/>
              <a:gd name="T147" fmla="*/ 16220 h 954"/>
              <a:gd name="T148" fmla="+- 0 16074 13780"/>
              <a:gd name="T149" fmla="*/ T148 w 3057"/>
              <a:gd name="T150" fmla="+- 0 15998 15533"/>
              <a:gd name="T151" fmla="*/ 15998 h 954"/>
              <a:gd name="T152" fmla="+- 0 16058 13780"/>
              <a:gd name="T153" fmla="*/ T152 w 3057"/>
              <a:gd name="T154" fmla="+- 0 15931 15533"/>
              <a:gd name="T155" fmla="*/ 15931 h 954"/>
              <a:gd name="T156" fmla="+- 0 16058 13780"/>
              <a:gd name="T157" fmla="*/ T156 w 3057"/>
              <a:gd name="T158" fmla="+- 0 15885 15533"/>
              <a:gd name="T159" fmla="*/ 15885 h 954"/>
              <a:gd name="T160" fmla="+- 0 16017 13780"/>
              <a:gd name="T161" fmla="*/ T160 w 3057"/>
              <a:gd name="T162" fmla="+- 0 15934 15533"/>
              <a:gd name="T163" fmla="*/ 15934 h 954"/>
              <a:gd name="T164" fmla="+- 0 16067 13780"/>
              <a:gd name="T165" fmla="*/ T164 w 3057"/>
              <a:gd name="T166" fmla="+- 0 15964 15533"/>
              <a:gd name="T167" fmla="*/ 15964 h 954"/>
              <a:gd name="T168" fmla="+- 0 16119 13780"/>
              <a:gd name="T169" fmla="*/ T168 w 3057"/>
              <a:gd name="T170" fmla="+- 0 16024 15533"/>
              <a:gd name="T171" fmla="*/ 16024 h 954"/>
              <a:gd name="T172" fmla="+- 0 16163 13780"/>
              <a:gd name="T173" fmla="*/ T172 w 3057"/>
              <a:gd name="T174" fmla="+- 0 16084 15533"/>
              <a:gd name="T175" fmla="*/ 16084 h 954"/>
              <a:gd name="T176" fmla="+- 0 16308 13780"/>
              <a:gd name="T177" fmla="*/ T176 w 3057"/>
              <a:gd name="T178" fmla="+- 0 16087 15533"/>
              <a:gd name="T179" fmla="*/ 16087 h 95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Lst>
            <a:rect l="0" t="0" r="r" b="b"/>
            <a:pathLst>
              <a:path w="3057" h="954" extrusionOk="0">
                <a:moveTo>
                  <a:pt x="462" y="330"/>
                </a:moveTo>
                <a:cubicBezTo>
                  <a:pt x="475" y="331"/>
                  <a:pt x="488" y="332"/>
                  <a:pt x="501" y="334"/>
                </a:cubicBezTo>
                <a:cubicBezTo>
                  <a:pt x="536" y="338"/>
                  <a:pt x="572" y="345"/>
                  <a:pt x="608" y="344"/>
                </a:cubicBezTo>
                <a:cubicBezTo>
                  <a:pt x="631" y="344"/>
                  <a:pt x="627" y="339"/>
                  <a:pt x="641" y="330"/>
                </a:cubicBezTo>
                <a:cubicBezTo>
                  <a:pt x="621" y="304"/>
                  <a:pt x="608" y="285"/>
                  <a:pt x="576" y="270"/>
                </a:cubicBezTo>
                <a:cubicBezTo>
                  <a:pt x="535" y="251"/>
                  <a:pt x="485" y="248"/>
                  <a:pt x="441" y="252"/>
                </a:cubicBezTo>
                <a:cubicBezTo>
                  <a:pt x="389" y="257"/>
                  <a:pt x="348" y="277"/>
                  <a:pt x="334" y="330"/>
                </a:cubicBezTo>
                <a:cubicBezTo>
                  <a:pt x="309" y="421"/>
                  <a:pt x="328" y="525"/>
                  <a:pt x="325" y="618"/>
                </a:cubicBezTo>
                <a:cubicBezTo>
                  <a:pt x="323" y="684"/>
                  <a:pt x="320" y="753"/>
                  <a:pt x="305" y="818"/>
                </a:cubicBezTo>
                <a:cubicBezTo>
                  <a:pt x="297" y="854"/>
                  <a:pt x="295" y="932"/>
                  <a:pt x="281" y="944"/>
                </a:cubicBezTo>
                <a:cubicBezTo>
                  <a:pt x="256" y="953"/>
                  <a:pt x="248" y="956"/>
                  <a:pt x="230" y="946"/>
                </a:cubicBezTo>
              </a:path>
              <a:path w="3057" h="954" extrusionOk="0">
                <a:moveTo>
                  <a:pt x="3" y="735"/>
                </a:moveTo>
                <a:cubicBezTo>
                  <a:pt x="6" y="716"/>
                  <a:pt x="-9" y="704"/>
                  <a:pt x="19" y="693"/>
                </a:cubicBezTo>
                <a:cubicBezTo>
                  <a:pt x="101" y="661"/>
                  <a:pt x="216" y="671"/>
                  <a:pt x="302" y="664"/>
                </a:cubicBezTo>
                <a:cubicBezTo>
                  <a:pt x="504" y="648"/>
                  <a:pt x="720" y="634"/>
                  <a:pt x="912" y="565"/>
                </a:cubicBezTo>
                <a:cubicBezTo>
                  <a:pt x="945" y="550"/>
                  <a:pt x="953" y="549"/>
                  <a:pt x="966" y="530"/>
                </a:cubicBezTo>
                <a:cubicBezTo>
                  <a:pt x="930" y="507"/>
                  <a:pt x="904" y="497"/>
                  <a:pt x="849" y="495"/>
                </a:cubicBezTo>
                <a:cubicBezTo>
                  <a:pt x="777" y="492"/>
                  <a:pt x="698" y="493"/>
                  <a:pt x="630" y="519"/>
                </a:cubicBezTo>
                <a:cubicBezTo>
                  <a:pt x="581" y="537"/>
                  <a:pt x="549" y="573"/>
                  <a:pt x="543" y="625"/>
                </a:cubicBezTo>
                <a:cubicBezTo>
                  <a:pt x="536" y="685"/>
                  <a:pt x="567" y="726"/>
                  <a:pt x="617" y="755"/>
                </a:cubicBezTo>
                <a:cubicBezTo>
                  <a:pt x="683" y="794"/>
                  <a:pt x="787" y="810"/>
                  <a:pt x="861" y="786"/>
                </a:cubicBezTo>
                <a:cubicBezTo>
                  <a:pt x="909" y="771"/>
                  <a:pt x="904" y="725"/>
                  <a:pt x="884" y="689"/>
                </a:cubicBezTo>
                <a:cubicBezTo>
                  <a:pt x="858" y="642"/>
                  <a:pt x="816" y="599"/>
                  <a:pt x="766" y="579"/>
                </a:cubicBezTo>
                <a:cubicBezTo>
                  <a:pt x="746" y="571"/>
                  <a:pt x="732" y="573"/>
                  <a:pt x="713" y="572"/>
                </a:cubicBezTo>
              </a:path>
              <a:path w="3057" h="954" extrusionOk="0">
                <a:moveTo>
                  <a:pt x="1057" y="572"/>
                </a:moveTo>
                <a:cubicBezTo>
                  <a:pt x="1073" y="547"/>
                  <a:pt x="1084" y="527"/>
                  <a:pt x="1117" y="516"/>
                </a:cubicBezTo>
                <a:cubicBezTo>
                  <a:pt x="1176" y="495"/>
                  <a:pt x="1257" y="500"/>
                  <a:pt x="1317" y="516"/>
                </a:cubicBezTo>
                <a:cubicBezTo>
                  <a:pt x="1379" y="533"/>
                  <a:pt x="1419" y="564"/>
                  <a:pt x="1439" y="625"/>
                </a:cubicBezTo>
                <a:cubicBezTo>
                  <a:pt x="1455" y="674"/>
                  <a:pt x="1451" y="729"/>
                  <a:pt x="1442" y="779"/>
                </a:cubicBezTo>
                <a:cubicBezTo>
                  <a:pt x="1436" y="811"/>
                  <a:pt x="1429" y="826"/>
                  <a:pt x="1412" y="850"/>
                </a:cubicBezTo>
                <a:cubicBezTo>
                  <a:pt x="1390" y="830"/>
                  <a:pt x="1383" y="822"/>
                  <a:pt x="1383" y="785"/>
                </a:cubicBezTo>
                <a:cubicBezTo>
                  <a:pt x="1383" y="710"/>
                  <a:pt x="1424" y="633"/>
                  <a:pt x="1490" y="595"/>
                </a:cubicBezTo>
                <a:cubicBezTo>
                  <a:pt x="1527" y="573"/>
                  <a:pt x="1577" y="569"/>
                  <a:pt x="1618" y="561"/>
                </a:cubicBezTo>
              </a:path>
              <a:path w="3057" h="954" extrusionOk="0">
                <a:moveTo>
                  <a:pt x="1940" y="488"/>
                </a:moveTo>
                <a:cubicBezTo>
                  <a:pt x="1940" y="477"/>
                  <a:pt x="1940" y="467"/>
                  <a:pt x="1940" y="456"/>
                </a:cubicBezTo>
                <a:cubicBezTo>
                  <a:pt x="1942" y="462"/>
                  <a:pt x="1943" y="466"/>
                  <a:pt x="1946" y="472"/>
                </a:cubicBezTo>
                <a:cubicBezTo>
                  <a:pt x="1957" y="496"/>
                  <a:pt x="1966" y="525"/>
                  <a:pt x="1972" y="551"/>
                </a:cubicBezTo>
                <a:cubicBezTo>
                  <a:pt x="1977" y="573"/>
                  <a:pt x="1975" y="600"/>
                  <a:pt x="1991" y="618"/>
                </a:cubicBezTo>
                <a:cubicBezTo>
                  <a:pt x="2003" y="632"/>
                  <a:pt x="2008" y="624"/>
                  <a:pt x="2020" y="616"/>
                </a:cubicBezTo>
              </a:path>
              <a:path w="3057" h="954" extrusionOk="0">
                <a:moveTo>
                  <a:pt x="1903" y="68"/>
                </a:moveTo>
                <a:cubicBezTo>
                  <a:pt x="1845" y="40"/>
                  <a:pt x="1789" y="16"/>
                  <a:pt x="1725" y="4"/>
                </a:cubicBezTo>
                <a:cubicBezTo>
                  <a:pt x="1693" y="0"/>
                  <a:pt x="1684" y="-2"/>
                  <a:pt x="1666" y="11"/>
                </a:cubicBezTo>
                <a:cubicBezTo>
                  <a:pt x="1654" y="54"/>
                  <a:pt x="1674" y="69"/>
                  <a:pt x="1712" y="94"/>
                </a:cubicBezTo>
                <a:cubicBezTo>
                  <a:pt x="1775" y="137"/>
                  <a:pt x="1855" y="154"/>
                  <a:pt x="1930" y="164"/>
                </a:cubicBezTo>
                <a:cubicBezTo>
                  <a:pt x="1956" y="167"/>
                  <a:pt x="2017" y="176"/>
                  <a:pt x="2037" y="150"/>
                </a:cubicBezTo>
                <a:cubicBezTo>
                  <a:pt x="2038" y="146"/>
                  <a:pt x="2039" y="143"/>
                  <a:pt x="2040" y="139"/>
                </a:cubicBezTo>
                <a:cubicBezTo>
                  <a:pt x="2006" y="115"/>
                  <a:pt x="1987" y="146"/>
                  <a:pt x="1957" y="136"/>
                </a:cubicBezTo>
                <a:cubicBezTo>
                  <a:pt x="1894" y="115"/>
                  <a:pt x="1889" y="126"/>
                  <a:pt x="1888" y="199"/>
                </a:cubicBezTo>
              </a:path>
              <a:path w="3057" h="954" extrusionOk="0">
                <a:moveTo>
                  <a:pt x="2184" y="448"/>
                </a:moveTo>
                <a:cubicBezTo>
                  <a:pt x="2191" y="444"/>
                  <a:pt x="2198" y="441"/>
                  <a:pt x="2207" y="440"/>
                </a:cubicBezTo>
                <a:cubicBezTo>
                  <a:pt x="2239" y="438"/>
                  <a:pt x="2272" y="437"/>
                  <a:pt x="2303" y="445"/>
                </a:cubicBezTo>
                <a:cubicBezTo>
                  <a:pt x="2326" y="451"/>
                  <a:pt x="2335" y="462"/>
                  <a:pt x="2349" y="479"/>
                </a:cubicBezTo>
              </a:path>
              <a:path w="3057" h="954" extrusionOk="0">
                <a:moveTo>
                  <a:pt x="2187" y="658"/>
                </a:moveTo>
                <a:cubicBezTo>
                  <a:pt x="2187" y="660"/>
                  <a:pt x="2183" y="664"/>
                  <a:pt x="2184" y="666"/>
                </a:cubicBezTo>
                <a:cubicBezTo>
                  <a:pt x="2189" y="676"/>
                  <a:pt x="2275" y="669"/>
                  <a:pt x="2278" y="668"/>
                </a:cubicBezTo>
                <a:cubicBezTo>
                  <a:pt x="2364" y="652"/>
                  <a:pt x="2451" y="633"/>
                  <a:pt x="2536" y="611"/>
                </a:cubicBezTo>
              </a:path>
              <a:path w="3057" h="954" extrusionOk="0">
                <a:moveTo>
                  <a:pt x="2869" y="286"/>
                </a:moveTo>
                <a:cubicBezTo>
                  <a:pt x="2842" y="274"/>
                  <a:pt x="2812" y="265"/>
                  <a:pt x="2782" y="267"/>
                </a:cubicBezTo>
                <a:cubicBezTo>
                  <a:pt x="2739" y="270"/>
                  <a:pt x="2701" y="291"/>
                  <a:pt x="2677" y="327"/>
                </a:cubicBezTo>
                <a:cubicBezTo>
                  <a:pt x="2652" y="365"/>
                  <a:pt x="2646" y="410"/>
                  <a:pt x="2647" y="455"/>
                </a:cubicBezTo>
                <a:cubicBezTo>
                  <a:pt x="2648" y="501"/>
                  <a:pt x="2668" y="544"/>
                  <a:pt x="2711" y="566"/>
                </a:cubicBezTo>
                <a:cubicBezTo>
                  <a:pt x="2763" y="592"/>
                  <a:pt x="2831" y="593"/>
                  <a:pt x="2886" y="577"/>
                </a:cubicBezTo>
                <a:cubicBezTo>
                  <a:pt x="2938" y="562"/>
                  <a:pt x="2956" y="533"/>
                  <a:pt x="2964" y="483"/>
                </a:cubicBezTo>
                <a:cubicBezTo>
                  <a:pt x="2970" y="445"/>
                  <a:pt x="2966" y="408"/>
                  <a:pt x="2929" y="389"/>
                </a:cubicBezTo>
                <a:cubicBezTo>
                  <a:pt x="2897" y="372"/>
                  <a:pt x="2866" y="388"/>
                  <a:pt x="2842" y="408"/>
                </a:cubicBezTo>
              </a:path>
              <a:path w="3057" h="954" extrusionOk="0">
                <a:moveTo>
                  <a:pt x="3027" y="655"/>
                </a:moveTo>
                <a:cubicBezTo>
                  <a:pt x="3031" y="663"/>
                  <a:pt x="3032" y="668"/>
                  <a:pt x="3033" y="678"/>
                </a:cubicBezTo>
                <a:cubicBezTo>
                  <a:pt x="3038" y="722"/>
                  <a:pt x="3063" y="734"/>
                  <a:pt x="3035" y="772"/>
                </a:cubicBezTo>
                <a:cubicBezTo>
                  <a:pt x="3000" y="819"/>
                  <a:pt x="2954" y="824"/>
                  <a:pt x="2902" y="839"/>
                </a:cubicBezTo>
              </a:path>
              <a:path w="3057" h="954" extrusionOk="0">
                <a:moveTo>
                  <a:pt x="2466" y="618"/>
                </a:moveTo>
                <a:cubicBezTo>
                  <a:pt x="2422" y="635"/>
                  <a:pt x="2385" y="651"/>
                  <a:pt x="2349" y="678"/>
                </a:cubicBezTo>
                <a:cubicBezTo>
                  <a:pt x="2333" y="690"/>
                  <a:pt x="2308" y="729"/>
                  <a:pt x="2292" y="737"/>
                </a:cubicBezTo>
                <a:cubicBezTo>
                  <a:pt x="2263" y="752"/>
                  <a:pt x="2269" y="734"/>
                  <a:pt x="2254" y="719"/>
                </a:cubicBezTo>
                <a:cubicBezTo>
                  <a:pt x="2246" y="711"/>
                  <a:pt x="2226" y="697"/>
                  <a:pt x="2219" y="687"/>
                </a:cubicBezTo>
                <a:cubicBezTo>
                  <a:pt x="2205" y="667"/>
                  <a:pt x="2187" y="592"/>
                  <a:pt x="2201" y="572"/>
                </a:cubicBezTo>
                <a:cubicBezTo>
                  <a:pt x="2227" y="534"/>
                  <a:pt x="2267" y="501"/>
                  <a:pt x="2294" y="465"/>
                </a:cubicBezTo>
                <a:cubicBezTo>
                  <a:pt x="2304" y="439"/>
                  <a:pt x="2309" y="434"/>
                  <a:pt x="2305" y="416"/>
                </a:cubicBezTo>
                <a:cubicBezTo>
                  <a:pt x="2293" y="410"/>
                  <a:pt x="2288" y="414"/>
                  <a:pt x="2278" y="398"/>
                </a:cubicBezTo>
                <a:cubicBezTo>
                  <a:pt x="2273" y="390"/>
                  <a:pt x="2266" y="372"/>
                  <a:pt x="2267" y="363"/>
                </a:cubicBezTo>
                <a:cubicBezTo>
                  <a:pt x="2267" y="360"/>
                  <a:pt x="2268" y="361"/>
                  <a:pt x="2278" y="352"/>
                </a:cubicBezTo>
                <a:cubicBezTo>
                  <a:pt x="2267" y="364"/>
                  <a:pt x="2253" y="376"/>
                  <a:pt x="2244" y="387"/>
                </a:cubicBezTo>
                <a:cubicBezTo>
                  <a:pt x="2241" y="395"/>
                  <a:pt x="2240" y="397"/>
                  <a:pt x="2237" y="401"/>
                </a:cubicBezTo>
                <a:cubicBezTo>
                  <a:pt x="2244" y="400"/>
                  <a:pt x="2265" y="393"/>
                  <a:pt x="2271" y="395"/>
                </a:cubicBezTo>
                <a:cubicBezTo>
                  <a:pt x="2280" y="398"/>
                  <a:pt x="2287" y="423"/>
                  <a:pt x="2287" y="431"/>
                </a:cubicBezTo>
                <a:cubicBezTo>
                  <a:pt x="2288" y="448"/>
                  <a:pt x="2280" y="462"/>
                  <a:pt x="2281" y="479"/>
                </a:cubicBezTo>
                <a:cubicBezTo>
                  <a:pt x="2300" y="485"/>
                  <a:pt x="2319" y="486"/>
                  <a:pt x="2339" y="491"/>
                </a:cubicBezTo>
                <a:cubicBezTo>
                  <a:pt x="2390" y="503"/>
                  <a:pt x="2354" y="495"/>
                  <a:pt x="2374" y="520"/>
                </a:cubicBezTo>
                <a:cubicBezTo>
                  <a:pt x="2389" y="539"/>
                  <a:pt x="2375" y="528"/>
                  <a:pt x="2383" y="551"/>
                </a:cubicBezTo>
                <a:cubicBezTo>
                  <a:pt x="2418" y="550"/>
                  <a:pt x="2452" y="548"/>
                  <a:pt x="2487" y="550"/>
                </a:cubicBezTo>
                <a:cubicBezTo>
                  <a:pt x="2503" y="551"/>
                  <a:pt x="2512" y="553"/>
                  <a:pt x="2528" y="554"/>
                </a:cubicBezTo>
                <a:cubicBezTo>
                  <a:pt x="2539" y="558"/>
                  <a:pt x="2547" y="558"/>
                  <a:pt x="2558" y="555"/>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8" name=" 54"/>
          <p:cNvSpPr>
            <a:spLocks noRot="1" noChangeAspect="1" noEditPoints="1" noChangeArrowheads="1" noChangeShapeType="1" noTextEdit="1"/>
          </p:cNvSpPr>
          <p:nvPr/>
        </p:nvSpPr>
        <p:spPr bwMode="auto">
          <a:xfrm>
            <a:off x="6232525" y="5986463"/>
            <a:ext cx="738188" cy="184150"/>
          </a:xfrm>
          <a:custGeom>
            <a:avLst/>
            <a:gdLst>
              <a:gd name="T0" fmla="+- 0 17646 17313"/>
              <a:gd name="T1" fmla="*/ T0 w 2050"/>
              <a:gd name="T2" fmla="+- 0 16659 16631"/>
              <a:gd name="T3" fmla="*/ 16659 h 511"/>
              <a:gd name="T4" fmla="+- 0 17637 17313"/>
              <a:gd name="T5" fmla="*/ T4 w 2050"/>
              <a:gd name="T6" fmla="+- 0 16640 16631"/>
              <a:gd name="T7" fmla="*/ 16640 h 511"/>
              <a:gd name="T8" fmla="+- 0 17358 17313"/>
              <a:gd name="T9" fmla="*/ T8 w 2050"/>
              <a:gd name="T10" fmla="+- 0 16706 16631"/>
              <a:gd name="T11" fmla="*/ 16706 h 511"/>
              <a:gd name="T12" fmla="+- 0 17319 17313"/>
              <a:gd name="T13" fmla="*/ T12 w 2050"/>
              <a:gd name="T14" fmla="+- 0 16896 16631"/>
              <a:gd name="T15" fmla="*/ 16896 h 511"/>
              <a:gd name="T16" fmla="+- 0 17420 17313"/>
              <a:gd name="T17" fmla="*/ T16 w 2050"/>
              <a:gd name="T18" fmla="+- 0 17029 16631"/>
              <a:gd name="T19" fmla="*/ 17029 h 511"/>
              <a:gd name="T20" fmla="+- 0 17679 17313"/>
              <a:gd name="T21" fmla="*/ T20 w 2050"/>
              <a:gd name="T22" fmla="+- 0 17013 16631"/>
              <a:gd name="T23" fmla="*/ 17013 h 511"/>
              <a:gd name="T24" fmla="+- 0 17763 17313"/>
              <a:gd name="T25" fmla="*/ T24 w 2050"/>
              <a:gd name="T26" fmla="+- 0 16990 16631"/>
              <a:gd name="T27" fmla="*/ 16990 h 511"/>
              <a:gd name="T28" fmla="+- 0 18139 17313"/>
              <a:gd name="T29" fmla="*/ T28 w 2050"/>
              <a:gd name="T30" fmla="+- 0 16734 16631"/>
              <a:gd name="T31" fmla="*/ 16734 h 511"/>
              <a:gd name="T32" fmla="+- 0 18183 17313"/>
              <a:gd name="T33" fmla="*/ T32 w 2050"/>
              <a:gd name="T34" fmla="+- 0 16733 16631"/>
              <a:gd name="T35" fmla="*/ 16733 h 511"/>
              <a:gd name="T36" fmla="+- 0 18339 17313"/>
              <a:gd name="T37" fmla="*/ T36 w 2050"/>
              <a:gd name="T38" fmla="+- 0 16741 16631"/>
              <a:gd name="T39" fmla="*/ 16741 h 511"/>
              <a:gd name="T40" fmla="+- 0 18375 17313"/>
              <a:gd name="T41" fmla="*/ T40 w 2050"/>
              <a:gd name="T42" fmla="+- 0 16762 16631"/>
              <a:gd name="T43" fmla="*/ 16762 h 511"/>
              <a:gd name="T44" fmla="+- 0 18082 17313"/>
              <a:gd name="T45" fmla="*/ T44 w 2050"/>
              <a:gd name="T46" fmla="+- 0 16968 16631"/>
              <a:gd name="T47" fmla="*/ 16968 h 511"/>
              <a:gd name="T48" fmla="+- 0 18144 17313"/>
              <a:gd name="T49" fmla="*/ T48 w 2050"/>
              <a:gd name="T50" fmla="+- 0 16972 16631"/>
              <a:gd name="T51" fmla="*/ 16972 h 511"/>
              <a:gd name="T52" fmla="+- 0 18308 17313"/>
              <a:gd name="T53" fmla="*/ T52 w 2050"/>
              <a:gd name="T54" fmla="+- 0 16972 16631"/>
              <a:gd name="T55" fmla="*/ 16972 h 511"/>
              <a:gd name="T56" fmla="+- 0 18441 17313"/>
              <a:gd name="T57" fmla="*/ T56 w 2050"/>
              <a:gd name="T58" fmla="+- 0 16954 16631"/>
              <a:gd name="T59" fmla="*/ 16954 h 511"/>
              <a:gd name="T60" fmla="+- 0 18855 17313"/>
              <a:gd name="T61" fmla="*/ T60 w 2050"/>
              <a:gd name="T62" fmla="+- 0 16647 16631"/>
              <a:gd name="T63" fmla="*/ 16647 h 511"/>
              <a:gd name="T64" fmla="+- 0 18856 17313"/>
              <a:gd name="T65" fmla="*/ T64 w 2050"/>
              <a:gd name="T66" fmla="+- 0 16636 16631"/>
              <a:gd name="T67" fmla="*/ 16636 h 511"/>
              <a:gd name="T68" fmla="+- 0 18856 17313"/>
              <a:gd name="T69" fmla="*/ T68 w 2050"/>
              <a:gd name="T70" fmla="+- 0 16633 16631"/>
              <a:gd name="T71" fmla="*/ 16633 h 511"/>
              <a:gd name="T72" fmla="+- 0 18849 17313"/>
              <a:gd name="T73" fmla="*/ T72 w 2050"/>
              <a:gd name="T74" fmla="+- 0 16648 16631"/>
              <a:gd name="T75" fmla="*/ 16648 h 511"/>
              <a:gd name="T76" fmla="+- 0 18833 17313"/>
              <a:gd name="T77" fmla="*/ T76 w 2050"/>
              <a:gd name="T78" fmla="+- 0 16747 16631"/>
              <a:gd name="T79" fmla="*/ 16747 h 511"/>
              <a:gd name="T80" fmla="+- 0 18822 17313"/>
              <a:gd name="T81" fmla="*/ T80 w 2050"/>
              <a:gd name="T82" fmla="+- 0 16894 16631"/>
              <a:gd name="T83" fmla="*/ 16894 h 511"/>
              <a:gd name="T84" fmla="+- 0 18822 17313"/>
              <a:gd name="T85" fmla="*/ T84 w 2050"/>
              <a:gd name="T86" fmla="+- 0 17006 16631"/>
              <a:gd name="T87" fmla="*/ 17006 h 511"/>
              <a:gd name="T88" fmla="+- 0 18833 17313"/>
              <a:gd name="T89" fmla="*/ T88 w 2050"/>
              <a:gd name="T90" fmla="+- 0 17035 16631"/>
              <a:gd name="T91" fmla="*/ 17035 h 511"/>
              <a:gd name="T92" fmla="+- 0 18846 17313"/>
              <a:gd name="T93" fmla="*/ T92 w 2050"/>
              <a:gd name="T94" fmla="+- 0 17032 16631"/>
              <a:gd name="T95" fmla="*/ 17032 h 511"/>
              <a:gd name="T96" fmla="+- 0 19283 17313"/>
              <a:gd name="T97" fmla="*/ T96 w 2050"/>
              <a:gd name="T98" fmla="+- 0 16807 16631"/>
              <a:gd name="T99" fmla="*/ 16807 h 511"/>
              <a:gd name="T100" fmla="+- 0 19278 17313"/>
              <a:gd name="T101" fmla="*/ T100 w 2050"/>
              <a:gd name="T102" fmla="+- 0 16755 16631"/>
              <a:gd name="T103" fmla="*/ 16755 h 511"/>
              <a:gd name="T104" fmla="+- 0 19246 17313"/>
              <a:gd name="T105" fmla="*/ T104 w 2050"/>
              <a:gd name="T106" fmla="+- 0 16724 16631"/>
              <a:gd name="T107" fmla="*/ 16724 h 511"/>
              <a:gd name="T108" fmla="+- 0 19156 17313"/>
              <a:gd name="T109" fmla="*/ T108 w 2050"/>
              <a:gd name="T110" fmla="+- 0 16761 16631"/>
              <a:gd name="T111" fmla="*/ 16761 h 511"/>
              <a:gd name="T112" fmla="+- 0 19079 17313"/>
              <a:gd name="T113" fmla="*/ T112 w 2050"/>
              <a:gd name="T114" fmla="+- 0 16910 16631"/>
              <a:gd name="T115" fmla="*/ 16910 h 511"/>
              <a:gd name="T116" fmla="+- 0 19112 17313"/>
              <a:gd name="T117" fmla="*/ T116 w 2050"/>
              <a:gd name="T118" fmla="+- 0 17117 16631"/>
              <a:gd name="T119" fmla="*/ 17117 h 511"/>
              <a:gd name="T120" fmla="+- 0 19218 17313"/>
              <a:gd name="T121" fmla="*/ T120 w 2050"/>
              <a:gd name="T122" fmla="+- 0 17136 16631"/>
              <a:gd name="T123" fmla="*/ 17136 h 511"/>
              <a:gd name="T124" fmla="+- 0 19347 17313"/>
              <a:gd name="T125" fmla="*/ T124 w 2050"/>
              <a:gd name="T126" fmla="+- 0 17017 16631"/>
              <a:gd name="T127" fmla="*/ 17017 h 511"/>
              <a:gd name="T128" fmla="+- 0 19354 17313"/>
              <a:gd name="T129" fmla="*/ T128 w 2050"/>
              <a:gd name="T130" fmla="+- 0 16879 16631"/>
              <a:gd name="T131" fmla="*/ 16879 h 511"/>
              <a:gd name="T132" fmla="+- 0 19270 17313"/>
              <a:gd name="T133" fmla="*/ T132 w 2050"/>
              <a:gd name="T134" fmla="+- 0 16780 16631"/>
              <a:gd name="T135" fmla="*/ 16780 h 511"/>
              <a:gd name="T136" fmla="+- 0 19204 17313"/>
              <a:gd name="T137" fmla="*/ T136 w 2050"/>
              <a:gd name="T138" fmla="+- 0 16770 16631"/>
              <a:gd name="T139" fmla="*/ 16770 h 511"/>
              <a:gd name="T140" fmla="+- 0 19186 17313"/>
              <a:gd name="T141" fmla="*/ T140 w 2050"/>
              <a:gd name="T142" fmla="+- 0 16770 16631"/>
              <a:gd name="T143" fmla="*/ 16770 h 51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2050" h="511" extrusionOk="0">
                <a:moveTo>
                  <a:pt x="333" y="28"/>
                </a:moveTo>
                <a:cubicBezTo>
                  <a:pt x="328" y="19"/>
                  <a:pt x="338" y="16"/>
                  <a:pt x="324" y="9"/>
                </a:cubicBezTo>
                <a:cubicBezTo>
                  <a:pt x="247" y="-31"/>
                  <a:pt x="96" y="15"/>
                  <a:pt x="45" y="75"/>
                </a:cubicBezTo>
                <a:cubicBezTo>
                  <a:pt x="4" y="123"/>
                  <a:pt x="-8" y="205"/>
                  <a:pt x="6" y="265"/>
                </a:cubicBezTo>
                <a:cubicBezTo>
                  <a:pt x="20" y="324"/>
                  <a:pt x="53" y="370"/>
                  <a:pt x="107" y="398"/>
                </a:cubicBezTo>
                <a:cubicBezTo>
                  <a:pt x="168" y="429"/>
                  <a:pt x="297" y="396"/>
                  <a:pt x="366" y="382"/>
                </a:cubicBezTo>
                <a:cubicBezTo>
                  <a:pt x="394" y="374"/>
                  <a:pt x="422" y="367"/>
                  <a:pt x="450" y="359"/>
                </a:cubicBezTo>
              </a:path>
              <a:path w="2050" h="511" extrusionOk="0">
                <a:moveTo>
                  <a:pt x="826" y="103"/>
                </a:moveTo>
                <a:cubicBezTo>
                  <a:pt x="838" y="102"/>
                  <a:pt x="856" y="102"/>
                  <a:pt x="870" y="102"/>
                </a:cubicBezTo>
                <a:cubicBezTo>
                  <a:pt x="918" y="102"/>
                  <a:pt x="979" y="101"/>
                  <a:pt x="1026" y="110"/>
                </a:cubicBezTo>
                <a:cubicBezTo>
                  <a:pt x="1046" y="120"/>
                  <a:pt x="1052" y="122"/>
                  <a:pt x="1062" y="131"/>
                </a:cubicBezTo>
              </a:path>
              <a:path w="2050" h="511" extrusionOk="0">
                <a:moveTo>
                  <a:pt x="769" y="337"/>
                </a:moveTo>
                <a:cubicBezTo>
                  <a:pt x="788" y="340"/>
                  <a:pt x="810" y="340"/>
                  <a:pt x="831" y="341"/>
                </a:cubicBezTo>
                <a:cubicBezTo>
                  <a:pt x="883" y="343"/>
                  <a:pt x="944" y="349"/>
                  <a:pt x="995" y="341"/>
                </a:cubicBezTo>
                <a:cubicBezTo>
                  <a:pt x="1040" y="334"/>
                  <a:pt x="1082" y="326"/>
                  <a:pt x="1128" y="323"/>
                </a:cubicBezTo>
              </a:path>
              <a:path w="2050" h="511" extrusionOk="0">
                <a:moveTo>
                  <a:pt x="1542" y="16"/>
                </a:moveTo>
                <a:cubicBezTo>
                  <a:pt x="1542" y="12"/>
                  <a:pt x="1543" y="9"/>
                  <a:pt x="1543" y="5"/>
                </a:cubicBezTo>
                <a:cubicBezTo>
                  <a:pt x="1543" y="3"/>
                  <a:pt x="1543" y="3"/>
                  <a:pt x="1543" y="2"/>
                </a:cubicBezTo>
                <a:cubicBezTo>
                  <a:pt x="1539" y="8"/>
                  <a:pt x="1538" y="11"/>
                  <a:pt x="1536" y="17"/>
                </a:cubicBezTo>
                <a:cubicBezTo>
                  <a:pt x="1524" y="47"/>
                  <a:pt x="1523" y="84"/>
                  <a:pt x="1520" y="116"/>
                </a:cubicBezTo>
                <a:cubicBezTo>
                  <a:pt x="1516" y="165"/>
                  <a:pt x="1513" y="214"/>
                  <a:pt x="1509" y="263"/>
                </a:cubicBezTo>
                <a:cubicBezTo>
                  <a:pt x="1506" y="301"/>
                  <a:pt x="1508" y="337"/>
                  <a:pt x="1509" y="375"/>
                </a:cubicBezTo>
                <a:cubicBezTo>
                  <a:pt x="1509" y="384"/>
                  <a:pt x="1505" y="403"/>
                  <a:pt x="1520" y="404"/>
                </a:cubicBezTo>
                <a:cubicBezTo>
                  <a:pt x="1524" y="403"/>
                  <a:pt x="1529" y="402"/>
                  <a:pt x="1533" y="401"/>
                </a:cubicBezTo>
              </a:path>
              <a:path w="2050" h="511" extrusionOk="0">
                <a:moveTo>
                  <a:pt x="1970" y="176"/>
                </a:moveTo>
                <a:cubicBezTo>
                  <a:pt x="1970" y="158"/>
                  <a:pt x="1969" y="142"/>
                  <a:pt x="1965" y="124"/>
                </a:cubicBezTo>
                <a:cubicBezTo>
                  <a:pt x="1961" y="104"/>
                  <a:pt x="1952" y="98"/>
                  <a:pt x="1933" y="93"/>
                </a:cubicBezTo>
                <a:cubicBezTo>
                  <a:pt x="1903" y="85"/>
                  <a:pt x="1864" y="112"/>
                  <a:pt x="1843" y="130"/>
                </a:cubicBezTo>
                <a:cubicBezTo>
                  <a:pt x="1798" y="169"/>
                  <a:pt x="1777" y="223"/>
                  <a:pt x="1766" y="279"/>
                </a:cubicBezTo>
                <a:cubicBezTo>
                  <a:pt x="1753" y="342"/>
                  <a:pt x="1751" y="435"/>
                  <a:pt x="1799" y="486"/>
                </a:cubicBezTo>
                <a:cubicBezTo>
                  <a:pt x="1824" y="512"/>
                  <a:pt x="1872" y="511"/>
                  <a:pt x="1905" y="505"/>
                </a:cubicBezTo>
                <a:cubicBezTo>
                  <a:pt x="1970" y="492"/>
                  <a:pt x="2011" y="445"/>
                  <a:pt x="2034" y="386"/>
                </a:cubicBezTo>
                <a:cubicBezTo>
                  <a:pt x="2051" y="341"/>
                  <a:pt x="2054" y="294"/>
                  <a:pt x="2041" y="248"/>
                </a:cubicBezTo>
                <a:cubicBezTo>
                  <a:pt x="2027" y="200"/>
                  <a:pt x="1996" y="175"/>
                  <a:pt x="1957" y="149"/>
                </a:cubicBezTo>
                <a:cubicBezTo>
                  <a:pt x="1937" y="136"/>
                  <a:pt x="1915" y="139"/>
                  <a:pt x="1891" y="139"/>
                </a:cubicBezTo>
                <a:cubicBezTo>
                  <a:pt x="1885" y="139"/>
                  <a:pt x="1879" y="139"/>
                  <a:pt x="1873" y="139"/>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9" name=" 55"/>
          <p:cNvSpPr>
            <a:spLocks noRot="1" noChangeAspect="1" noEditPoints="1" noChangeArrowheads="1" noChangeShapeType="1" noTextEdit="1"/>
          </p:cNvSpPr>
          <p:nvPr/>
        </p:nvSpPr>
        <p:spPr bwMode="auto">
          <a:xfrm>
            <a:off x="7308850" y="5710238"/>
            <a:ext cx="238125" cy="277812"/>
          </a:xfrm>
          <a:custGeom>
            <a:avLst/>
            <a:gdLst>
              <a:gd name="T0" fmla="+- 0 20325 20303"/>
              <a:gd name="T1" fmla="*/ T0 w 660"/>
              <a:gd name="T2" fmla="+- 0 16204 15863"/>
              <a:gd name="T3" fmla="*/ 16204 h 772"/>
              <a:gd name="T4" fmla="+- 0 20335 20303"/>
              <a:gd name="T5" fmla="*/ T4 w 660"/>
              <a:gd name="T6" fmla="+- 0 16180 15863"/>
              <a:gd name="T7" fmla="*/ 16180 h 772"/>
              <a:gd name="T8" fmla="+- 0 20336 20303"/>
              <a:gd name="T9" fmla="*/ T8 w 660"/>
              <a:gd name="T10" fmla="+- 0 16229 15863"/>
              <a:gd name="T11" fmla="*/ 16229 h 772"/>
              <a:gd name="T12" fmla="+- 0 20317 20303"/>
              <a:gd name="T13" fmla="*/ T12 w 660"/>
              <a:gd name="T14" fmla="+- 0 16383 15863"/>
              <a:gd name="T15" fmla="*/ 16383 h 772"/>
              <a:gd name="T16" fmla="+- 0 20330 20303"/>
              <a:gd name="T17" fmla="*/ T16 w 660"/>
              <a:gd name="T18" fmla="+- 0 16493 15863"/>
              <a:gd name="T19" fmla="*/ 16493 h 772"/>
              <a:gd name="T20" fmla="+- 0 20354 20303"/>
              <a:gd name="T21" fmla="*/ T20 w 660"/>
              <a:gd name="T22" fmla="+- 0 16484 15863"/>
              <a:gd name="T23" fmla="*/ 16484 h 772"/>
              <a:gd name="T24" fmla="+- 0 20399 20303"/>
              <a:gd name="T25" fmla="*/ T24 w 660"/>
              <a:gd name="T26" fmla="+- 0 15870 15863"/>
              <a:gd name="T27" fmla="*/ 15870 h 772"/>
              <a:gd name="T28" fmla="+- 0 20360 20303"/>
              <a:gd name="T29" fmla="*/ T28 w 660"/>
              <a:gd name="T30" fmla="+- 0 15863 15863"/>
              <a:gd name="T31" fmla="*/ 15863 h 772"/>
              <a:gd name="T32" fmla="+- 0 20327 20303"/>
              <a:gd name="T33" fmla="*/ T32 w 660"/>
              <a:gd name="T34" fmla="+- 0 15904 15863"/>
              <a:gd name="T35" fmla="*/ 15904 h 772"/>
              <a:gd name="T36" fmla="+- 0 20363 20303"/>
              <a:gd name="T37" fmla="*/ T36 w 660"/>
              <a:gd name="T38" fmla="+- 0 15941 15863"/>
              <a:gd name="T39" fmla="*/ 15941 h 772"/>
              <a:gd name="T40" fmla="+- 0 20419 20303"/>
              <a:gd name="T41" fmla="*/ T40 w 660"/>
              <a:gd name="T42" fmla="+- 0 15938 15863"/>
              <a:gd name="T43" fmla="*/ 15938 h 772"/>
              <a:gd name="T44" fmla="+- 0 20423 20303"/>
              <a:gd name="T45" fmla="*/ T44 w 660"/>
              <a:gd name="T46" fmla="+- 0 15936 15863"/>
              <a:gd name="T47" fmla="*/ 15936 h 772"/>
              <a:gd name="T48" fmla="+- 0 20389 20303"/>
              <a:gd name="T49" fmla="*/ T48 w 660"/>
              <a:gd name="T50" fmla="+- 0 15918 15863"/>
              <a:gd name="T51" fmla="*/ 15918 h 772"/>
              <a:gd name="T52" fmla="+- 0 20322 20303"/>
              <a:gd name="T53" fmla="*/ T52 w 660"/>
              <a:gd name="T54" fmla="+- 0 15929 15863"/>
              <a:gd name="T55" fmla="*/ 15929 h 772"/>
              <a:gd name="T56" fmla="+- 0 20797 20303"/>
              <a:gd name="T57" fmla="*/ T56 w 660"/>
              <a:gd name="T58" fmla="+- 0 16120 15863"/>
              <a:gd name="T59" fmla="*/ 16120 h 772"/>
              <a:gd name="T60" fmla="+- 0 20823 20303"/>
              <a:gd name="T61" fmla="*/ T60 w 660"/>
              <a:gd name="T62" fmla="+- 0 16121 15863"/>
              <a:gd name="T63" fmla="*/ 16121 h 772"/>
              <a:gd name="T64" fmla="+- 0 20898 20303"/>
              <a:gd name="T65" fmla="*/ T64 w 660"/>
              <a:gd name="T66" fmla="+- 0 16119 15863"/>
              <a:gd name="T67" fmla="*/ 16119 h 772"/>
              <a:gd name="T68" fmla="+- 0 20922 20303"/>
              <a:gd name="T69" fmla="*/ T68 w 660"/>
              <a:gd name="T70" fmla="+- 0 16084 15863"/>
              <a:gd name="T71" fmla="*/ 16084 h 772"/>
              <a:gd name="T72" fmla="+- 0 20832 20303"/>
              <a:gd name="T73" fmla="*/ T72 w 660"/>
              <a:gd name="T74" fmla="+- 0 16041 15863"/>
              <a:gd name="T75" fmla="*/ 16041 h 772"/>
              <a:gd name="T76" fmla="+- 0 20777 20303"/>
              <a:gd name="T77" fmla="*/ T76 w 660"/>
              <a:gd name="T78" fmla="+- 0 16052 15863"/>
              <a:gd name="T79" fmla="*/ 16052 h 772"/>
              <a:gd name="T80" fmla="+- 0 20771 20303"/>
              <a:gd name="T81" fmla="*/ T80 w 660"/>
              <a:gd name="T82" fmla="+- 0 16144 15863"/>
              <a:gd name="T83" fmla="*/ 16144 h 772"/>
              <a:gd name="T84" fmla="+- 0 20771 20303"/>
              <a:gd name="T85" fmla="*/ T84 w 660"/>
              <a:gd name="T86" fmla="+- 0 16313 15863"/>
              <a:gd name="T87" fmla="*/ 16313 h 772"/>
              <a:gd name="T88" fmla="+- 0 20758 20303"/>
              <a:gd name="T89" fmla="*/ T88 w 660"/>
              <a:gd name="T90" fmla="+- 0 16494 15863"/>
              <a:gd name="T91" fmla="*/ 16494 h 772"/>
              <a:gd name="T92" fmla="+- 0 20732 20303"/>
              <a:gd name="T93" fmla="*/ T92 w 660"/>
              <a:gd name="T94" fmla="+- 0 16604 15863"/>
              <a:gd name="T95" fmla="*/ 16604 h 772"/>
              <a:gd name="T96" fmla="+- 0 20701 20303"/>
              <a:gd name="T97" fmla="*/ T96 w 660"/>
              <a:gd name="T98" fmla="+- 0 16629 15863"/>
              <a:gd name="T99" fmla="*/ 16629 h 772"/>
              <a:gd name="T100" fmla="+- 0 20569 20303"/>
              <a:gd name="T101" fmla="*/ T100 w 660"/>
              <a:gd name="T102" fmla="+- 0 16470 15863"/>
              <a:gd name="T103" fmla="*/ 16470 h 772"/>
              <a:gd name="T104" fmla="+- 0 20691 20303"/>
              <a:gd name="T105" fmla="*/ T104 w 660"/>
              <a:gd name="T106" fmla="+- 0 16443 15863"/>
              <a:gd name="T107" fmla="*/ 16443 h 772"/>
              <a:gd name="T108" fmla="+- 0 20962 20303"/>
              <a:gd name="T109" fmla="*/ T108 w 660"/>
              <a:gd name="T110" fmla="+- 0 16370 15863"/>
              <a:gd name="T111" fmla="*/ 16370 h 7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660" h="772" extrusionOk="0">
                <a:moveTo>
                  <a:pt x="22" y="341"/>
                </a:moveTo>
                <a:cubicBezTo>
                  <a:pt x="23" y="332"/>
                  <a:pt x="28" y="325"/>
                  <a:pt x="32" y="317"/>
                </a:cubicBezTo>
                <a:cubicBezTo>
                  <a:pt x="33" y="333"/>
                  <a:pt x="33" y="350"/>
                  <a:pt x="33" y="366"/>
                </a:cubicBezTo>
                <a:cubicBezTo>
                  <a:pt x="32" y="418"/>
                  <a:pt x="24" y="469"/>
                  <a:pt x="14" y="520"/>
                </a:cubicBezTo>
                <a:cubicBezTo>
                  <a:pt x="3" y="574"/>
                  <a:pt x="1" y="584"/>
                  <a:pt x="27" y="630"/>
                </a:cubicBezTo>
                <a:cubicBezTo>
                  <a:pt x="37" y="647"/>
                  <a:pt x="43" y="630"/>
                  <a:pt x="51" y="621"/>
                </a:cubicBezTo>
              </a:path>
              <a:path w="660" h="772" extrusionOk="0">
                <a:moveTo>
                  <a:pt x="96" y="7"/>
                </a:moveTo>
                <a:cubicBezTo>
                  <a:pt x="84" y="-1"/>
                  <a:pt x="72" y="-2"/>
                  <a:pt x="57" y="0"/>
                </a:cubicBezTo>
                <a:cubicBezTo>
                  <a:pt x="38" y="3"/>
                  <a:pt x="24" y="21"/>
                  <a:pt x="24" y="41"/>
                </a:cubicBezTo>
                <a:cubicBezTo>
                  <a:pt x="24" y="59"/>
                  <a:pt x="43" y="75"/>
                  <a:pt x="60" y="78"/>
                </a:cubicBezTo>
                <a:cubicBezTo>
                  <a:pt x="76" y="81"/>
                  <a:pt x="100" y="80"/>
                  <a:pt x="116" y="75"/>
                </a:cubicBezTo>
                <a:cubicBezTo>
                  <a:pt x="117" y="74"/>
                  <a:pt x="119" y="74"/>
                  <a:pt x="120" y="73"/>
                </a:cubicBezTo>
                <a:cubicBezTo>
                  <a:pt x="116" y="58"/>
                  <a:pt x="101" y="58"/>
                  <a:pt x="86" y="55"/>
                </a:cubicBezTo>
                <a:cubicBezTo>
                  <a:pt x="59" y="50"/>
                  <a:pt x="44" y="57"/>
                  <a:pt x="19" y="66"/>
                </a:cubicBezTo>
              </a:path>
              <a:path w="660" h="772" extrusionOk="0">
                <a:moveTo>
                  <a:pt x="494" y="257"/>
                </a:moveTo>
                <a:cubicBezTo>
                  <a:pt x="502" y="257"/>
                  <a:pt x="512" y="257"/>
                  <a:pt x="520" y="258"/>
                </a:cubicBezTo>
                <a:cubicBezTo>
                  <a:pt x="544" y="260"/>
                  <a:pt x="571" y="260"/>
                  <a:pt x="595" y="256"/>
                </a:cubicBezTo>
                <a:cubicBezTo>
                  <a:pt x="615" y="252"/>
                  <a:pt x="620" y="240"/>
                  <a:pt x="619" y="221"/>
                </a:cubicBezTo>
                <a:cubicBezTo>
                  <a:pt x="617" y="187"/>
                  <a:pt x="551" y="181"/>
                  <a:pt x="529" y="178"/>
                </a:cubicBezTo>
                <a:cubicBezTo>
                  <a:pt x="505" y="175"/>
                  <a:pt x="490" y="172"/>
                  <a:pt x="474" y="189"/>
                </a:cubicBezTo>
                <a:cubicBezTo>
                  <a:pt x="459" y="205"/>
                  <a:pt x="467" y="263"/>
                  <a:pt x="468" y="281"/>
                </a:cubicBezTo>
                <a:cubicBezTo>
                  <a:pt x="470" y="338"/>
                  <a:pt x="469" y="393"/>
                  <a:pt x="468" y="450"/>
                </a:cubicBezTo>
                <a:cubicBezTo>
                  <a:pt x="466" y="510"/>
                  <a:pt x="464" y="571"/>
                  <a:pt x="455" y="631"/>
                </a:cubicBezTo>
                <a:cubicBezTo>
                  <a:pt x="450" y="668"/>
                  <a:pt x="440" y="705"/>
                  <a:pt x="429" y="741"/>
                </a:cubicBezTo>
                <a:cubicBezTo>
                  <a:pt x="419" y="773"/>
                  <a:pt x="418" y="760"/>
                  <a:pt x="398" y="766"/>
                </a:cubicBezTo>
              </a:path>
              <a:path w="660" h="772" extrusionOk="0">
                <a:moveTo>
                  <a:pt x="266" y="607"/>
                </a:moveTo>
                <a:cubicBezTo>
                  <a:pt x="306" y="595"/>
                  <a:pt x="346" y="585"/>
                  <a:pt x="388" y="580"/>
                </a:cubicBezTo>
                <a:cubicBezTo>
                  <a:pt x="483" y="567"/>
                  <a:pt x="561" y="525"/>
                  <a:pt x="659" y="507"/>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0" name=" 56"/>
          <p:cNvSpPr>
            <a:spLocks noRot="1" noChangeAspect="1" noEditPoints="1" noChangeArrowheads="1" noChangeShapeType="1" noTextEdit="1"/>
          </p:cNvSpPr>
          <p:nvPr/>
        </p:nvSpPr>
        <p:spPr bwMode="auto">
          <a:xfrm>
            <a:off x="7667625" y="5776913"/>
            <a:ext cx="384175" cy="212725"/>
          </a:xfrm>
          <a:custGeom>
            <a:avLst/>
            <a:gdLst>
              <a:gd name="T0" fmla="+- 0 21366 21297"/>
              <a:gd name="T1" fmla="*/ T0 w 1071"/>
              <a:gd name="T2" fmla="+- 0 16102 16048"/>
              <a:gd name="T3" fmla="*/ 16102 h 589"/>
              <a:gd name="T4" fmla="+- 0 21357 21297"/>
              <a:gd name="T5" fmla="*/ T4 w 1071"/>
              <a:gd name="T6" fmla="+- 0 16056 16048"/>
              <a:gd name="T7" fmla="*/ 16056 h 589"/>
              <a:gd name="T8" fmla="+- 0 21354 21297"/>
              <a:gd name="T9" fmla="*/ T8 w 1071"/>
              <a:gd name="T10" fmla="+- 0 16049 16048"/>
              <a:gd name="T11" fmla="*/ 16049 h 589"/>
              <a:gd name="T12" fmla="+- 0 21328 21297"/>
              <a:gd name="T13" fmla="*/ T12 w 1071"/>
              <a:gd name="T14" fmla="+- 0 16089 16048"/>
              <a:gd name="T15" fmla="*/ 16089 h 589"/>
              <a:gd name="T16" fmla="+- 0 21297 21297"/>
              <a:gd name="T17" fmla="*/ T16 w 1071"/>
              <a:gd name="T18" fmla="+- 0 16340 16048"/>
              <a:gd name="T19" fmla="*/ 16340 h 589"/>
              <a:gd name="T20" fmla="+- 0 21297 21297"/>
              <a:gd name="T21" fmla="*/ T20 w 1071"/>
              <a:gd name="T22" fmla="+- 0 16516 16048"/>
              <a:gd name="T23" fmla="*/ 16516 h 589"/>
              <a:gd name="T24" fmla="+- 0 21312 21297"/>
              <a:gd name="T25" fmla="*/ T24 w 1071"/>
              <a:gd name="T26" fmla="+- 0 16474 16048"/>
              <a:gd name="T27" fmla="*/ 16474 h 589"/>
              <a:gd name="T28" fmla="+- 0 21380 21297"/>
              <a:gd name="T29" fmla="*/ T28 w 1071"/>
              <a:gd name="T30" fmla="+- 0 16355 16048"/>
              <a:gd name="T31" fmla="*/ 16355 h 589"/>
              <a:gd name="T32" fmla="+- 0 21536 21297"/>
              <a:gd name="T33" fmla="*/ T32 w 1071"/>
              <a:gd name="T34" fmla="+- 0 16315 16048"/>
              <a:gd name="T35" fmla="*/ 16315 h 589"/>
              <a:gd name="T36" fmla="+- 0 21578 21297"/>
              <a:gd name="T37" fmla="*/ T36 w 1071"/>
              <a:gd name="T38" fmla="+- 0 16423 16048"/>
              <a:gd name="T39" fmla="*/ 16423 h 589"/>
              <a:gd name="T40" fmla="+- 0 21548 21297"/>
              <a:gd name="T41" fmla="*/ T40 w 1071"/>
              <a:gd name="T42" fmla="+- 0 16569 16048"/>
              <a:gd name="T43" fmla="*/ 16569 h 589"/>
              <a:gd name="T44" fmla="+- 0 21366 21297"/>
              <a:gd name="T45" fmla="*/ T44 w 1071"/>
              <a:gd name="T46" fmla="+- 0 16634 16048"/>
              <a:gd name="T47" fmla="*/ 16634 h 589"/>
              <a:gd name="T48" fmla="+- 0 21328 21297"/>
              <a:gd name="T49" fmla="*/ T48 w 1071"/>
              <a:gd name="T50" fmla="+- 0 16618 16048"/>
              <a:gd name="T51" fmla="*/ 16618 h 589"/>
              <a:gd name="T52" fmla="+- 0 21816 21297"/>
              <a:gd name="T53" fmla="*/ T52 w 1071"/>
              <a:gd name="T54" fmla="+- 0 16438 16048"/>
              <a:gd name="T55" fmla="*/ 16438 h 589"/>
              <a:gd name="T56" fmla="+- 0 21792 21297"/>
              <a:gd name="T57" fmla="*/ T56 w 1071"/>
              <a:gd name="T58" fmla="+- 0 16445 16048"/>
              <a:gd name="T59" fmla="*/ 16445 h 589"/>
              <a:gd name="T60" fmla="+- 0 21739 21297"/>
              <a:gd name="T61" fmla="*/ T60 w 1071"/>
              <a:gd name="T62" fmla="+- 0 16520 16048"/>
              <a:gd name="T63" fmla="*/ 16520 h 589"/>
              <a:gd name="T64" fmla="+- 0 21726 21297"/>
              <a:gd name="T65" fmla="*/ T64 w 1071"/>
              <a:gd name="T66" fmla="+- 0 16595 16048"/>
              <a:gd name="T67" fmla="*/ 16595 h 589"/>
              <a:gd name="T68" fmla="+- 0 21765 21297"/>
              <a:gd name="T69" fmla="*/ T68 w 1071"/>
              <a:gd name="T70" fmla="+- 0 16623 16048"/>
              <a:gd name="T71" fmla="*/ 16623 h 589"/>
              <a:gd name="T72" fmla="+- 0 21827 21297"/>
              <a:gd name="T73" fmla="*/ T72 w 1071"/>
              <a:gd name="T74" fmla="+- 0 16586 16048"/>
              <a:gd name="T75" fmla="*/ 16586 h 589"/>
              <a:gd name="T76" fmla="+- 0 21828 21297"/>
              <a:gd name="T77" fmla="*/ T76 w 1071"/>
              <a:gd name="T78" fmla="+- 0 16505 16048"/>
              <a:gd name="T79" fmla="*/ 16505 h 589"/>
              <a:gd name="T80" fmla="+- 0 21794 21297"/>
              <a:gd name="T81" fmla="*/ T80 w 1071"/>
              <a:gd name="T82" fmla="+- 0 16459 16048"/>
              <a:gd name="T83" fmla="*/ 16459 h 589"/>
              <a:gd name="T84" fmla="+- 0 22075 21297"/>
              <a:gd name="T85" fmla="*/ T84 w 1071"/>
              <a:gd name="T86" fmla="+- 0 16370 16048"/>
              <a:gd name="T87" fmla="*/ 16370 h 589"/>
              <a:gd name="T88" fmla="+- 0 22088 21297"/>
              <a:gd name="T89" fmla="*/ T88 w 1071"/>
              <a:gd name="T90" fmla="+- 0 16361 16048"/>
              <a:gd name="T91" fmla="*/ 16361 h 589"/>
              <a:gd name="T92" fmla="+- 0 22161 21297"/>
              <a:gd name="T93" fmla="*/ T92 w 1071"/>
              <a:gd name="T94" fmla="+- 0 16363 16048"/>
              <a:gd name="T95" fmla="*/ 16363 h 589"/>
              <a:gd name="T96" fmla="+- 0 22203 21297"/>
              <a:gd name="T97" fmla="*/ T96 w 1071"/>
              <a:gd name="T98" fmla="+- 0 16383 16048"/>
              <a:gd name="T99" fmla="*/ 16383 h 589"/>
              <a:gd name="T100" fmla="+- 0 22199 21297"/>
              <a:gd name="T101" fmla="*/ T100 w 1071"/>
              <a:gd name="T102" fmla="+- 0 16391 16048"/>
              <a:gd name="T103" fmla="*/ 16391 h 589"/>
              <a:gd name="T104" fmla="+- 0 22077 21297"/>
              <a:gd name="T105" fmla="*/ T104 w 1071"/>
              <a:gd name="T106" fmla="+- 0 16529 16048"/>
              <a:gd name="T107" fmla="*/ 16529 h 589"/>
              <a:gd name="T108" fmla="+- 0 22092 21297"/>
              <a:gd name="T109" fmla="*/ T108 w 1071"/>
              <a:gd name="T110" fmla="+- 0 16527 16048"/>
              <a:gd name="T111" fmla="*/ 16527 h 589"/>
              <a:gd name="T112" fmla="+- 0 22212 21297"/>
              <a:gd name="T113" fmla="*/ T112 w 1071"/>
              <a:gd name="T114" fmla="+- 0 16516 16048"/>
              <a:gd name="T115" fmla="*/ 16516 h 589"/>
              <a:gd name="T116" fmla="+- 0 22248 21297"/>
              <a:gd name="T117" fmla="*/ T116 w 1071"/>
              <a:gd name="T118" fmla="+- 0 16505 16048"/>
              <a:gd name="T119" fmla="*/ 16505 h 589"/>
              <a:gd name="T120" fmla="+- 0 22367 21297"/>
              <a:gd name="T121" fmla="*/ T120 w 1071"/>
              <a:gd name="T122" fmla="+- 0 16167 16048"/>
              <a:gd name="T123" fmla="*/ 16167 h 589"/>
              <a:gd name="T124" fmla="+- 0 22367 21297"/>
              <a:gd name="T125" fmla="*/ T124 w 1071"/>
              <a:gd name="T126" fmla="+- 0 16124 16048"/>
              <a:gd name="T127" fmla="*/ 16124 h 589"/>
              <a:gd name="T128" fmla="+- 0 22367 21297"/>
              <a:gd name="T129" fmla="*/ T128 w 1071"/>
              <a:gd name="T130" fmla="+- 0 16147 16048"/>
              <a:gd name="T131" fmla="*/ 16147 h 589"/>
              <a:gd name="T132" fmla="+- 0 22355 21297"/>
              <a:gd name="T133" fmla="*/ T132 w 1071"/>
              <a:gd name="T134" fmla="+- 0 16284 16048"/>
              <a:gd name="T135" fmla="*/ 16284 h 589"/>
              <a:gd name="T136" fmla="+- 0 22326 21297"/>
              <a:gd name="T137" fmla="*/ T136 w 1071"/>
              <a:gd name="T138" fmla="+- 0 16513 16048"/>
              <a:gd name="T139" fmla="*/ 16513 h 589"/>
              <a:gd name="T140" fmla="+- 0 22322 21297"/>
              <a:gd name="T141" fmla="*/ T140 w 1071"/>
              <a:gd name="T142" fmla="+- 0 16597 16048"/>
              <a:gd name="T143" fmla="*/ 16597 h 589"/>
              <a:gd name="T144" fmla="+- 0 22326 21297"/>
              <a:gd name="T145" fmla="*/ T144 w 1071"/>
              <a:gd name="T146" fmla="+- 0 16565 16048"/>
              <a:gd name="T147" fmla="*/ 16565 h 589"/>
              <a:gd name="T148" fmla="+- 0 22328 21297"/>
              <a:gd name="T149" fmla="*/ T148 w 1071"/>
              <a:gd name="T150" fmla="+- 0 16551 16048"/>
              <a:gd name="T151" fmla="*/ 16551 h 58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Lst>
            <a:rect l="0" t="0" r="r" b="b"/>
            <a:pathLst>
              <a:path w="1071" h="589" extrusionOk="0">
                <a:moveTo>
                  <a:pt x="69" y="54"/>
                </a:moveTo>
                <a:cubicBezTo>
                  <a:pt x="67" y="38"/>
                  <a:pt x="64" y="23"/>
                  <a:pt x="60" y="8"/>
                </a:cubicBezTo>
                <a:cubicBezTo>
                  <a:pt x="59" y="6"/>
                  <a:pt x="58" y="3"/>
                  <a:pt x="57" y="1"/>
                </a:cubicBezTo>
                <a:cubicBezTo>
                  <a:pt x="47" y="13"/>
                  <a:pt x="38" y="18"/>
                  <a:pt x="31" y="41"/>
                </a:cubicBezTo>
                <a:cubicBezTo>
                  <a:pt x="7" y="121"/>
                  <a:pt x="1" y="209"/>
                  <a:pt x="0" y="292"/>
                </a:cubicBezTo>
                <a:cubicBezTo>
                  <a:pt x="-1" y="351"/>
                  <a:pt x="0" y="409"/>
                  <a:pt x="0" y="468"/>
                </a:cubicBezTo>
                <a:cubicBezTo>
                  <a:pt x="4" y="456"/>
                  <a:pt x="10" y="438"/>
                  <a:pt x="15" y="426"/>
                </a:cubicBezTo>
                <a:cubicBezTo>
                  <a:pt x="32" y="381"/>
                  <a:pt x="48" y="341"/>
                  <a:pt x="83" y="307"/>
                </a:cubicBezTo>
                <a:cubicBezTo>
                  <a:pt x="119" y="272"/>
                  <a:pt x="191" y="235"/>
                  <a:pt x="239" y="267"/>
                </a:cubicBezTo>
                <a:cubicBezTo>
                  <a:pt x="273" y="289"/>
                  <a:pt x="279" y="339"/>
                  <a:pt x="281" y="375"/>
                </a:cubicBezTo>
                <a:cubicBezTo>
                  <a:pt x="284" y="418"/>
                  <a:pt x="287" y="488"/>
                  <a:pt x="251" y="521"/>
                </a:cubicBezTo>
                <a:cubicBezTo>
                  <a:pt x="208" y="561"/>
                  <a:pt x="125" y="579"/>
                  <a:pt x="69" y="586"/>
                </a:cubicBezTo>
                <a:cubicBezTo>
                  <a:pt x="43" y="589"/>
                  <a:pt x="41" y="590"/>
                  <a:pt x="31" y="570"/>
                </a:cubicBezTo>
              </a:path>
              <a:path w="1071" h="589" extrusionOk="0">
                <a:moveTo>
                  <a:pt x="519" y="390"/>
                </a:moveTo>
                <a:cubicBezTo>
                  <a:pt x="512" y="389"/>
                  <a:pt x="504" y="389"/>
                  <a:pt x="495" y="397"/>
                </a:cubicBezTo>
                <a:cubicBezTo>
                  <a:pt x="471" y="418"/>
                  <a:pt x="455" y="444"/>
                  <a:pt x="442" y="472"/>
                </a:cubicBezTo>
                <a:cubicBezTo>
                  <a:pt x="432" y="494"/>
                  <a:pt x="425" y="522"/>
                  <a:pt x="429" y="547"/>
                </a:cubicBezTo>
                <a:cubicBezTo>
                  <a:pt x="432" y="566"/>
                  <a:pt x="449" y="575"/>
                  <a:pt x="468" y="575"/>
                </a:cubicBezTo>
                <a:cubicBezTo>
                  <a:pt x="495" y="575"/>
                  <a:pt x="519" y="563"/>
                  <a:pt x="530" y="538"/>
                </a:cubicBezTo>
                <a:cubicBezTo>
                  <a:pt x="540" y="513"/>
                  <a:pt x="540" y="482"/>
                  <a:pt x="531" y="457"/>
                </a:cubicBezTo>
                <a:cubicBezTo>
                  <a:pt x="522" y="433"/>
                  <a:pt x="520" y="421"/>
                  <a:pt x="497" y="411"/>
                </a:cubicBezTo>
              </a:path>
              <a:path w="1071" h="589" extrusionOk="0">
                <a:moveTo>
                  <a:pt x="778" y="322"/>
                </a:moveTo>
                <a:cubicBezTo>
                  <a:pt x="780" y="314"/>
                  <a:pt x="781" y="314"/>
                  <a:pt x="791" y="313"/>
                </a:cubicBezTo>
                <a:cubicBezTo>
                  <a:pt x="815" y="311"/>
                  <a:pt x="840" y="312"/>
                  <a:pt x="864" y="315"/>
                </a:cubicBezTo>
                <a:cubicBezTo>
                  <a:pt x="874" y="316"/>
                  <a:pt x="909" y="317"/>
                  <a:pt x="906" y="335"/>
                </a:cubicBezTo>
                <a:cubicBezTo>
                  <a:pt x="905" y="338"/>
                  <a:pt x="903" y="340"/>
                  <a:pt x="902" y="343"/>
                </a:cubicBezTo>
              </a:path>
              <a:path w="1071" h="589" extrusionOk="0">
                <a:moveTo>
                  <a:pt x="780" y="481"/>
                </a:moveTo>
                <a:cubicBezTo>
                  <a:pt x="778" y="477"/>
                  <a:pt x="783" y="479"/>
                  <a:pt x="795" y="479"/>
                </a:cubicBezTo>
                <a:cubicBezTo>
                  <a:pt x="836" y="479"/>
                  <a:pt x="875" y="478"/>
                  <a:pt x="915" y="468"/>
                </a:cubicBezTo>
                <a:cubicBezTo>
                  <a:pt x="927" y="464"/>
                  <a:pt x="939" y="461"/>
                  <a:pt x="951" y="457"/>
                </a:cubicBezTo>
              </a:path>
              <a:path w="1071" h="589" extrusionOk="0">
                <a:moveTo>
                  <a:pt x="1070" y="119"/>
                </a:moveTo>
                <a:cubicBezTo>
                  <a:pt x="1070" y="105"/>
                  <a:pt x="1070" y="90"/>
                  <a:pt x="1070" y="76"/>
                </a:cubicBezTo>
                <a:cubicBezTo>
                  <a:pt x="1070" y="87"/>
                  <a:pt x="1070" y="88"/>
                  <a:pt x="1070" y="99"/>
                </a:cubicBezTo>
                <a:cubicBezTo>
                  <a:pt x="1069" y="144"/>
                  <a:pt x="1063" y="191"/>
                  <a:pt x="1058" y="236"/>
                </a:cubicBezTo>
                <a:cubicBezTo>
                  <a:pt x="1049" y="313"/>
                  <a:pt x="1037" y="388"/>
                  <a:pt x="1029" y="465"/>
                </a:cubicBezTo>
                <a:cubicBezTo>
                  <a:pt x="1026" y="494"/>
                  <a:pt x="1025" y="520"/>
                  <a:pt x="1025" y="549"/>
                </a:cubicBezTo>
                <a:cubicBezTo>
                  <a:pt x="1025" y="603"/>
                  <a:pt x="1028" y="525"/>
                  <a:pt x="1029" y="517"/>
                </a:cubicBezTo>
                <a:cubicBezTo>
                  <a:pt x="1030" y="512"/>
                  <a:pt x="1030" y="508"/>
                  <a:pt x="1031" y="503"/>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1" name=" 57"/>
          <p:cNvSpPr>
            <a:spLocks noRot="1" noChangeAspect="1" noEditPoints="1" noChangeArrowheads="1" noChangeShapeType="1" noTextEdit="1"/>
          </p:cNvSpPr>
          <p:nvPr/>
        </p:nvSpPr>
        <p:spPr bwMode="auto">
          <a:xfrm>
            <a:off x="8150225" y="5972175"/>
            <a:ext cx="31750" cy="46038"/>
          </a:xfrm>
          <a:custGeom>
            <a:avLst/>
            <a:gdLst>
              <a:gd name="T0" fmla="+- 0 22706 22640"/>
              <a:gd name="T1" fmla="*/ T0 w 86"/>
              <a:gd name="T2" fmla="+- 0 16590 16590"/>
              <a:gd name="T3" fmla="*/ 16590 h 126"/>
              <a:gd name="T4" fmla="+- 0 22713 22640"/>
              <a:gd name="T5" fmla="*/ T4 w 86"/>
              <a:gd name="T6" fmla="+- 0 16592 16590"/>
              <a:gd name="T7" fmla="*/ 16592 h 126"/>
              <a:gd name="T8" fmla="+- 0 22716 22640"/>
              <a:gd name="T9" fmla="*/ T8 w 86"/>
              <a:gd name="T10" fmla="+- 0 16593 16590"/>
              <a:gd name="T11" fmla="*/ 16593 h 126"/>
              <a:gd name="T12" fmla="+- 0 22719 22640"/>
              <a:gd name="T13" fmla="*/ T12 w 86"/>
              <a:gd name="T14" fmla="+- 0 16602 16590"/>
              <a:gd name="T15" fmla="*/ 16602 h 126"/>
              <a:gd name="T16" fmla="+- 0 22726 22640"/>
              <a:gd name="T17" fmla="*/ T16 w 86"/>
              <a:gd name="T18" fmla="+- 0 16620 16590"/>
              <a:gd name="T19" fmla="*/ 16620 h 126"/>
              <a:gd name="T20" fmla="+- 0 22728 22640"/>
              <a:gd name="T21" fmla="*/ T20 w 86"/>
              <a:gd name="T22" fmla="+- 0 16651 16590"/>
              <a:gd name="T23" fmla="*/ 16651 h 126"/>
              <a:gd name="T24" fmla="+- 0 22724 22640"/>
              <a:gd name="T25" fmla="*/ T24 w 86"/>
              <a:gd name="T26" fmla="+- 0 16670 16590"/>
              <a:gd name="T27" fmla="*/ 16670 h 126"/>
              <a:gd name="T28" fmla="+- 0 22721 22640"/>
              <a:gd name="T29" fmla="*/ T28 w 86"/>
              <a:gd name="T30" fmla="+- 0 16678 16590"/>
              <a:gd name="T31" fmla="*/ 16678 h 126"/>
              <a:gd name="T32" fmla="+- 0 22718 22640"/>
              <a:gd name="T33" fmla="*/ T32 w 86"/>
              <a:gd name="T34" fmla="+- 0 16687 16590"/>
              <a:gd name="T35" fmla="*/ 16687 h 126"/>
              <a:gd name="T36" fmla="+- 0 22715 22640"/>
              <a:gd name="T37" fmla="*/ T36 w 86"/>
              <a:gd name="T38" fmla="+- 0 16695 16590"/>
              <a:gd name="T39" fmla="*/ 16695 h 126"/>
              <a:gd name="T40" fmla="+- 0 22691 22640"/>
              <a:gd name="T41" fmla="*/ T40 w 86"/>
              <a:gd name="T42" fmla="+- 0 16684 16590"/>
              <a:gd name="T43" fmla="*/ 16684 h 126"/>
              <a:gd name="T44" fmla="+- 0 22679 22640"/>
              <a:gd name="T45" fmla="*/ T44 w 86"/>
              <a:gd name="T46" fmla="+- 0 16708 16590"/>
              <a:gd name="T47" fmla="*/ 16708 h 126"/>
              <a:gd name="T48" fmla="+- 0 22640 22640"/>
              <a:gd name="T49" fmla="*/ T48 w 86"/>
              <a:gd name="T50" fmla="+- 0 16715 16590"/>
              <a:gd name="T51" fmla="*/ 16715 h 12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6" h="126" extrusionOk="0">
                <a:moveTo>
                  <a:pt x="66" y="0"/>
                </a:moveTo>
                <a:cubicBezTo>
                  <a:pt x="73" y="2"/>
                  <a:pt x="76" y="3"/>
                  <a:pt x="79" y="12"/>
                </a:cubicBezTo>
                <a:cubicBezTo>
                  <a:pt x="86" y="30"/>
                  <a:pt x="88" y="61"/>
                  <a:pt x="84" y="80"/>
                </a:cubicBezTo>
                <a:cubicBezTo>
                  <a:pt x="81" y="88"/>
                  <a:pt x="78" y="97"/>
                  <a:pt x="75" y="105"/>
                </a:cubicBezTo>
                <a:cubicBezTo>
                  <a:pt x="51" y="94"/>
                  <a:pt x="39" y="118"/>
                  <a:pt x="0" y="125"/>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2" name=" 58"/>
          <p:cNvSpPr>
            <a:spLocks noRot="1" noChangeAspect="1" noEditPoints="1" noChangeArrowheads="1" noChangeShapeType="1" noTextEdit="1"/>
          </p:cNvSpPr>
          <p:nvPr/>
        </p:nvSpPr>
        <p:spPr bwMode="auto">
          <a:xfrm>
            <a:off x="8356600" y="5676900"/>
            <a:ext cx="285750" cy="298450"/>
          </a:xfrm>
          <a:custGeom>
            <a:avLst/>
            <a:gdLst>
              <a:gd name="T0" fmla="+- 0 23260 23213"/>
              <a:gd name="T1" fmla="*/ T0 w 793"/>
              <a:gd name="T2" fmla="+- 0 15829 15771"/>
              <a:gd name="T3" fmla="*/ 15829 h 829"/>
              <a:gd name="T4" fmla="+- 0 23257 23213"/>
              <a:gd name="T5" fmla="*/ T4 w 793"/>
              <a:gd name="T6" fmla="+- 0 15803 15771"/>
              <a:gd name="T7" fmla="*/ 15803 h 829"/>
              <a:gd name="T8" fmla="+- 0 23240 23213"/>
              <a:gd name="T9" fmla="*/ T8 w 793"/>
              <a:gd name="T10" fmla="+- 0 15846 15771"/>
              <a:gd name="T11" fmla="*/ 15846 h 829"/>
              <a:gd name="T12" fmla="+- 0 23218 23213"/>
              <a:gd name="T13" fmla="*/ T12 w 793"/>
              <a:gd name="T14" fmla="+- 0 15973 15771"/>
              <a:gd name="T15" fmla="*/ 15973 h 829"/>
              <a:gd name="T16" fmla="+- 0 23219 23213"/>
              <a:gd name="T17" fmla="*/ T16 w 793"/>
              <a:gd name="T18" fmla="+- 0 16091 15771"/>
              <a:gd name="T19" fmla="*/ 16091 h 829"/>
              <a:gd name="T20" fmla="+- 0 23380 23213"/>
              <a:gd name="T21" fmla="*/ T20 w 793"/>
              <a:gd name="T22" fmla="+- 0 16173 15771"/>
              <a:gd name="T23" fmla="*/ 16173 h 829"/>
              <a:gd name="T24" fmla="+- 0 23412 23213"/>
              <a:gd name="T25" fmla="*/ T24 w 793"/>
              <a:gd name="T26" fmla="+- 0 16166 15771"/>
              <a:gd name="T27" fmla="*/ 16166 h 829"/>
              <a:gd name="T28" fmla="+- 0 23462 23213"/>
              <a:gd name="T29" fmla="*/ T28 w 793"/>
              <a:gd name="T30" fmla="+- 0 16248 15771"/>
              <a:gd name="T31" fmla="*/ 16248 h 829"/>
              <a:gd name="T32" fmla="+- 0 23536 23213"/>
              <a:gd name="T33" fmla="*/ T32 w 793"/>
              <a:gd name="T34" fmla="+- 0 16337 15771"/>
              <a:gd name="T35" fmla="*/ 16337 h 829"/>
              <a:gd name="T36" fmla="+- 0 23632 23213"/>
              <a:gd name="T37" fmla="*/ T36 w 793"/>
              <a:gd name="T38" fmla="+- 0 16356 15771"/>
              <a:gd name="T39" fmla="*/ 16356 h 829"/>
              <a:gd name="T40" fmla="+- 0 23713 23213"/>
              <a:gd name="T41" fmla="*/ T40 w 793"/>
              <a:gd name="T42" fmla="+- 0 16286 15771"/>
              <a:gd name="T43" fmla="*/ 16286 h 829"/>
              <a:gd name="T44" fmla="+- 0 23746 23213"/>
              <a:gd name="T45" fmla="*/ T44 w 793"/>
              <a:gd name="T46" fmla="+- 0 16145 15771"/>
              <a:gd name="T47" fmla="*/ 16145 h 829"/>
              <a:gd name="T48" fmla="+- 0 23746 23213"/>
              <a:gd name="T49" fmla="*/ T48 w 793"/>
              <a:gd name="T50" fmla="+- 0 16128 15771"/>
              <a:gd name="T51" fmla="*/ 16128 h 829"/>
              <a:gd name="T52" fmla="+- 0 23746 23213"/>
              <a:gd name="T53" fmla="*/ T52 w 793"/>
              <a:gd name="T54" fmla="+- 0 16137 15771"/>
              <a:gd name="T55" fmla="*/ 16137 h 829"/>
              <a:gd name="T56" fmla="+- 0 23730 23213"/>
              <a:gd name="T57" fmla="*/ T56 w 793"/>
              <a:gd name="T58" fmla="+- 0 16300 15771"/>
              <a:gd name="T59" fmla="*/ 16300 h 829"/>
              <a:gd name="T60" fmla="+- 0 23668 23213"/>
              <a:gd name="T61" fmla="*/ T60 w 793"/>
              <a:gd name="T62" fmla="+- 0 16501 15771"/>
              <a:gd name="T63" fmla="*/ 16501 h 829"/>
              <a:gd name="T64" fmla="+- 0 23655 23213"/>
              <a:gd name="T65" fmla="*/ T64 w 793"/>
              <a:gd name="T66" fmla="+- 0 16594 15771"/>
              <a:gd name="T67" fmla="*/ 16594 h 829"/>
              <a:gd name="T68" fmla="+- 0 23665 23213"/>
              <a:gd name="T69" fmla="*/ T68 w 793"/>
              <a:gd name="T70" fmla="+- 0 16599 15771"/>
              <a:gd name="T71" fmla="*/ 16599 h 829"/>
              <a:gd name="T72" fmla="+- 0 24005 23213"/>
              <a:gd name="T73" fmla="*/ T72 w 793"/>
              <a:gd name="T74" fmla="+- 0 15807 15771"/>
              <a:gd name="T75" fmla="*/ 15807 h 829"/>
              <a:gd name="T76" fmla="+- 0 23999 23213"/>
              <a:gd name="T77" fmla="*/ T76 w 793"/>
              <a:gd name="T78" fmla="+- 0 15776 15771"/>
              <a:gd name="T79" fmla="*/ 15776 h 829"/>
              <a:gd name="T80" fmla="+- 0 23997 23213"/>
              <a:gd name="T81" fmla="*/ T80 w 793"/>
              <a:gd name="T82" fmla="+- 0 15771 15771"/>
              <a:gd name="T83" fmla="*/ 15771 h 829"/>
              <a:gd name="T84" fmla="+- 0 23996 23213"/>
              <a:gd name="T85" fmla="*/ T84 w 793"/>
              <a:gd name="T86" fmla="+- 0 15789 15771"/>
              <a:gd name="T87" fmla="*/ 15789 h 829"/>
              <a:gd name="T88" fmla="+- 0 23986 23213"/>
              <a:gd name="T89" fmla="*/ T88 w 793"/>
              <a:gd name="T90" fmla="+- 0 15879 15771"/>
              <a:gd name="T91" fmla="*/ 15879 h 829"/>
              <a:gd name="T92" fmla="+- 0 23970 23213"/>
              <a:gd name="T93" fmla="*/ T92 w 793"/>
              <a:gd name="T94" fmla="+- 0 15977 15771"/>
              <a:gd name="T95" fmla="*/ 15977 h 82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Lst>
            <a:rect l="0" t="0" r="r" b="b"/>
            <a:pathLst>
              <a:path w="793" h="829" extrusionOk="0">
                <a:moveTo>
                  <a:pt x="47" y="58"/>
                </a:moveTo>
                <a:cubicBezTo>
                  <a:pt x="47" y="49"/>
                  <a:pt x="46" y="38"/>
                  <a:pt x="44" y="32"/>
                </a:cubicBezTo>
                <a:cubicBezTo>
                  <a:pt x="38" y="42"/>
                  <a:pt x="30" y="60"/>
                  <a:pt x="27" y="75"/>
                </a:cubicBezTo>
                <a:cubicBezTo>
                  <a:pt x="18" y="117"/>
                  <a:pt x="9" y="159"/>
                  <a:pt x="5" y="202"/>
                </a:cubicBezTo>
                <a:cubicBezTo>
                  <a:pt x="1" y="243"/>
                  <a:pt x="-2" y="280"/>
                  <a:pt x="6" y="320"/>
                </a:cubicBezTo>
              </a:path>
              <a:path w="793" h="829" extrusionOk="0">
                <a:moveTo>
                  <a:pt x="167" y="402"/>
                </a:moveTo>
                <a:cubicBezTo>
                  <a:pt x="176" y="399"/>
                  <a:pt x="190" y="391"/>
                  <a:pt x="199" y="395"/>
                </a:cubicBezTo>
                <a:cubicBezTo>
                  <a:pt x="228" y="408"/>
                  <a:pt x="236" y="451"/>
                  <a:pt x="249" y="477"/>
                </a:cubicBezTo>
                <a:cubicBezTo>
                  <a:pt x="268" y="514"/>
                  <a:pt x="288" y="543"/>
                  <a:pt x="323" y="566"/>
                </a:cubicBezTo>
                <a:cubicBezTo>
                  <a:pt x="352" y="585"/>
                  <a:pt x="385" y="591"/>
                  <a:pt x="419" y="585"/>
                </a:cubicBezTo>
                <a:cubicBezTo>
                  <a:pt x="456" y="579"/>
                  <a:pt x="484" y="548"/>
                  <a:pt x="500" y="515"/>
                </a:cubicBezTo>
                <a:cubicBezTo>
                  <a:pt x="521" y="472"/>
                  <a:pt x="530" y="422"/>
                  <a:pt x="533" y="374"/>
                </a:cubicBezTo>
                <a:cubicBezTo>
                  <a:pt x="533" y="368"/>
                  <a:pt x="532" y="363"/>
                  <a:pt x="533" y="357"/>
                </a:cubicBezTo>
                <a:cubicBezTo>
                  <a:pt x="533" y="360"/>
                  <a:pt x="533" y="363"/>
                  <a:pt x="533" y="366"/>
                </a:cubicBezTo>
                <a:cubicBezTo>
                  <a:pt x="533" y="422"/>
                  <a:pt x="531" y="474"/>
                  <a:pt x="517" y="529"/>
                </a:cubicBezTo>
                <a:cubicBezTo>
                  <a:pt x="500" y="597"/>
                  <a:pt x="473" y="662"/>
                  <a:pt x="455" y="730"/>
                </a:cubicBezTo>
                <a:cubicBezTo>
                  <a:pt x="449" y="751"/>
                  <a:pt x="427" y="802"/>
                  <a:pt x="442" y="823"/>
                </a:cubicBezTo>
                <a:cubicBezTo>
                  <a:pt x="445" y="825"/>
                  <a:pt x="449" y="826"/>
                  <a:pt x="452" y="828"/>
                </a:cubicBezTo>
              </a:path>
              <a:path w="793" h="829" extrusionOk="0">
                <a:moveTo>
                  <a:pt x="792" y="36"/>
                </a:moveTo>
                <a:cubicBezTo>
                  <a:pt x="790" y="26"/>
                  <a:pt x="789" y="15"/>
                  <a:pt x="786" y="5"/>
                </a:cubicBezTo>
                <a:cubicBezTo>
                  <a:pt x="785" y="3"/>
                  <a:pt x="785" y="2"/>
                  <a:pt x="784" y="0"/>
                </a:cubicBezTo>
                <a:cubicBezTo>
                  <a:pt x="784" y="1"/>
                  <a:pt x="783" y="17"/>
                  <a:pt x="783" y="18"/>
                </a:cubicBezTo>
                <a:cubicBezTo>
                  <a:pt x="779" y="48"/>
                  <a:pt x="776" y="78"/>
                  <a:pt x="773" y="108"/>
                </a:cubicBezTo>
                <a:cubicBezTo>
                  <a:pt x="770" y="142"/>
                  <a:pt x="765" y="173"/>
                  <a:pt x="757" y="206"/>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3" name=" 59"/>
          <p:cNvSpPr>
            <a:spLocks noRot="1" noChangeAspect="1" noEditPoints="1" noChangeArrowheads="1" noChangeShapeType="1" noTextEdit="1"/>
          </p:cNvSpPr>
          <p:nvPr/>
        </p:nvSpPr>
        <p:spPr bwMode="auto">
          <a:xfrm>
            <a:off x="6135688" y="6308725"/>
            <a:ext cx="727075" cy="214313"/>
          </a:xfrm>
          <a:custGeom>
            <a:avLst/>
            <a:gdLst>
              <a:gd name="T0" fmla="+- 0 17369 17045"/>
              <a:gd name="T1" fmla="*/ T0 w 2017"/>
              <a:gd name="T2" fmla="+- 0 17713 17524"/>
              <a:gd name="T3" fmla="*/ 17713 h 594"/>
              <a:gd name="T4" fmla="+- 0 17382 17045"/>
              <a:gd name="T5" fmla="*/ T4 w 2017"/>
              <a:gd name="T6" fmla="+- 0 17702 17524"/>
              <a:gd name="T7" fmla="*/ 17702 h 594"/>
              <a:gd name="T8" fmla="+- 0 17506 17045"/>
              <a:gd name="T9" fmla="*/ T8 w 2017"/>
              <a:gd name="T10" fmla="+- 0 17691 17524"/>
              <a:gd name="T11" fmla="*/ 17691 h 594"/>
              <a:gd name="T12" fmla="+- 0 17577 17045"/>
              <a:gd name="T13" fmla="*/ T12 w 2017"/>
              <a:gd name="T14" fmla="+- 0 17649 17524"/>
              <a:gd name="T15" fmla="*/ 17649 h 594"/>
              <a:gd name="T16" fmla="+- 0 17561 17045"/>
              <a:gd name="T17" fmla="*/ T16 w 2017"/>
              <a:gd name="T18" fmla="+- 0 17584 17524"/>
              <a:gd name="T19" fmla="*/ 17584 h 594"/>
              <a:gd name="T20" fmla="+- 0 17497 17045"/>
              <a:gd name="T21" fmla="*/ T20 w 2017"/>
              <a:gd name="T22" fmla="+- 0 17533 17524"/>
              <a:gd name="T23" fmla="*/ 17533 h 594"/>
              <a:gd name="T24" fmla="+- 0 17458 17045"/>
              <a:gd name="T25" fmla="*/ T24 w 2017"/>
              <a:gd name="T26" fmla="+- 0 17534 17524"/>
              <a:gd name="T27" fmla="*/ 17534 h 594"/>
              <a:gd name="T28" fmla="+- 0 17447 17045"/>
              <a:gd name="T29" fmla="*/ T28 w 2017"/>
              <a:gd name="T30" fmla="+- 0 17613 17524"/>
              <a:gd name="T31" fmla="*/ 17613 h 594"/>
              <a:gd name="T32" fmla="+- 0 17450 17045"/>
              <a:gd name="T33" fmla="*/ T32 w 2017"/>
              <a:gd name="T34" fmla="+- 0 17884 17524"/>
              <a:gd name="T35" fmla="*/ 17884 h 594"/>
              <a:gd name="T36" fmla="+- 0 17447 17045"/>
              <a:gd name="T37" fmla="*/ T36 w 2017"/>
              <a:gd name="T38" fmla="+- 0 18085 17524"/>
              <a:gd name="T39" fmla="*/ 18085 h 594"/>
              <a:gd name="T40" fmla="+- 0 17415 17045"/>
              <a:gd name="T41" fmla="*/ T40 w 2017"/>
              <a:gd name="T42" fmla="+- 0 18079 17524"/>
              <a:gd name="T43" fmla="*/ 18079 h 594"/>
              <a:gd name="T44" fmla="+- 0 17045 17045"/>
              <a:gd name="T45" fmla="*/ T44 w 2017"/>
              <a:gd name="T46" fmla="+- 0 18029 17524"/>
              <a:gd name="T47" fmla="*/ 18029 h 594"/>
              <a:gd name="T48" fmla="+- 0 17065 17045"/>
              <a:gd name="T49" fmla="*/ T48 w 2017"/>
              <a:gd name="T50" fmla="+- 0 18011 17524"/>
              <a:gd name="T51" fmla="*/ 18011 h 594"/>
              <a:gd name="T52" fmla="+- 0 17337 17045"/>
              <a:gd name="T53" fmla="*/ T52 w 2017"/>
              <a:gd name="T54" fmla="+- 0 17965 17524"/>
              <a:gd name="T55" fmla="*/ 17965 h 594"/>
              <a:gd name="T56" fmla="+- 0 17680 17045"/>
              <a:gd name="T57" fmla="*/ T56 w 2017"/>
              <a:gd name="T58" fmla="+- 0 17911 17524"/>
              <a:gd name="T59" fmla="*/ 17911 h 594"/>
              <a:gd name="T60" fmla="+- 0 17841 17045"/>
              <a:gd name="T61" fmla="*/ T60 w 2017"/>
              <a:gd name="T62" fmla="+- 0 17894 17524"/>
              <a:gd name="T63" fmla="*/ 17894 h 594"/>
              <a:gd name="T64" fmla="+- 0 18096 17045"/>
              <a:gd name="T65" fmla="*/ T64 w 2017"/>
              <a:gd name="T66" fmla="+- 0 17862 17524"/>
              <a:gd name="T67" fmla="*/ 17862 h 594"/>
              <a:gd name="T68" fmla="+- 0 18082 17045"/>
              <a:gd name="T69" fmla="*/ T68 w 2017"/>
              <a:gd name="T70" fmla="+- 0 17831 17524"/>
              <a:gd name="T71" fmla="*/ 17831 h 594"/>
              <a:gd name="T72" fmla="+- 0 18144 17045"/>
              <a:gd name="T73" fmla="*/ T72 w 2017"/>
              <a:gd name="T74" fmla="+- 0 17820 17524"/>
              <a:gd name="T75" fmla="*/ 17820 h 594"/>
              <a:gd name="T76" fmla="+- 0 18251 17045"/>
              <a:gd name="T77" fmla="*/ T76 w 2017"/>
              <a:gd name="T78" fmla="+- 0 17824 17524"/>
              <a:gd name="T79" fmla="*/ 17824 h 594"/>
              <a:gd name="T80" fmla="+- 0 18261 17045"/>
              <a:gd name="T81" fmla="*/ T80 w 2017"/>
              <a:gd name="T82" fmla="+- 0 17842 17524"/>
              <a:gd name="T83" fmla="*/ 17842 h 594"/>
              <a:gd name="T84" fmla="+- 0 18064 17045"/>
              <a:gd name="T85" fmla="*/ T84 w 2017"/>
              <a:gd name="T86" fmla="+- 0 18023 17524"/>
              <a:gd name="T87" fmla="*/ 18023 h 594"/>
              <a:gd name="T88" fmla="+- 0 18111 17045"/>
              <a:gd name="T89" fmla="*/ T88 w 2017"/>
              <a:gd name="T90" fmla="+- 0 18018 17524"/>
              <a:gd name="T91" fmla="*/ 18018 h 594"/>
              <a:gd name="T92" fmla="+- 0 18261 17045"/>
              <a:gd name="T93" fmla="*/ T92 w 2017"/>
              <a:gd name="T94" fmla="+- 0 17977 17524"/>
              <a:gd name="T95" fmla="*/ 17977 h 594"/>
              <a:gd name="T96" fmla="+- 0 18350 17045"/>
              <a:gd name="T97" fmla="*/ T96 w 2017"/>
              <a:gd name="T98" fmla="+- 0 17955 17524"/>
              <a:gd name="T99" fmla="*/ 17955 h 594"/>
              <a:gd name="T100" fmla="+- 0 18467 17045"/>
              <a:gd name="T101" fmla="*/ T100 w 2017"/>
              <a:gd name="T102" fmla="+- 0 17740 17524"/>
              <a:gd name="T103" fmla="*/ 17740 h 594"/>
              <a:gd name="T104" fmla="+- 0 18460 17045"/>
              <a:gd name="T105" fmla="*/ T104 w 2017"/>
              <a:gd name="T106" fmla="+- 0 17738 17524"/>
              <a:gd name="T107" fmla="*/ 17738 h 594"/>
              <a:gd name="T108" fmla="+- 0 18460 17045"/>
              <a:gd name="T109" fmla="*/ T108 w 2017"/>
              <a:gd name="T110" fmla="+- 0 17731 17524"/>
              <a:gd name="T111" fmla="*/ 17731 h 594"/>
              <a:gd name="T112" fmla="+- 0 18447 17045"/>
              <a:gd name="T113" fmla="*/ T112 w 2017"/>
              <a:gd name="T114" fmla="+- 0 17783 17524"/>
              <a:gd name="T115" fmla="*/ 17783 h 594"/>
              <a:gd name="T116" fmla="+- 0 18427 17045"/>
              <a:gd name="T117" fmla="*/ T116 w 2017"/>
              <a:gd name="T118" fmla="+- 0 17926 17524"/>
              <a:gd name="T119" fmla="*/ 17926 h 594"/>
              <a:gd name="T120" fmla="+- 0 18433 17045"/>
              <a:gd name="T121" fmla="*/ T120 w 2017"/>
              <a:gd name="T122" fmla="+- 0 18111 17524"/>
              <a:gd name="T123" fmla="*/ 18111 h 594"/>
              <a:gd name="T124" fmla="+- 0 18444 17045"/>
              <a:gd name="T125" fmla="*/ T124 w 2017"/>
              <a:gd name="T126" fmla="+- 0 18111 17524"/>
              <a:gd name="T127" fmla="*/ 18111 h 594"/>
              <a:gd name="T128" fmla="+- 0 18646 17045"/>
              <a:gd name="T129" fmla="*/ T128 w 2017"/>
              <a:gd name="T130" fmla="+- 0 17756 17524"/>
              <a:gd name="T131" fmla="*/ 17756 h 594"/>
              <a:gd name="T132" fmla="+- 0 18647 17045"/>
              <a:gd name="T133" fmla="*/ T132 w 2017"/>
              <a:gd name="T134" fmla="+- 0 17720 17524"/>
              <a:gd name="T135" fmla="*/ 17720 h 594"/>
              <a:gd name="T136" fmla="+- 0 18651 17045"/>
              <a:gd name="T137" fmla="*/ T136 w 2017"/>
              <a:gd name="T138" fmla="+- 0 17717 17524"/>
              <a:gd name="T139" fmla="*/ 17717 h 594"/>
              <a:gd name="T140" fmla="+- 0 18664 17045"/>
              <a:gd name="T141" fmla="*/ T140 w 2017"/>
              <a:gd name="T142" fmla="+- 0 17795 17524"/>
              <a:gd name="T143" fmla="*/ 17795 h 594"/>
              <a:gd name="T144" fmla="+- 0 18657 17045"/>
              <a:gd name="T145" fmla="*/ T144 w 2017"/>
              <a:gd name="T146" fmla="+- 0 17952 17524"/>
              <a:gd name="T147" fmla="*/ 17952 h 594"/>
              <a:gd name="T148" fmla="+- 0 18640 17045"/>
              <a:gd name="T149" fmla="*/ T148 w 2017"/>
              <a:gd name="T150" fmla="+- 0 18069 17524"/>
              <a:gd name="T151" fmla="*/ 18069 h 594"/>
              <a:gd name="T152" fmla="+- 0 18649 17045"/>
              <a:gd name="T153" fmla="*/ T152 w 2017"/>
              <a:gd name="T154" fmla="+- 0 18117 17524"/>
              <a:gd name="T155" fmla="*/ 18117 h 594"/>
              <a:gd name="T156" fmla="+- 0 18950 17045"/>
              <a:gd name="T157" fmla="*/ T156 w 2017"/>
              <a:gd name="T158" fmla="+- 0 17726 17524"/>
              <a:gd name="T159" fmla="*/ 17726 h 594"/>
              <a:gd name="T160" fmla="+- 0 18950 17045"/>
              <a:gd name="T161" fmla="*/ T160 w 2017"/>
              <a:gd name="T162" fmla="+- 0 17674 17524"/>
              <a:gd name="T163" fmla="*/ 17674 h 594"/>
              <a:gd name="T164" fmla="+- 0 18924 17045"/>
              <a:gd name="T165" fmla="*/ T164 w 2017"/>
              <a:gd name="T166" fmla="+- 0 17676 17524"/>
              <a:gd name="T167" fmla="*/ 17676 h 594"/>
              <a:gd name="T168" fmla="+- 0 18849 17045"/>
              <a:gd name="T169" fmla="*/ T168 w 2017"/>
              <a:gd name="T170" fmla="+- 0 17779 17524"/>
              <a:gd name="T171" fmla="*/ 17779 h 594"/>
              <a:gd name="T172" fmla="+- 0 18820 17045"/>
              <a:gd name="T173" fmla="*/ T172 w 2017"/>
              <a:gd name="T174" fmla="+- 0 17922 17524"/>
              <a:gd name="T175" fmla="*/ 17922 h 594"/>
              <a:gd name="T176" fmla="+- 0 18840 17045"/>
              <a:gd name="T177" fmla="*/ T176 w 2017"/>
              <a:gd name="T178" fmla="+- 0 18026 17524"/>
              <a:gd name="T179" fmla="*/ 18026 h 594"/>
              <a:gd name="T180" fmla="+- 0 18920 17045"/>
              <a:gd name="T181" fmla="*/ T180 w 2017"/>
              <a:gd name="T182" fmla="+- 0 18061 17524"/>
              <a:gd name="T183" fmla="*/ 18061 h 594"/>
              <a:gd name="T184" fmla="+- 0 19010 17045"/>
              <a:gd name="T185" fmla="*/ T184 w 2017"/>
              <a:gd name="T186" fmla="+- 0 18026 17524"/>
              <a:gd name="T187" fmla="*/ 18026 h 594"/>
              <a:gd name="T188" fmla="+- 0 19058 17045"/>
              <a:gd name="T189" fmla="*/ T188 w 2017"/>
              <a:gd name="T190" fmla="+- 0 17922 17524"/>
              <a:gd name="T191" fmla="*/ 17922 h 594"/>
              <a:gd name="T192" fmla="+- 0 19058 17045"/>
              <a:gd name="T193" fmla="*/ T192 w 2017"/>
              <a:gd name="T194" fmla="+- 0 17802 17524"/>
              <a:gd name="T195" fmla="*/ 17802 h 594"/>
              <a:gd name="T196" fmla="+- 0 19026 17045"/>
              <a:gd name="T197" fmla="*/ T196 w 2017"/>
              <a:gd name="T198" fmla="+- 0 17708 17524"/>
              <a:gd name="T199" fmla="*/ 17708 h 594"/>
              <a:gd name="T200" fmla="+- 0 18996 17045"/>
              <a:gd name="T201" fmla="*/ T200 w 2017"/>
              <a:gd name="T202" fmla="+- 0 17674 17524"/>
              <a:gd name="T203" fmla="*/ 17674 h 594"/>
              <a:gd name="T204" fmla="+- 0 18971 17045"/>
              <a:gd name="T205" fmla="*/ T204 w 2017"/>
              <a:gd name="T206" fmla="+- 0 17680 17524"/>
              <a:gd name="T207" fmla="*/ 17680 h 594"/>
              <a:gd name="T208" fmla="+- 0 18965 17045"/>
              <a:gd name="T209" fmla="*/ T208 w 2017"/>
              <a:gd name="T210" fmla="+- 0 17698 17524"/>
              <a:gd name="T211" fmla="*/ 17698 h 5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Lst>
            <a:rect l="0" t="0" r="r" b="b"/>
            <a:pathLst>
              <a:path w="2017" h="594" extrusionOk="0">
                <a:moveTo>
                  <a:pt x="324" y="189"/>
                </a:moveTo>
                <a:cubicBezTo>
                  <a:pt x="328" y="186"/>
                  <a:pt x="329" y="179"/>
                  <a:pt x="337" y="178"/>
                </a:cubicBezTo>
                <a:cubicBezTo>
                  <a:pt x="378" y="172"/>
                  <a:pt x="420" y="176"/>
                  <a:pt x="461" y="167"/>
                </a:cubicBezTo>
                <a:cubicBezTo>
                  <a:pt x="487" y="161"/>
                  <a:pt x="521" y="151"/>
                  <a:pt x="532" y="125"/>
                </a:cubicBezTo>
                <a:cubicBezTo>
                  <a:pt x="540" y="104"/>
                  <a:pt x="528" y="76"/>
                  <a:pt x="516" y="60"/>
                </a:cubicBezTo>
                <a:cubicBezTo>
                  <a:pt x="499" y="37"/>
                  <a:pt x="477" y="21"/>
                  <a:pt x="452" y="9"/>
                </a:cubicBezTo>
                <a:cubicBezTo>
                  <a:pt x="435" y="0"/>
                  <a:pt x="428" y="-3"/>
                  <a:pt x="413" y="10"/>
                </a:cubicBezTo>
                <a:cubicBezTo>
                  <a:pt x="395" y="26"/>
                  <a:pt x="402" y="69"/>
                  <a:pt x="402" y="89"/>
                </a:cubicBezTo>
                <a:cubicBezTo>
                  <a:pt x="402" y="179"/>
                  <a:pt x="403" y="270"/>
                  <a:pt x="405" y="360"/>
                </a:cubicBezTo>
                <a:cubicBezTo>
                  <a:pt x="405" y="381"/>
                  <a:pt x="420" y="551"/>
                  <a:pt x="402" y="561"/>
                </a:cubicBezTo>
                <a:cubicBezTo>
                  <a:pt x="391" y="567"/>
                  <a:pt x="380" y="559"/>
                  <a:pt x="370" y="555"/>
                </a:cubicBezTo>
              </a:path>
              <a:path w="2017" h="594" extrusionOk="0">
                <a:moveTo>
                  <a:pt x="0" y="505"/>
                </a:moveTo>
                <a:cubicBezTo>
                  <a:pt x="7" y="500"/>
                  <a:pt x="7" y="493"/>
                  <a:pt x="20" y="487"/>
                </a:cubicBezTo>
                <a:cubicBezTo>
                  <a:pt x="101" y="451"/>
                  <a:pt x="205" y="450"/>
                  <a:pt x="292" y="441"/>
                </a:cubicBezTo>
                <a:cubicBezTo>
                  <a:pt x="411" y="429"/>
                  <a:pt x="518" y="402"/>
                  <a:pt x="635" y="387"/>
                </a:cubicBezTo>
                <a:cubicBezTo>
                  <a:pt x="716" y="378"/>
                  <a:pt x="742" y="375"/>
                  <a:pt x="796" y="370"/>
                </a:cubicBezTo>
              </a:path>
              <a:path w="2017" h="594" extrusionOk="0">
                <a:moveTo>
                  <a:pt x="1051" y="338"/>
                </a:moveTo>
                <a:cubicBezTo>
                  <a:pt x="1049" y="325"/>
                  <a:pt x="1042" y="318"/>
                  <a:pt x="1037" y="307"/>
                </a:cubicBezTo>
                <a:cubicBezTo>
                  <a:pt x="1056" y="297"/>
                  <a:pt x="1078" y="297"/>
                  <a:pt x="1099" y="296"/>
                </a:cubicBezTo>
                <a:cubicBezTo>
                  <a:pt x="1133" y="294"/>
                  <a:pt x="1174" y="286"/>
                  <a:pt x="1206" y="300"/>
                </a:cubicBezTo>
                <a:cubicBezTo>
                  <a:pt x="1216" y="307"/>
                  <a:pt x="1219" y="309"/>
                  <a:pt x="1216" y="318"/>
                </a:cubicBezTo>
              </a:path>
              <a:path w="2017" h="594" extrusionOk="0">
                <a:moveTo>
                  <a:pt x="1019" y="499"/>
                </a:moveTo>
                <a:cubicBezTo>
                  <a:pt x="1035" y="497"/>
                  <a:pt x="1050" y="496"/>
                  <a:pt x="1066" y="494"/>
                </a:cubicBezTo>
                <a:cubicBezTo>
                  <a:pt x="1125" y="487"/>
                  <a:pt x="1164" y="470"/>
                  <a:pt x="1216" y="453"/>
                </a:cubicBezTo>
                <a:cubicBezTo>
                  <a:pt x="1245" y="444"/>
                  <a:pt x="1276" y="441"/>
                  <a:pt x="1305" y="431"/>
                </a:cubicBezTo>
              </a:path>
              <a:path w="2017" h="594" extrusionOk="0">
                <a:moveTo>
                  <a:pt x="1422" y="216"/>
                </a:moveTo>
                <a:cubicBezTo>
                  <a:pt x="1418" y="215"/>
                  <a:pt x="1417" y="218"/>
                  <a:pt x="1415" y="214"/>
                </a:cubicBezTo>
                <a:cubicBezTo>
                  <a:pt x="1414" y="212"/>
                  <a:pt x="1415" y="209"/>
                  <a:pt x="1415" y="207"/>
                </a:cubicBezTo>
                <a:cubicBezTo>
                  <a:pt x="1410" y="224"/>
                  <a:pt x="1406" y="242"/>
                  <a:pt x="1402" y="259"/>
                </a:cubicBezTo>
                <a:cubicBezTo>
                  <a:pt x="1392" y="307"/>
                  <a:pt x="1385" y="353"/>
                  <a:pt x="1382" y="402"/>
                </a:cubicBezTo>
                <a:cubicBezTo>
                  <a:pt x="1381" y="425"/>
                  <a:pt x="1363" y="574"/>
                  <a:pt x="1388" y="587"/>
                </a:cubicBezTo>
                <a:cubicBezTo>
                  <a:pt x="1392" y="589"/>
                  <a:pt x="1395" y="587"/>
                  <a:pt x="1399" y="587"/>
                </a:cubicBezTo>
              </a:path>
              <a:path w="2017" h="594" extrusionOk="0">
                <a:moveTo>
                  <a:pt x="1601" y="232"/>
                </a:moveTo>
                <a:cubicBezTo>
                  <a:pt x="1601" y="222"/>
                  <a:pt x="1598" y="205"/>
                  <a:pt x="1602" y="196"/>
                </a:cubicBezTo>
                <a:cubicBezTo>
                  <a:pt x="1602" y="194"/>
                  <a:pt x="1603" y="193"/>
                  <a:pt x="1606" y="193"/>
                </a:cubicBezTo>
                <a:cubicBezTo>
                  <a:pt x="1616" y="218"/>
                  <a:pt x="1618" y="243"/>
                  <a:pt x="1619" y="271"/>
                </a:cubicBezTo>
                <a:cubicBezTo>
                  <a:pt x="1620" y="323"/>
                  <a:pt x="1617" y="376"/>
                  <a:pt x="1612" y="428"/>
                </a:cubicBezTo>
                <a:cubicBezTo>
                  <a:pt x="1609" y="466"/>
                  <a:pt x="1594" y="508"/>
                  <a:pt x="1595" y="545"/>
                </a:cubicBezTo>
                <a:cubicBezTo>
                  <a:pt x="1595" y="561"/>
                  <a:pt x="1600" y="578"/>
                  <a:pt x="1604" y="593"/>
                </a:cubicBezTo>
              </a:path>
              <a:path w="2017" h="594" extrusionOk="0">
                <a:moveTo>
                  <a:pt x="1905" y="202"/>
                </a:moveTo>
                <a:cubicBezTo>
                  <a:pt x="1905" y="185"/>
                  <a:pt x="1905" y="167"/>
                  <a:pt x="1905" y="150"/>
                </a:cubicBezTo>
                <a:cubicBezTo>
                  <a:pt x="1895" y="150"/>
                  <a:pt x="1889" y="148"/>
                  <a:pt x="1879" y="152"/>
                </a:cubicBezTo>
                <a:cubicBezTo>
                  <a:pt x="1835" y="169"/>
                  <a:pt x="1819" y="214"/>
                  <a:pt x="1804" y="255"/>
                </a:cubicBezTo>
                <a:cubicBezTo>
                  <a:pt x="1787" y="301"/>
                  <a:pt x="1777" y="349"/>
                  <a:pt x="1775" y="398"/>
                </a:cubicBezTo>
                <a:cubicBezTo>
                  <a:pt x="1773" y="433"/>
                  <a:pt x="1774" y="472"/>
                  <a:pt x="1795" y="502"/>
                </a:cubicBezTo>
                <a:cubicBezTo>
                  <a:pt x="1813" y="528"/>
                  <a:pt x="1845" y="536"/>
                  <a:pt x="1875" y="537"/>
                </a:cubicBezTo>
                <a:cubicBezTo>
                  <a:pt x="1912" y="538"/>
                  <a:pt x="1939" y="527"/>
                  <a:pt x="1965" y="502"/>
                </a:cubicBezTo>
                <a:cubicBezTo>
                  <a:pt x="1993" y="475"/>
                  <a:pt x="2007" y="436"/>
                  <a:pt x="2013" y="398"/>
                </a:cubicBezTo>
                <a:cubicBezTo>
                  <a:pt x="2019" y="359"/>
                  <a:pt x="2018" y="317"/>
                  <a:pt x="2013" y="278"/>
                </a:cubicBezTo>
                <a:cubicBezTo>
                  <a:pt x="2008" y="243"/>
                  <a:pt x="1999" y="214"/>
                  <a:pt x="1981" y="184"/>
                </a:cubicBezTo>
                <a:cubicBezTo>
                  <a:pt x="1975" y="175"/>
                  <a:pt x="1964" y="153"/>
                  <a:pt x="1951" y="150"/>
                </a:cubicBezTo>
                <a:cubicBezTo>
                  <a:pt x="1941" y="148"/>
                  <a:pt x="1931" y="151"/>
                  <a:pt x="1926" y="156"/>
                </a:cubicBezTo>
                <a:cubicBezTo>
                  <a:pt x="1923" y="165"/>
                  <a:pt x="1922" y="168"/>
                  <a:pt x="1920" y="174"/>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4" name=" 60"/>
          <p:cNvSpPr>
            <a:spLocks noRot="1" noChangeAspect="1" noEditPoints="1" noChangeArrowheads="1" noChangeShapeType="1" noTextEdit="1"/>
          </p:cNvSpPr>
          <p:nvPr/>
        </p:nvSpPr>
        <p:spPr bwMode="auto">
          <a:xfrm>
            <a:off x="7699375" y="5913438"/>
            <a:ext cx="1281113" cy="944562"/>
          </a:xfrm>
          <a:custGeom>
            <a:avLst/>
            <a:gdLst>
              <a:gd name="T0" fmla="+- 0 22190 21388"/>
              <a:gd name="T1" fmla="*/ T0 w 3559"/>
              <a:gd name="T2" fmla="+- 0 17312 16426"/>
              <a:gd name="T3" fmla="*/ 17312 h 2623"/>
              <a:gd name="T4" fmla="+- 0 21900 21388"/>
              <a:gd name="T5" fmla="*/ T4 w 3559"/>
              <a:gd name="T6" fmla="+- 0 17630 16426"/>
              <a:gd name="T7" fmla="*/ 17630 h 2623"/>
              <a:gd name="T8" fmla="+- 0 22543 21388"/>
              <a:gd name="T9" fmla="*/ T8 w 3559"/>
              <a:gd name="T10" fmla="+- 0 17449 16426"/>
              <a:gd name="T11" fmla="*/ 17449 h 2623"/>
              <a:gd name="T12" fmla="+- 0 22745 21388"/>
              <a:gd name="T13" fmla="*/ T12 w 3559"/>
              <a:gd name="T14" fmla="+- 0 17454 16426"/>
              <a:gd name="T15" fmla="*/ 17454 h 2623"/>
              <a:gd name="T16" fmla="+- 0 22832 21388"/>
              <a:gd name="T17" fmla="*/ T16 w 3559"/>
              <a:gd name="T18" fmla="+- 0 17608 16426"/>
              <a:gd name="T19" fmla="*/ 17608 h 2623"/>
              <a:gd name="T20" fmla="+- 0 23335 21388"/>
              <a:gd name="T21" fmla="*/ T20 w 3559"/>
              <a:gd name="T22" fmla="+- 0 17244 16426"/>
              <a:gd name="T23" fmla="*/ 17244 h 2623"/>
              <a:gd name="T24" fmla="+- 0 23391 21388"/>
              <a:gd name="T25" fmla="*/ T24 w 3559"/>
              <a:gd name="T26" fmla="+- 0 17665 16426"/>
              <a:gd name="T27" fmla="*/ 17665 h 2623"/>
              <a:gd name="T28" fmla="+- 0 23645 21388"/>
              <a:gd name="T29" fmla="*/ T28 w 3559"/>
              <a:gd name="T30" fmla="+- 0 17234 16426"/>
              <a:gd name="T31" fmla="*/ 17234 h 2623"/>
              <a:gd name="T32" fmla="+- 0 23641 21388"/>
              <a:gd name="T33" fmla="*/ T32 w 3559"/>
              <a:gd name="T34" fmla="+- 0 17517 16426"/>
              <a:gd name="T35" fmla="*/ 17517 h 2623"/>
              <a:gd name="T36" fmla="+- 0 22048 21388"/>
              <a:gd name="T37" fmla="*/ T36 w 3559"/>
              <a:gd name="T38" fmla="+- 0 18106 16426"/>
              <a:gd name="T39" fmla="*/ 18106 h 2623"/>
              <a:gd name="T40" fmla="+- 0 21827 21388"/>
              <a:gd name="T41" fmla="*/ T40 w 3559"/>
              <a:gd name="T42" fmla="+- 0 18153 16426"/>
              <a:gd name="T43" fmla="*/ 18153 h 2623"/>
              <a:gd name="T44" fmla="+- 0 21738 21388"/>
              <a:gd name="T45" fmla="*/ T44 w 3559"/>
              <a:gd name="T46" fmla="+- 0 18634 16426"/>
              <a:gd name="T47" fmla="*/ 18634 h 2623"/>
              <a:gd name="T48" fmla="+- 0 21881 21388"/>
              <a:gd name="T49" fmla="*/ T48 w 3559"/>
              <a:gd name="T50" fmla="+- 0 18434 16426"/>
              <a:gd name="T51" fmla="*/ 18434 h 2623"/>
              <a:gd name="T52" fmla="+- 0 22427 21388"/>
              <a:gd name="T53" fmla="*/ T52 w 3559"/>
              <a:gd name="T54" fmla="+- 0 18288 16426"/>
              <a:gd name="T55" fmla="*/ 18288 h 2623"/>
              <a:gd name="T56" fmla="+- 0 22508 21388"/>
              <a:gd name="T57" fmla="*/ T56 w 3559"/>
              <a:gd name="T58" fmla="+- 0 18463 16426"/>
              <a:gd name="T59" fmla="*/ 18463 h 2623"/>
              <a:gd name="T60" fmla="+- 0 22860 21388"/>
              <a:gd name="T61" fmla="*/ T60 w 3559"/>
              <a:gd name="T62" fmla="+- 0 18328 16426"/>
              <a:gd name="T63" fmla="*/ 18328 h 2623"/>
              <a:gd name="T64" fmla="+- 0 23248 21388"/>
              <a:gd name="T65" fmla="*/ T64 w 3559"/>
              <a:gd name="T66" fmla="+- 0 18214 16426"/>
              <a:gd name="T67" fmla="*/ 18214 h 2623"/>
              <a:gd name="T68" fmla="+- 0 23100 21388"/>
              <a:gd name="T69" fmla="*/ T68 w 3559"/>
              <a:gd name="T70" fmla="+- 0 18453 16426"/>
              <a:gd name="T71" fmla="*/ 18453 h 2623"/>
              <a:gd name="T72" fmla="+- 0 23568 21388"/>
              <a:gd name="T73" fmla="*/ T72 w 3559"/>
              <a:gd name="T74" fmla="+- 0 18378 16426"/>
              <a:gd name="T75" fmla="*/ 18378 h 2623"/>
              <a:gd name="T76" fmla="+- 0 23400 21388"/>
              <a:gd name="T77" fmla="*/ T76 w 3559"/>
              <a:gd name="T78" fmla="+- 0 18382 16426"/>
              <a:gd name="T79" fmla="*/ 18382 h 2623"/>
              <a:gd name="T80" fmla="+- 0 23728 21388"/>
              <a:gd name="T81" fmla="*/ T80 w 3559"/>
              <a:gd name="T82" fmla="+- 0 18206 16426"/>
              <a:gd name="T83" fmla="*/ 18206 h 2623"/>
              <a:gd name="T84" fmla="+- 0 23933 21388"/>
              <a:gd name="T85" fmla="*/ T84 w 3559"/>
              <a:gd name="T86" fmla="+- 0 18085 16426"/>
              <a:gd name="T87" fmla="*/ 18085 h 2623"/>
              <a:gd name="T88" fmla="+- 0 23829 21388"/>
              <a:gd name="T89" fmla="*/ T88 w 3559"/>
              <a:gd name="T90" fmla="+- 0 18293 16426"/>
              <a:gd name="T91" fmla="*/ 18293 h 2623"/>
              <a:gd name="T92" fmla="+- 0 23820 21388"/>
              <a:gd name="T93" fmla="*/ T92 w 3559"/>
              <a:gd name="T94" fmla="+- 0 18488 16426"/>
              <a:gd name="T95" fmla="*/ 18488 h 2623"/>
              <a:gd name="T96" fmla="+- 0 21496 21388"/>
              <a:gd name="T97" fmla="*/ T96 w 3559"/>
              <a:gd name="T98" fmla="+- 0 17915 16426"/>
              <a:gd name="T99" fmla="*/ 17915 h 2623"/>
              <a:gd name="T100" fmla="+- 0 21450 21388"/>
              <a:gd name="T101" fmla="*/ T100 w 3559"/>
              <a:gd name="T102" fmla="+- 0 17870 16426"/>
              <a:gd name="T103" fmla="*/ 17870 h 2623"/>
              <a:gd name="T104" fmla="+- 0 21556 21388"/>
              <a:gd name="T105" fmla="*/ T104 w 3559"/>
              <a:gd name="T106" fmla="+- 0 18937 16426"/>
              <a:gd name="T107" fmla="*/ 18937 h 2623"/>
              <a:gd name="T108" fmla="+- 0 21595 21388"/>
              <a:gd name="T109" fmla="*/ T108 w 3559"/>
              <a:gd name="T110" fmla="+- 0 18912 16426"/>
              <a:gd name="T111" fmla="*/ 18912 h 2623"/>
              <a:gd name="T112" fmla="+- 0 22047 21388"/>
              <a:gd name="T113" fmla="*/ T112 w 3559"/>
              <a:gd name="T114" fmla="+- 0 17925 16426"/>
              <a:gd name="T115" fmla="*/ 17925 h 2623"/>
              <a:gd name="T116" fmla="+- 0 24360 21388"/>
              <a:gd name="T117" fmla="*/ T116 w 3559"/>
              <a:gd name="T118" fmla="+- 0 17648 16426"/>
              <a:gd name="T119" fmla="*/ 17648 h 2623"/>
              <a:gd name="T120" fmla="+- 0 24502 21388"/>
              <a:gd name="T121" fmla="*/ T120 w 3559"/>
              <a:gd name="T122" fmla="+- 0 18794 16426"/>
              <a:gd name="T123" fmla="*/ 18794 h 2623"/>
              <a:gd name="T124" fmla="+- 0 22036 21388"/>
              <a:gd name="T125" fmla="*/ T124 w 3559"/>
              <a:gd name="T126" fmla="+- 0 19009 16426"/>
              <a:gd name="T127" fmla="*/ 19009 h 2623"/>
              <a:gd name="T128" fmla="+- 0 21631 21388"/>
              <a:gd name="T129" fmla="*/ T128 w 3559"/>
              <a:gd name="T130" fmla="+- 0 19047 16426"/>
              <a:gd name="T131" fmla="*/ 19047 h 2623"/>
              <a:gd name="T132" fmla="+- 0 21437 21388"/>
              <a:gd name="T133" fmla="*/ T132 w 3559"/>
              <a:gd name="T134" fmla="+- 0 17128 16426"/>
              <a:gd name="T135" fmla="*/ 17128 h 2623"/>
              <a:gd name="T136" fmla="+- 0 23117 21388"/>
              <a:gd name="T137" fmla="*/ T136 w 3559"/>
              <a:gd name="T138" fmla="+- 0 16851 16426"/>
              <a:gd name="T139" fmla="*/ 16851 h 2623"/>
              <a:gd name="T140" fmla="+- 0 24098 21388"/>
              <a:gd name="T141" fmla="*/ T140 w 3559"/>
              <a:gd name="T142" fmla="+- 0 17145 16426"/>
              <a:gd name="T143" fmla="*/ 17145 h 2623"/>
              <a:gd name="T144" fmla="+- 0 24198 21388"/>
              <a:gd name="T145" fmla="*/ T144 w 3559"/>
              <a:gd name="T146" fmla="+- 0 17637 16426"/>
              <a:gd name="T147" fmla="*/ 17637 h 2623"/>
              <a:gd name="T148" fmla="+- 0 24227 21388"/>
              <a:gd name="T149" fmla="*/ T148 w 3559"/>
              <a:gd name="T150" fmla="+- 0 17659 16426"/>
              <a:gd name="T151" fmla="*/ 17659 h 2623"/>
              <a:gd name="T152" fmla="+- 0 22640 21388"/>
              <a:gd name="T153" fmla="*/ T152 w 3559"/>
              <a:gd name="T154" fmla="+- 0 17477 16426"/>
              <a:gd name="T155" fmla="*/ 17477 h 2623"/>
              <a:gd name="T156" fmla="+- 0 23162 21388"/>
              <a:gd name="T157" fmla="*/ T156 w 3559"/>
              <a:gd name="T158" fmla="+- 0 17383 16426"/>
              <a:gd name="T159" fmla="*/ 17383 h 2623"/>
              <a:gd name="T160" fmla="+- 0 22438 21388"/>
              <a:gd name="T161" fmla="*/ T160 w 3559"/>
              <a:gd name="T162" fmla="+- 0 17741 16426"/>
              <a:gd name="T163" fmla="*/ 17741 h 2623"/>
              <a:gd name="T164" fmla="+- 0 22638 21388"/>
              <a:gd name="T165" fmla="*/ T164 w 3559"/>
              <a:gd name="T166" fmla="+- 0 17717 16426"/>
              <a:gd name="T167" fmla="*/ 17717 h 2623"/>
              <a:gd name="T168" fmla="+- 0 23147 21388"/>
              <a:gd name="T169" fmla="*/ T168 w 3559"/>
              <a:gd name="T170" fmla="+- 0 17591 16426"/>
              <a:gd name="T171" fmla="*/ 17591 h 2623"/>
              <a:gd name="T172" fmla="+- 0 23302 21388"/>
              <a:gd name="T173" fmla="*/ T172 w 3559"/>
              <a:gd name="T174" fmla="+- 0 17562 16426"/>
              <a:gd name="T175" fmla="*/ 17562 h 2623"/>
              <a:gd name="T176" fmla="+- 0 23767 21388"/>
              <a:gd name="T177" fmla="*/ T176 w 3559"/>
              <a:gd name="T178" fmla="+- 0 17390 16426"/>
              <a:gd name="T179" fmla="*/ 17390 h 2623"/>
              <a:gd name="T180" fmla="+- 0 24243 21388"/>
              <a:gd name="T181" fmla="*/ T180 w 3559"/>
              <a:gd name="T182" fmla="+- 0 17387 16426"/>
              <a:gd name="T183" fmla="*/ 17387 h 2623"/>
              <a:gd name="T184" fmla="+- 0 24290 21388"/>
              <a:gd name="T185" fmla="*/ T184 w 3559"/>
              <a:gd name="T186" fmla="+- 0 17322 16426"/>
              <a:gd name="T187" fmla="*/ 17322 h 2623"/>
              <a:gd name="T188" fmla="+- 0 24393 21388"/>
              <a:gd name="T189" fmla="*/ T188 w 3559"/>
              <a:gd name="T190" fmla="+- 0 17349 16426"/>
              <a:gd name="T191" fmla="*/ 17349 h 2623"/>
              <a:gd name="T192" fmla="+- 0 24151 21388"/>
              <a:gd name="T193" fmla="*/ T192 w 3559"/>
              <a:gd name="T194" fmla="+- 0 17447 16426"/>
              <a:gd name="T195" fmla="*/ 17447 h 2623"/>
              <a:gd name="T196" fmla="+- 0 24680 21388"/>
              <a:gd name="T197" fmla="*/ T196 w 3559"/>
              <a:gd name="T198" fmla="+- 0 16978 16426"/>
              <a:gd name="T199" fmla="*/ 16978 h 2623"/>
              <a:gd name="T200" fmla="+- 0 24670 21388"/>
              <a:gd name="T201" fmla="*/ T200 w 3559"/>
              <a:gd name="T202" fmla="+- 0 17387 16426"/>
              <a:gd name="T203" fmla="*/ 17387 h 2623"/>
              <a:gd name="T204" fmla="+- 0 24860 21388"/>
              <a:gd name="T205" fmla="*/ T204 w 3559"/>
              <a:gd name="T206" fmla="+- 0 17212 16426"/>
              <a:gd name="T207" fmla="*/ 17212 h 2623"/>
              <a:gd name="T208" fmla="+- 0 24717 21388"/>
              <a:gd name="T209" fmla="*/ T208 w 3559"/>
              <a:gd name="T210" fmla="+- 0 17458 16426"/>
              <a:gd name="T211" fmla="*/ 17458 h 2623"/>
              <a:gd name="T212" fmla="+- 0 24946 21388"/>
              <a:gd name="T213" fmla="*/ T212 w 3559"/>
              <a:gd name="T214" fmla="+- 0 16583 16426"/>
              <a:gd name="T215" fmla="*/ 16583 h 2623"/>
              <a:gd name="T216" fmla="+- 0 24579 21388"/>
              <a:gd name="T217" fmla="*/ T216 w 3559"/>
              <a:gd name="T218" fmla="+- 0 16427 16426"/>
              <a:gd name="T219" fmla="*/ 16427 h 262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Lst>
            <a:rect l="0" t="0" r="r" b="b"/>
            <a:pathLst>
              <a:path w="3559" h="2623" extrusionOk="0">
                <a:moveTo>
                  <a:pt x="797" y="907"/>
                </a:moveTo>
                <a:cubicBezTo>
                  <a:pt x="799" y="903"/>
                  <a:pt x="802" y="905"/>
                  <a:pt x="803" y="901"/>
                </a:cubicBezTo>
                <a:cubicBezTo>
                  <a:pt x="803" y="898"/>
                  <a:pt x="805" y="897"/>
                  <a:pt x="805" y="894"/>
                </a:cubicBezTo>
                <a:cubicBezTo>
                  <a:pt x="805" y="891"/>
                  <a:pt x="802" y="887"/>
                  <a:pt x="802" y="886"/>
                </a:cubicBezTo>
                <a:cubicBezTo>
                  <a:pt x="764" y="878"/>
                  <a:pt x="724" y="877"/>
                  <a:pt x="684" y="879"/>
                </a:cubicBezTo>
                <a:cubicBezTo>
                  <a:pt x="623" y="883"/>
                  <a:pt x="555" y="895"/>
                  <a:pt x="511" y="940"/>
                </a:cubicBezTo>
                <a:cubicBezTo>
                  <a:pt x="477" y="974"/>
                  <a:pt x="471" y="1019"/>
                  <a:pt x="472" y="1065"/>
                </a:cubicBezTo>
                <a:cubicBezTo>
                  <a:pt x="473" y="1110"/>
                  <a:pt x="482" y="1169"/>
                  <a:pt x="512" y="1204"/>
                </a:cubicBezTo>
                <a:cubicBezTo>
                  <a:pt x="562" y="1262"/>
                  <a:pt x="643" y="1264"/>
                  <a:pt x="713" y="1268"/>
                </a:cubicBezTo>
                <a:cubicBezTo>
                  <a:pt x="811" y="1273"/>
                  <a:pt x="891" y="1250"/>
                  <a:pt x="982" y="1219"/>
                </a:cubicBezTo>
              </a:path>
              <a:path w="3559" h="2623" extrusionOk="0">
                <a:moveTo>
                  <a:pt x="1158" y="1036"/>
                </a:moveTo>
                <a:cubicBezTo>
                  <a:pt x="1157" y="1032"/>
                  <a:pt x="1156" y="1027"/>
                  <a:pt x="1155" y="1023"/>
                </a:cubicBezTo>
                <a:cubicBezTo>
                  <a:pt x="1177" y="1017"/>
                  <a:pt x="1200" y="1014"/>
                  <a:pt x="1223" y="1011"/>
                </a:cubicBezTo>
                <a:cubicBezTo>
                  <a:pt x="1270" y="1004"/>
                  <a:pt x="1318" y="999"/>
                  <a:pt x="1366" y="998"/>
                </a:cubicBezTo>
                <a:cubicBezTo>
                  <a:pt x="1373" y="998"/>
                  <a:pt x="1390" y="998"/>
                  <a:pt x="1396" y="998"/>
                </a:cubicBezTo>
                <a:cubicBezTo>
                  <a:pt x="1383" y="1013"/>
                  <a:pt x="1375" y="1017"/>
                  <a:pt x="1357" y="1028"/>
                </a:cubicBezTo>
              </a:path>
              <a:path w="3559" h="2623" extrusionOk="0">
                <a:moveTo>
                  <a:pt x="1077" y="1196"/>
                </a:moveTo>
                <a:cubicBezTo>
                  <a:pt x="1078" y="1196"/>
                  <a:pt x="1104" y="1196"/>
                  <a:pt x="1107" y="1196"/>
                </a:cubicBezTo>
                <a:cubicBezTo>
                  <a:pt x="1197" y="1196"/>
                  <a:pt x="1287" y="1197"/>
                  <a:pt x="1377" y="1190"/>
                </a:cubicBezTo>
                <a:cubicBezTo>
                  <a:pt x="1401" y="1188"/>
                  <a:pt x="1421" y="1187"/>
                  <a:pt x="1444" y="1182"/>
                </a:cubicBezTo>
              </a:path>
              <a:path w="3559" h="2623" extrusionOk="0">
                <a:moveTo>
                  <a:pt x="1952" y="826"/>
                </a:moveTo>
                <a:cubicBezTo>
                  <a:pt x="1952" y="814"/>
                  <a:pt x="1951" y="802"/>
                  <a:pt x="1950" y="790"/>
                </a:cubicBezTo>
                <a:cubicBezTo>
                  <a:pt x="1950" y="789"/>
                  <a:pt x="1950" y="787"/>
                  <a:pt x="1950" y="786"/>
                </a:cubicBezTo>
                <a:cubicBezTo>
                  <a:pt x="1945" y="798"/>
                  <a:pt x="1947" y="805"/>
                  <a:pt x="1947" y="818"/>
                </a:cubicBezTo>
                <a:cubicBezTo>
                  <a:pt x="1947" y="883"/>
                  <a:pt x="1948" y="947"/>
                  <a:pt x="1949" y="1012"/>
                </a:cubicBezTo>
                <a:cubicBezTo>
                  <a:pt x="1950" y="1061"/>
                  <a:pt x="1953" y="1109"/>
                  <a:pt x="1953" y="1158"/>
                </a:cubicBezTo>
                <a:cubicBezTo>
                  <a:pt x="1953" y="1164"/>
                  <a:pt x="1951" y="1229"/>
                  <a:pt x="1956" y="1233"/>
                </a:cubicBezTo>
                <a:cubicBezTo>
                  <a:pt x="1972" y="1244"/>
                  <a:pt x="1989" y="1252"/>
                  <a:pt x="2003" y="1239"/>
                </a:cubicBezTo>
                <a:cubicBezTo>
                  <a:pt x="2007" y="1234"/>
                  <a:pt x="2012" y="1228"/>
                  <a:pt x="2016" y="1223"/>
                </a:cubicBezTo>
              </a:path>
              <a:path w="3559" h="2623" extrusionOk="0">
                <a:moveTo>
                  <a:pt x="2244" y="816"/>
                </a:moveTo>
                <a:cubicBezTo>
                  <a:pt x="2244" y="785"/>
                  <a:pt x="2244" y="698"/>
                  <a:pt x="2244" y="729"/>
                </a:cubicBezTo>
                <a:cubicBezTo>
                  <a:pt x="2244" y="755"/>
                  <a:pt x="2253" y="782"/>
                  <a:pt x="2257" y="808"/>
                </a:cubicBezTo>
                <a:cubicBezTo>
                  <a:pt x="2265" y="857"/>
                  <a:pt x="2277" y="905"/>
                  <a:pt x="2280" y="955"/>
                </a:cubicBezTo>
                <a:cubicBezTo>
                  <a:pt x="2283" y="1000"/>
                  <a:pt x="2283" y="1046"/>
                  <a:pt x="2283" y="1091"/>
                </a:cubicBezTo>
                <a:cubicBezTo>
                  <a:pt x="2283" y="1113"/>
                  <a:pt x="2283" y="1135"/>
                  <a:pt x="2283" y="1157"/>
                </a:cubicBezTo>
                <a:cubicBezTo>
                  <a:pt x="2275" y="1111"/>
                  <a:pt x="2283" y="1120"/>
                  <a:pt x="2253" y="1091"/>
                </a:cubicBezTo>
              </a:path>
              <a:path w="3559" h="2623" extrusionOk="0">
                <a:moveTo>
                  <a:pt x="473" y="1742"/>
                </a:moveTo>
                <a:cubicBezTo>
                  <a:pt x="484" y="1741"/>
                  <a:pt x="495" y="1741"/>
                  <a:pt x="508" y="1742"/>
                </a:cubicBezTo>
                <a:cubicBezTo>
                  <a:pt x="538" y="1745"/>
                  <a:pt x="649" y="1769"/>
                  <a:pt x="672" y="1742"/>
                </a:cubicBezTo>
                <a:cubicBezTo>
                  <a:pt x="686" y="1725"/>
                  <a:pt x="668" y="1694"/>
                  <a:pt x="660" y="1680"/>
                </a:cubicBezTo>
                <a:cubicBezTo>
                  <a:pt x="637" y="1641"/>
                  <a:pt x="603" y="1623"/>
                  <a:pt x="561" y="1609"/>
                </a:cubicBezTo>
                <a:cubicBezTo>
                  <a:pt x="535" y="1600"/>
                  <a:pt x="494" y="1592"/>
                  <a:pt x="466" y="1597"/>
                </a:cubicBezTo>
                <a:cubicBezTo>
                  <a:pt x="446" y="1600"/>
                  <a:pt x="442" y="1604"/>
                  <a:pt x="437" y="1622"/>
                </a:cubicBezTo>
                <a:cubicBezTo>
                  <a:pt x="429" y="1652"/>
                  <a:pt x="439" y="1696"/>
                  <a:pt x="439" y="1727"/>
                </a:cubicBezTo>
                <a:cubicBezTo>
                  <a:pt x="440" y="1845"/>
                  <a:pt x="447" y="1966"/>
                  <a:pt x="428" y="2083"/>
                </a:cubicBezTo>
                <a:cubicBezTo>
                  <a:pt x="422" y="2123"/>
                  <a:pt x="414" y="2163"/>
                  <a:pt x="409" y="2204"/>
                </a:cubicBezTo>
                <a:cubicBezTo>
                  <a:pt x="407" y="2218"/>
                  <a:pt x="405" y="2226"/>
                  <a:pt x="401" y="2239"/>
                </a:cubicBezTo>
                <a:cubicBezTo>
                  <a:pt x="370" y="2238"/>
                  <a:pt x="383" y="2229"/>
                  <a:pt x="350" y="2208"/>
                </a:cubicBezTo>
                <a:cubicBezTo>
                  <a:pt x="330" y="2198"/>
                  <a:pt x="323" y="2195"/>
                  <a:pt x="317" y="2180"/>
                </a:cubicBezTo>
              </a:path>
              <a:path w="3559" h="2623" extrusionOk="0">
                <a:moveTo>
                  <a:pt x="175" y="2062"/>
                </a:moveTo>
                <a:cubicBezTo>
                  <a:pt x="193" y="2045"/>
                  <a:pt x="204" y="2042"/>
                  <a:pt x="230" y="2036"/>
                </a:cubicBezTo>
                <a:cubicBezTo>
                  <a:pt x="316" y="2015"/>
                  <a:pt x="405" y="2015"/>
                  <a:pt x="493" y="2008"/>
                </a:cubicBezTo>
                <a:cubicBezTo>
                  <a:pt x="573" y="2000"/>
                  <a:pt x="599" y="1998"/>
                  <a:pt x="651" y="1988"/>
                </a:cubicBezTo>
              </a:path>
              <a:path w="3559" h="2623" extrusionOk="0">
                <a:moveTo>
                  <a:pt x="922" y="1906"/>
                </a:moveTo>
                <a:cubicBezTo>
                  <a:pt x="927" y="1890"/>
                  <a:pt x="940" y="1884"/>
                  <a:pt x="955" y="1877"/>
                </a:cubicBezTo>
                <a:cubicBezTo>
                  <a:pt x="981" y="1864"/>
                  <a:pt x="1011" y="1862"/>
                  <a:pt x="1039" y="1862"/>
                </a:cubicBezTo>
                <a:cubicBezTo>
                  <a:pt x="1061" y="1862"/>
                  <a:pt x="1073" y="1862"/>
                  <a:pt x="1089" y="1876"/>
                </a:cubicBezTo>
              </a:path>
              <a:path w="3559" h="2623" extrusionOk="0">
                <a:moveTo>
                  <a:pt x="886" y="2058"/>
                </a:moveTo>
                <a:cubicBezTo>
                  <a:pt x="905" y="2057"/>
                  <a:pt x="925" y="2055"/>
                  <a:pt x="944" y="2054"/>
                </a:cubicBezTo>
                <a:cubicBezTo>
                  <a:pt x="1003" y="2050"/>
                  <a:pt x="1061" y="2044"/>
                  <a:pt x="1120" y="2037"/>
                </a:cubicBezTo>
                <a:cubicBezTo>
                  <a:pt x="1153" y="2033"/>
                  <a:pt x="1184" y="2027"/>
                  <a:pt x="1215" y="2015"/>
                </a:cubicBezTo>
              </a:path>
              <a:path w="3559" h="2623" extrusionOk="0">
                <a:moveTo>
                  <a:pt x="1465" y="1852"/>
                </a:moveTo>
                <a:cubicBezTo>
                  <a:pt x="1468" y="1852"/>
                  <a:pt x="1468" y="1844"/>
                  <a:pt x="1468" y="1847"/>
                </a:cubicBezTo>
                <a:cubicBezTo>
                  <a:pt x="1471" y="1864"/>
                  <a:pt x="1471" y="1884"/>
                  <a:pt x="1472" y="1902"/>
                </a:cubicBezTo>
                <a:cubicBezTo>
                  <a:pt x="1475" y="1951"/>
                  <a:pt x="1475" y="2001"/>
                  <a:pt x="1475" y="2050"/>
                </a:cubicBezTo>
                <a:cubicBezTo>
                  <a:pt x="1475" y="2114"/>
                  <a:pt x="1458" y="2215"/>
                  <a:pt x="1489" y="2266"/>
                </a:cubicBezTo>
                <a:cubicBezTo>
                  <a:pt x="1501" y="2285"/>
                  <a:pt x="1504" y="2278"/>
                  <a:pt x="1521" y="2262"/>
                </a:cubicBezTo>
              </a:path>
              <a:path w="3559" h="2623" extrusionOk="0">
                <a:moveTo>
                  <a:pt x="1860" y="1788"/>
                </a:moveTo>
                <a:cubicBezTo>
                  <a:pt x="1861" y="1791"/>
                  <a:pt x="1862" y="1777"/>
                  <a:pt x="1863" y="1780"/>
                </a:cubicBezTo>
                <a:cubicBezTo>
                  <a:pt x="1866" y="1793"/>
                  <a:pt x="1855" y="1809"/>
                  <a:pt x="1848" y="1819"/>
                </a:cubicBezTo>
                <a:cubicBezTo>
                  <a:pt x="1823" y="1854"/>
                  <a:pt x="1791" y="1882"/>
                  <a:pt x="1766" y="1917"/>
                </a:cubicBezTo>
                <a:cubicBezTo>
                  <a:pt x="1742" y="1951"/>
                  <a:pt x="1721" y="1987"/>
                  <a:pt x="1712" y="2027"/>
                </a:cubicBezTo>
                <a:cubicBezTo>
                  <a:pt x="1707" y="2051"/>
                  <a:pt x="1703" y="2070"/>
                  <a:pt x="1727" y="2080"/>
                </a:cubicBezTo>
                <a:cubicBezTo>
                  <a:pt x="1759" y="2094"/>
                  <a:pt x="1811" y="2083"/>
                  <a:pt x="1843" y="2079"/>
                </a:cubicBezTo>
                <a:cubicBezTo>
                  <a:pt x="1931" y="2069"/>
                  <a:pt x="2040" y="2050"/>
                  <a:pt x="2120" y="2009"/>
                </a:cubicBezTo>
                <a:cubicBezTo>
                  <a:pt x="2151" y="1993"/>
                  <a:pt x="2166" y="1977"/>
                  <a:pt x="2180" y="1952"/>
                </a:cubicBezTo>
              </a:path>
              <a:path w="3559" h="2623" extrusionOk="0">
                <a:moveTo>
                  <a:pt x="1837" y="1799"/>
                </a:moveTo>
                <a:cubicBezTo>
                  <a:pt x="1842" y="1784"/>
                  <a:pt x="1834" y="1783"/>
                  <a:pt x="1854" y="1776"/>
                </a:cubicBezTo>
                <a:cubicBezTo>
                  <a:pt x="1890" y="1763"/>
                  <a:pt x="1932" y="1786"/>
                  <a:pt x="1959" y="1810"/>
                </a:cubicBezTo>
                <a:cubicBezTo>
                  <a:pt x="1999" y="1847"/>
                  <a:pt x="2006" y="1905"/>
                  <a:pt x="2012" y="1956"/>
                </a:cubicBezTo>
                <a:cubicBezTo>
                  <a:pt x="2018" y="2006"/>
                  <a:pt x="2016" y="2054"/>
                  <a:pt x="2018" y="2104"/>
                </a:cubicBezTo>
                <a:cubicBezTo>
                  <a:pt x="2019" y="2126"/>
                  <a:pt x="2014" y="2156"/>
                  <a:pt x="2027" y="2175"/>
                </a:cubicBezTo>
                <a:cubicBezTo>
                  <a:pt x="2039" y="2193"/>
                  <a:pt x="2066" y="2159"/>
                  <a:pt x="2071" y="2155"/>
                </a:cubicBezTo>
              </a:path>
              <a:path w="3559" h="2623" extrusionOk="0">
                <a:moveTo>
                  <a:pt x="2340" y="1780"/>
                </a:moveTo>
                <a:cubicBezTo>
                  <a:pt x="2338" y="1770"/>
                  <a:pt x="2331" y="1756"/>
                  <a:pt x="2334" y="1746"/>
                </a:cubicBezTo>
                <a:cubicBezTo>
                  <a:pt x="2340" y="1725"/>
                  <a:pt x="2364" y="1715"/>
                  <a:pt x="2381" y="1706"/>
                </a:cubicBezTo>
                <a:cubicBezTo>
                  <a:pt x="2414" y="1688"/>
                  <a:pt x="2449" y="1672"/>
                  <a:pt x="2484" y="1660"/>
                </a:cubicBezTo>
                <a:cubicBezTo>
                  <a:pt x="2500" y="1655"/>
                  <a:pt x="2530" y="1644"/>
                  <a:pt x="2545" y="1659"/>
                </a:cubicBezTo>
                <a:cubicBezTo>
                  <a:pt x="2565" y="1679"/>
                  <a:pt x="2553" y="1730"/>
                  <a:pt x="2546" y="1752"/>
                </a:cubicBezTo>
                <a:cubicBezTo>
                  <a:pt x="2536" y="1784"/>
                  <a:pt x="2517" y="1810"/>
                  <a:pt x="2491" y="1831"/>
                </a:cubicBezTo>
                <a:cubicBezTo>
                  <a:pt x="2476" y="1843"/>
                  <a:pt x="2459" y="1853"/>
                  <a:pt x="2444" y="1865"/>
                </a:cubicBezTo>
                <a:cubicBezTo>
                  <a:pt x="2443" y="1866"/>
                  <a:pt x="2442" y="1866"/>
                  <a:pt x="2441" y="1867"/>
                </a:cubicBezTo>
                <a:cubicBezTo>
                  <a:pt x="2479" y="1867"/>
                  <a:pt x="2538" y="1853"/>
                  <a:pt x="2572" y="1873"/>
                </a:cubicBezTo>
                <a:cubicBezTo>
                  <a:pt x="2590" y="1884"/>
                  <a:pt x="2595" y="1913"/>
                  <a:pt x="2595" y="1933"/>
                </a:cubicBezTo>
                <a:cubicBezTo>
                  <a:pt x="2595" y="1965"/>
                  <a:pt x="2582" y="2002"/>
                  <a:pt x="2554" y="2020"/>
                </a:cubicBezTo>
                <a:cubicBezTo>
                  <a:pt x="2520" y="2042"/>
                  <a:pt x="2471" y="2056"/>
                  <a:pt x="2432" y="2062"/>
                </a:cubicBezTo>
                <a:cubicBezTo>
                  <a:pt x="2369" y="2071"/>
                  <a:pt x="2326" y="2052"/>
                  <a:pt x="2268" y="2032"/>
                </a:cubicBezTo>
              </a:path>
              <a:path w="3559" h="2623" extrusionOk="0">
                <a:moveTo>
                  <a:pt x="111" y="1517"/>
                </a:moveTo>
                <a:cubicBezTo>
                  <a:pt x="111" y="1507"/>
                  <a:pt x="111" y="1498"/>
                  <a:pt x="114" y="1489"/>
                </a:cubicBezTo>
                <a:cubicBezTo>
                  <a:pt x="115" y="1487"/>
                  <a:pt x="114" y="1488"/>
                  <a:pt x="108" y="1489"/>
                </a:cubicBezTo>
              </a:path>
              <a:path w="3559" h="2623" extrusionOk="0">
                <a:moveTo>
                  <a:pt x="114" y="559"/>
                </a:moveTo>
                <a:cubicBezTo>
                  <a:pt x="112" y="562"/>
                  <a:pt x="93" y="585"/>
                  <a:pt x="89" y="594"/>
                </a:cubicBezTo>
                <a:cubicBezTo>
                  <a:pt x="63" y="646"/>
                  <a:pt x="51" y="703"/>
                  <a:pt x="47" y="761"/>
                </a:cubicBezTo>
                <a:cubicBezTo>
                  <a:pt x="31" y="985"/>
                  <a:pt x="39" y="1221"/>
                  <a:pt x="62" y="1444"/>
                </a:cubicBezTo>
                <a:cubicBezTo>
                  <a:pt x="77" y="1588"/>
                  <a:pt x="105" y="1729"/>
                  <a:pt x="119" y="1873"/>
                </a:cubicBezTo>
                <a:cubicBezTo>
                  <a:pt x="127" y="1954"/>
                  <a:pt x="127" y="2035"/>
                  <a:pt x="127" y="2116"/>
                </a:cubicBezTo>
                <a:cubicBezTo>
                  <a:pt x="127" y="2217"/>
                  <a:pt x="119" y="2326"/>
                  <a:pt x="144" y="2425"/>
                </a:cubicBezTo>
                <a:cubicBezTo>
                  <a:pt x="151" y="2454"/>
                  <a:pt x="163" y="2481"/>
                  <a:pt x="168" y="2511"/>
                </a:cubicBezTo>
                <a:cubicBezTo>
                  <a:pt x="171" y="2532"/>
                  <a:pt x="184" y="2605"/>
                  <a:pt x="171" y="2622"/>
                </a:cubicBezTo>
                <a:cubicBezTo>
                  <a:pt x="168" y="2626"/>
                  <a:pt x="148" y="2619"/>
                  <a:pt x="144" y="2622"/>
                </a:cubicBezTo>
                <a:cubicBezTo>
                  <a:pt x="178" y="2573"/>
                  <a:pt x="147" y="2711"/>
                  <a:pt x="184" y="2587"/>
                </a:cubicBezTo>
                <a:cubicBezTo>
                  <a:pt x="192" y="2553"/>
                  <a:pt x="199" y="2520"/>
                  <a:pt x="207" y="2486"/>
                </a:cubicBezTo>
              </a:path>
              <a:path w="3559" h="2623" extrusionOk="0">
                <a:moveTo>
                  <a:pt x="192" y="1602"/>
                </a:moveTo>
                <a:cubicBezTo>
                  <a:pt x="126" y="1603"/>
                  <a:pt x="65" y="1608"/>
                  <a:pt x="0" y="1617"/>
                </a:cubicBezTo>
                <a:cubicBezTo>
                  <a:pt x="13" y="1615"/>
                  <a:pt x="35" y="1615"/>
                  <a:pt x="49" y="1613"/>
                </a:cubicBezTo>
                <a:cubicBezTo>
                  <a:pt x="254" y="1585"/>
                  <a:pt x="454" y="1530"/>
                  <a:pt x="659" y="1499"/>
                </a:cubicBezTo>
                <a:cubicBezTo>
                  <a:pt x="997" y="1447"/>
                  <a:pt x="1334" y="1421"/>
                  <a:pt x="1673" y="1385"/>
                </a:cubicBezTo>
                <a:cubicBezTo>
                  <a:pt x="1826" y="1369"/>
                  <a:pt x="1977" y="1342"/>
                  <a:pt x="2129" y="1314"/>
                </a:cubicBezTo>
                <a:cubicBezTo>
                  <a:pt x="2296" y="1284"/>
                  <a:pt x="2463" y="1244"/>
                  <a:pt x="2631" y="1222"/>
                </a:cubicBezTo>
                <a:cubicBezTo>
                  <a:pt x="2710" y="1212"/>
                  <a:pt x="2900" y="1183"/>
                  <a:pt x="2972" y="1222"/>
                </a:cubicBezTo>
                <a:cubicBezTo>
                  <a:pt x="3009" y="1242"/>
                  <a:pt x="3042" y="1299"/>
                  <a:pt x="3057" y="1337"/>
                </a:cubicBezTo>
                <a:cubicBezTo>
                  <a:pt x="3079" y="1392"/>
                  <a:pt x="3078" y="1465"/>
                  <a:pt x="3084" y="1524"/>
                </a:cubicBezTo>
                <a:cubicBezTo>
                  <a:pt x="3110" y="1798"/>
                  <a:pt x="3074" y="2078"/>
                  <a:pt x="3108" y="2350"/>
                </a:cubicBezTo>
                <a:cubicBezTo>
                  <a:pt x="3109" y="2358"/>
                  <a:pt x="3113" y="2363"/>
                  <a:pt x="3114" y="2368"/>
                </a:cubicBezTo>
                <a:cubicBezTo>
                  <a:pt x="2936" y="2379"/>
                  <a:pt x="2762" y="2421"/>
                  <a:pt x="2584" y="2434"/>
                </a:cubicBezTo>
                <a:cubicBezTo>
                  <a:pt x="2320" y="2454"/>
                  <a:pt x="2054" y="2444"/>
                  <a:pt x="1790" y="2464"/>
                </a:cubicBezTo>
                <a:cubicBezTo>
                  <a:pt x="1561" y="2481"/>
                  <a:pt x="1335" y="2503"/>
                  <a:pt x="1107" y="2530"/>
                </a:cubicBezTo>
                <a:cubicBezTo>
                  <a:pt x="954" y="2548"/>
                  <a:pt x="801" y="2568"/>
                  <a:pt x="648" y="2583"/>
                </a:cubicBezTo>
                <a:cubicBezTo>
                  <a:pt x="584" y="2589"/>
                  <a:pt x="522" y="2599"/>
                  <a:pt x="460" y="2610"/>
                </a:cubicBezTo>
                <a:cubicBezTo>
                  <a:pt x="402" y="2620"/>
                  <a:pt x="346" y="2621"/>
                  <a:pt x="287" y="2622"/>
                </a:cubicBezTo>
                <a:cubicBezTo>
                  <a:pt x="249" y="2623"/>
                  <a:pt x="152" y="2644"/>
                  <a:pt x="183" y="2622"/>
                </a:cubicBezTo>
                <a:cubicBezTo>
                  <a:pt x="191" y="2617"/>
                  <a:pt x="242" y="2621"/>
                  <a:pt x="243" y="2621"/>
                </a:cubicBezTo>
                <a:cubicBezTo>
                  <a:pt x="242" y="2620"/>
                  <a:pt x="241" y="2619"/>
                  <a:pt x="240" y="2618"/>
                </a:cubicBezTo>
              </a:path>
              <a:path w="3559" h="2623" extrusionOk="0">
                <a:moveTo>
                  <a:pt x="202" y="667"/>
                </a:moveTo>
                <a:cubicBezTo>
                  <a:pt x="173" y="671"/>
                  <a:pt x="146" y="670"/>
                  <a:pt x="118" y="678"/>
                </a:cubicBezTo>
                <a:cubicBezTo>
                  <a:pt x="95" y="685"/>
                  <a:pt x="72" y="694"/>
                  <a:pt x="49" y="702"/>
                </a:cubicBezTo>
                <a:cubicBezTo>
                  <a:pt x="50" y="701"/>
                  <a:pt x="45" y="705"/>
                  <a:pt x="49" y="703"/>
                </a:cubicBezTo>
                <a:cubicBezTo>
                  <a:pt x="54" y="700"/>
                  <a:pt x="65" y="693"/>
                  <a:pt x="70" y="690"/>
                </a:cubicBezTo>
                <a:cubicBezTo>
                  <a:pt x="269" y="583"/>
                  <a:pt x="472" y="548"/>
                  <a:pt x="697" y="532"/>
                </a:cubicBezTo>
                <a:cubicBezTo>
                  <a:pt x="1039" y="508"/>
                  <a:pt x="1390" y="476"/>
                  <a:pt x="1729" y="425"/>
                </a:cubicBezTo>
                <a:cubicBezTo>
                  <a:pt x="1936" y="394"/>
                  <a:pt x="2136" y="357"/>
                  <a:pt x="2345" y="350"/>
                </a:cubicBezTo>
                <a:cubicBezTo>
                  <a:pt x="2421" y="348"/>
                  <a:pt x="2497" y="342"/>
                  <a:pt x="2572" y="340"/>
                </a:cubicBezTo>
                <a:cubicBezTo>
                  <a:pt x="2603" y="339"/>
                  <a:pt x="2635" y="334"/>
                  <a:pt x="2658" y="356"/>
                </a:cubicBezTo>
                <a:cubicBezTo>
                  <a:pt x="2735" y="431"/>
                  <a:pt x="2708" y="629"/>
                  <a:pt x="2710" y="719"/>
                </a:cubicBezTo>
                <a:cubicBezTo>
                  <a:pt x="2711" y="797"/>
                  <a:pt x="2724" y="859"/>
                  <a:pt x="2741" y="933"/>
                </a:cubicBezTo>
                <a:cubicBezTo>
                  <a:pt x="2750" y="971"/>
                  <a:pt x="2757" y="1009"/>
                  <a:pt x="2765" y="1047"/>
                </a:cubicBezTo>
                <a:cubicBezTo>
                  <a:pt x="2768" y="1063"/>
                  <a:pt x="2769" y="1079"/>
                  <a:pt x="2774" y="1094"/>
                </a:cubicBezTo>
                <a:cubicBezTo>
                  <a:pt x="2786" y="1134"/>
                  <a:pt x="2800" y="1172"/>
                  <a:pt x="2810" y="1211"/>
                </a:cubicBezTo>
                <a:cubicBezTo>
                  <a:pt x="2812" y="1217"/>
                  <a:pt x="2818" y="1226"/>
                  <a:pt x="2819" y="1230"/>
                </a:cubicBezTo>
                <a:cubicBezTo>
                  <a:pt x="2821" y="1239"/>
                  <a:pt x="2820" y="1247"/>
                  <a:pt x="2823" y="1258"/>
                </a:cubicBezTo>
                <a:cubicBezTo>
                  <a:pt x="2823" y="1260"/>
                  <a:pt x="2823" y="1260"/>
                  <a:pt x="2823" y="1261"/>
                </a:cubicBezTo>
                <a:cubicBezTo>
                  <a:pt x="2824" y="1235"/>
                  <a:pt x="2842" y="1264"/>
                  <a:pt x="2839" y="1233"/>
                </a:cubicBezTo>
                <a:cubicBezTo>
                  <a:pt x="2836" y="1202"/>
                  <a:pt x="2822" y="1172"/>
                  <a:pt x="2819" y="1140"/>
                </a:cubicBezTo>
              </a:path>
              <a:path w="3559" h="2623" extrusionOk="0">
                <a:moveTo>
                  <a:pt x="1283" y="1032"/>
                </a:moveTo>
                <a:cubicBezTo>
                  <a:pt x="1270" y="1033"/>
                  <a:pt x="1267" y="1033"/>
                  <a:pt x="1258" y="1041"/>
                </a:cubicBezTo>
                <a:cubicBezTo>
                  <a:pt x="1254" y="1044"/>
                  <a:pt x="1256" y="1048"/>
                  <a:pt x="1252" y="1051"/>
                </a:cubicBezTo>
                <a:cubicBezTo>
                  <a:pt x="1251" y="1051"/>
                  <a:pt x="1251" y="1051"/>
                  <a:pt x="1250" y="1051"/>
                </a:cubicBezTo>
                <a:cubicBezTo>
                  <a:pt x="1282" y="1050"/>
                  <a:pt x="1312" y="1045"/>
                  <a:pt x="1343" y="1040"/>
                </a:cubicBezTo>
                <a:cubicBezTo>
                  <a:pt x="1418" y="1029"/>
                  <a:pt x="1492" y="1013"/>
                  <a:pt x="1566" y="998"/>
                </a:cubicBezTo>
                <a:cubicBezTo>
                  <a:pt x="1635" y="984"/>
                  <a:pt x="1704" y="970"/>
                  <a:pt x="1774" y="957"/>
                </a:cubicBezTo>
                <a:cubicBezTo>
                  <a:pt x="1801" y="952"/>
                  <a:pt x="1830" y="951"/>
                  <a:pt x="1857" y="944"/>
                </a:cubicBezTo>
                <a:cubicBezTo>
                  <a:pt x="1863" y="943"/>
                  <a:pt x="1874" y="945"/>
                  <a:pt x="1874" y="939"/>
                </a:cubicBezTo>
                <a:cubicBezTo>
                  <a:pt x="1874" y="931"/>
                  <a:pt x="1856" y="934"/>
                  <a:pt x="1851" y="933"/>
                </a:cubicBezTo>
              </a:path>
              <a:path w="3559" h="2623" extrusionOk="0">
                <a:moveTo>
                  <a:pt x="1050" y="1315"/>
                </a:moveTo>
                <a:cubicBezTo>
                  <a:pt x="1040" y="1321"/>
                  <a:pt x="1029" y="1326"/>
                  <a:pt x="1020" y="1332"/>
                </a:cubicBezTo>
                <a:cubicBezTo>
                  <a:pt x="1017" y="1333"/>
                  <a:pt x="1016" y="1333"/>
                  <a:pt x="1017" y="1335"/>
                </a:cubicBezTo>
                <a:cubicBezTo>
                  <a:pt x="1023" y="1334"/>
                  <a:pt x="1024" y="1333"/>
                  <a:pt x="1030" y="1332"/>
                </a:cubicBezTo>
                <a:cubicBezTo>
                  <a:pt x="1103" y="1318"/>
                  <a:pt x="1177" y="1304"/>
                  <a:pt x="1250" y="1291"/>
                </a:cubicBezTo>
                <a:cubicBezTo>
                  <a:pt x="1347" y="1274"/>
                  <a:pt x="1444" y="1259"/>
                  <a:pt x="1541" y="1239"/>
                </a:cubicBezTo>
                <a:cubicBezTo>
                  <a:pt x="1596" y="1228"/>
                  <a:pt x="1653" y="1216"/>
                  <a:pt x="1706" y="1197"/>
                </a:cubicBezTo>
                <a:cubicBezTo>
                  <a:pt x="1722" y="1191"/>
                  <a:pt x="1733" y="1180"/>
                  <a:pt x="1746" y="1173"/>
                </a:cubicBezTo>
                <a:cubicBezTo>
                  <a:pt x="1752" y="1170"/>
                  <a:pt x="1752" y="1167"/>
                  <a:pt x="1759" y="1165"/>
                </a:cubicBezTo>
                <a:cubicBezTo>
                  <a:pt x="1767" y="1162"/>
                  <a:pt x="1782" y="1163"/>
                  <a:pt x="1790" y="1162"/>
                </a:cubicBezTo>
                <a:cubicBezTo>
                  <a:pt x="1804" y="1161"/>
                  <a:pt x="1817" y="1159"/>
                  <a:pt x="1830" y="1157"/>
                </a:cubicBezTo>
                <a:cubicBezTo>
                  <a:pt x="1852" y="1153"/>
                  <a:pt x="1878" y="1151"/>
                  <a:pt x="1899" y="1144"/>
                </a:cubicBezTo>
                <a:cubicBezTo>
                  <a:pt x="1903" y="1143"/>
                  <a:pt x="1911" y="1137"/>
                  <a:pt x="1914" y="1136"/>
                </a:cubicBezTo>
                <a:cubicBezTo>
                  <a:pt x="1914" y="1136"/>
                  <a:pt x="1915" y="1136"/>
                  <a:pt x="1915" y="1136"/>
                </a:cubicBezTo>
                <a:cubicBezTo>
                  <a:pt x="1896" y="1130"/>
                  <a:pt x="1907" y="1141"/>
                  <a:pt x="1895" y="1125"/>
                </a:cubicBezTo>
                <a:cubicBezTo>
                  <a:pt x="1891" y="1119"/>
                  <a:pt x="1892" y="1118"/>
                  <a:pt x="1888" y="1111"/>
                </a:cubicBezTo>
              </a:path>
              <a:path w="3559" h="2623" extrusionOk="0">
                <a:moveTo>
                  <a:pt x="2379" y="964"/>
                </a:moveTo>
                <a:cubicBezTo>
                  <a:pt x="2377" y="967"/>
                  <a:pt x="2369" y="969"/>
                  <a:pt x="2367" y="973"/>
                </a:cubicBezTo>
                <a:cubicBezTo>
                  <a:pt x="2364" y="979"/>
                  <a:pt x="2366" y="984"/>
                  <a:pt x="2365" y="990"/>
                </a:cubicBezTo>
                <a:cubicBezTo>
                  <a:pt x="2387" y="999"/>
                  <a:pt x="2406" y="1000"/>
                  <a:pt x="2433" y="1000"/>
                </a:cubicBezTo>
                <a:cubicBezTo>
                  <a:pt x="2574" y="1001"/>
                  <a:pt x="2716" y="988"/>
                  <a:pt x="2855" y="961"/>
                </a:cubicBezTo>
                <a:cubicBezTo>
                  <a:pt x="2900" y="952"/>
                  <a:pt x="2966" y="949"/>
                  <a:pt x="3007" y="925"/>
                </a:cubicBezTo>
                <a:cubicBezTo>
                  <a:pt x="3012" y="921"/>
                  <a:pt x="3014" y="921"/>
                  <a:pt x="3015" y="916"/>
                </a:cubicBezTo>
                <a:cubicBezTo>
                  <a:pt x="3007" y="913"/>
                  <a:pt x="2996" y="906"/>
                  <a:pt x="2984" y="905"/>
                </a:cubicBezTo>
                <a:cubicBezTo>
                  <a:pt x="2957" y="902"/>
                  <a:pt x="2929" y="900"/>
                  <a:pt x="2902" y="896"/>
                </a:cubicBezTo>
                <a:cubicBezTo>
                  <a:pt x="2897" y="893"/>
                  <a:pt x="2895" y="892"/>
                  <a:pt x="2891" y="893"/>
                </a:cubicBezTo>
                <a:cubicBezTo>
                  <a:pt x="2895" y="893"/>
                  <a:pt x="2892" y="890"/>
                  <a:pt x="2896" y="891"/>
                </a:cubicBezTo>
                <a:cubicBezTo>
                  <a:pt x="2922" y="896"/>
                  <a:pt x="2948" y="904"/>
                  <a:pt x="2974" y="911"/>
                </a:cubicBezTo>
                <a:cubicBezTo>
                  <a:pt x="2985" y="914"/>
                  <a:pt x="2994" y="918"/>
                  <a:pt x="3005" y="923"/>
                </a:cubicBezTo>
                <a:cubicBezTo>
                  <a:pt x="3007" y="925"/>
                  <a:pt x="3007" y="925"/>
                  <a:pt x="3008" y="925"/>
                </a:cubicBezTo>
                <a:cubicBezTo>
                  <a:pt x="2996" y="933"/>
                  <a:pt x="2979" y="939"/>
                  <a:pt x="2962" y="944"/>
                </a:cubicBezTo>
                <a:cubicBezTo>
                  <a:pt x="2916" y="958"/>
                  <a:pt x="2870" y="969"/>
                  <a:pt x="2825" y="987"/>
                </a:cubicBezTo>
                <a:cubicBezTo>
                  <a:pt x="2802" y="996"/>
                  <a:pt x="2783" y="1007"/>
                  <a:pt x="2763" y="1021"/>
                </a:cubicBezTo>
              </a:path>
              <a:path w="3559" h="2623" extrusionOk="0">
                <a:moveTo>
                  <a:pt x="3314" y="599"/>
                </a:moveTo>
                <a:cubicBezTo>
                  <a:pt x="3310" y="591"/>
                  <a:pt x="3303" y="581"/>
                  <a:pt x="3299" y="573"/>
                </a:cubicBezTo>
                <a:cubicBezTo>
                  <a:pt x="3297" y="569"/>
                  <a:pt x="3298" y="567"/>
                  <a:pt x="3296" y="562"/>
                </a:cubicBezTo>
                <a:cubicBezTo>
                  <a:pt x="3295" y="559"/>
                  <a:pt x="3294" y="555"/>
                  <a:pt x="3292" y="552"/>
                </a:cubicBezTo>
                <a:cubicBezTo>
                  <a:pt x="3291" y="549"/>
                  <a:pt x="3287" y="543"/>
                  <a:pt x="3287" y="542"/>
                </a:cubicBezTo>
                <a:cubicBezTo>
                  <a:pt x="3285" y="532"/>
                  <a:pt x="3287" y="521"/>
                  <a:pt x="3287" y="511"/>
                </a:cubicBezTo>
                <a:cubicBezTo>
                  <a:pt x="3287" y="639"/>
                  <a:pt x="3327" y="846"/>
                  <a:pt x="3284" y="962"/>
                </a:cubicBezTo>
                <a:cubicBezTo>
                  <a:pt x="3283" y="962"/>
                  <a:pt x="3283" y="961"/>
                  <a:pt x="3282" y="961"/>
                </a:cubicBezTo>
                <a:cubicBezTo>
                  <a:pt x="3279" y="952"/>
                  <a:pt x="3276" y="946"/>
                  <a:pt x="3275" y="936"/>
                </a:cubicBezTo>
                <a:cubicBezTo>
                  <a:pt x="3273" y="917"/>
                  <a:pt x="3277" y="906"/>
                  <a:pt x="3286" y="890"/>
                </a:cubicBezTo>
                <a:cubicBezTo>
                  <a:pt x="3306" y="852"/>
                  <a:pt x="3346" y="825"/>
                  <a:pt x="3385" y="808"/>
                </a:cubicBezTo>
                <a:cubicBezTo>
                  <a:pt x="3412" y="796"/>
                  <a:pt x="3443" y="788"/>
                  <a:pt x="3472" y="786"/>
                </a:cubicBezTo>
                <a:cubicBezTo>
                  <a:pt x="3495" y="784"/>
                  <a:pt x="3505" y="785"/>
                  <a:pt x="3517" y="802"/>
                </a:cubicBezTo>
                <a:cubicBezTo>
                  <a:pt x="3533" y="825"/>
                  <a:pt x="3517" y="874"/>
                  <a:pt x="3509" y="897"/>
                </a:cubicBezTo>
                <a:cubicBezTo>
                  <a:pt x="3495" y="936"/>
                  <a:pt x="3472" y="967"/>
                  <a:pt x="3438" y="990"/>
                </a:cubicBezTo>
                <a:cubicBezTo>
                  <a:pt x="3406" y="1012"/>
                  <a:pt x="3367" y="1026"/>
                  <a:pt x="3329" y="1032"/>
                </a:cubicBezTo>
                <a:cubicBezTo>
                  <a:pt x="3292" y="1038"/>
                  <a:pt x="3278" y="1039"/>
                  <a:pt x="3251" y="1019"/>
                </a:cubicBezTo>
                <a:cubicBezTo>
                  <a:pt x="3239" y="1011"/>
                  <a:pt x="3235" y="1008"/>
                  <a:pt x="3233" y="998"/>
                </a:cubicBezTo>
              </a:path>
              <a:path w="3559" h="2623" extrusionOk="0">
                <a:moveTo>
                  <a:pt x="3558" y="157"/>
                </a:moveTo>
                <a:cubicBezTo>
                  <a:pt x="3558" y="155"/>
                  <a:pt x="3559" y="159"/>
                  <a:pt x="3558" y="157"/>
                </a:cubicBezTo>
                <a:cubicBezTo>
                  <a:pt x="3554" y="144"/>
                  <a:pt x="3551" y="136"/>
                  <a:pt x="3543" y="125"/>
                </a:cubicBezTo>
                <a:cubicBezTo>
                  <a:pt x="3522" y="96"/>
                  <a:pt x="3498" y="76"/>
                  <a:pt x="3469" y="57"/>
                </a:cubicBezTo>
                <a:cubicBezTo>
                  <a:pt x="3425" y="28"/>
                  <a:pt x="3382" y="12"/>
                  <a:pt x="3329" y="4"/>
                </a:cubicBezTo>
                <a:cubicBezTo>
                  <a:pt x="3285" y="-3"/>
                  <a:pt x="3235" y="-4"/>
                  <a:pt x="3191" y="1"/>
                </a:cubicBezTo>
                <a:cubicBezTo>
                  <a:pt x="3176" y="3"/>
                  <a:pt x="3171" y="7"/>
                  <a:pt x="3159" y="12"/>
                </a:cubicBezTo>
                <a:cubicBezTo>
                  <a:pt x="3169" y="35"/>
                  <a:pt x="3169" y="25"/>
                  <a:pt x="3203" y="29"/>
                </a:cubicBezTo>
                <a:cubicBezTo>
                  <a:pt x="3229" y="32"/>
                  <a:pt x="3249" y="34"/>
                  <a:pt x="3275" y="33"/>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 name=" 61"/>
          <p:cNvSpPr>
            <a:spLocks noRot="1" noChangeAspect="1" noEditPoints="1" noChangeArrowheads="1" noChangeShapeType="1" noTextEdit="1"/>
          </p:cNvSpPr>
          <p:nvPr/>
        </p:nvSpPr>
        <p:spPr bwMode="auto">
          <a:xfrm>
            <a:off x="7994650" y="2760663"/>
            <a:ext cx="119063" cy="130175"/>
          </a:xfrm>
          <a:custGeom>
            <a:avLst/>
            <a:gdLst>
              <a:gd name="T0" fmla="+- 0 22471 22209"/>
              <a:gd name="T1" fmla="*/ T0 w 329"/>
              <a:gd name="T2" fmla="+- 0 7718 7667"/>
              <a:gd name="T3" fmla="*/ 7718 h 364"/>
              <a:gd name="T4" fmla="+- 0 22471 22209"/>
              <a:gd name="T5" fmla="*/ T4 w 329"/>
              <a:gd name="T6" fmla="+- 0 7714 7667"/>
              <a:gd name="T7" fmla="*/ 7714 h 364"/>
              <a:gd name="T8" fmla="+- 0 22473 22209"/>
              <a:gd name="T9" fmla="*/ T8 w 329"/>
              <a:gd name="T10" fmla="+- 0 7711 7667"/>
              <a:gd name="T11" fmla="*/ 7711 h 364"/>
              <a:gd name="T12" fmla="+- 0 22473 22209"/>
              <a:gd name="T13" fmla="*/ T12 w 329"/>
              <a:gd name="T14" fmla="+- 0 7707 7667"/>
              <a:gd name="T15" fmla="*/ 7707 h 364"/>
              <a:gd name="T16" fmla="+- 0 22473 22209"/>
              <a:gd name="T17" fmla="*/ T16 w 329"/>
              <a:gd name="T18" fmla="+- 0 7700 7667"/>
              <a:gd name="T19" fmla="*/ 7700 h 364"/>
              <a:gd name="T20" fmla="+- 0 22475 22209"/>
              <a:gd name="T21" fmla="*/ T20 w 329"/>
              <a:gd name="T22" fmla="+- 0 7688 7667"/>
              <a:gd name="T23" fmla="*/ 7688 h 364"/>
              <a:gd name="T24" fmla="+- 0 22471 22209"/>
              <a:gd name="T25" fmla="*/ T24 w 329"/>
              <a:gd name="T26" fmla="+- 0 7682 7667"/>
              <a:gd name="T27" fmla="*/ 7682 h 364"/>
              <a:gd name="T28" fmla="+- 0 22464 22209"/>
              <a:gd name="T29" fmla="*/ T28 w 329"/>
              <a:gd name="T30" fmla="+- 0 7670 7667"/>
              <a:gd name="T31" fmla="*/ 7670 h 364"/>
              <a:gd name="T32" fmla="+- 0 22448 22209"/>
              <a:gd name="T33" fmla="*/ T32 w 329"/>
              <a:gd name="T34" fmla="+- 0 7669 7667"/>
              <a:gd name="T35" fmla="*/ 7669 h 364"/>
              <a:gd name="T36" fmla="+- 0 22436 22209"/>
              <a:gd name="T37" fmla="*/ T36 w 329"/>
              <a:gd name="T38" fmla="+- 0 7668 7667"/>
              <a:gd name="T39" fmla="*/ 7668 h 364"/>
              <a:gd name="T40" fmla="+- 0 22392 22209"/>
              <a:gd name="T41" fmla="*/ T40 w 329"/>
              <a:gd name="T42" fmla="+- 0 7663 7667"/>
              <a:gd name="T43" fmla="*/ 7663 h 364"/>
              <a:gd name="T44" fmla="+- 0 22342 22209"/>
              <a:gd name="T45" fmla="*/ T44 w 329"/>
              <a:gd name="T46" fmla="+- 0 7670 7667"/>
              <a:gd name="T47" fmla="*/ 7670 h 364"/>
              <a:gd name="T48" fmla="+- 0 22304 22209"/>
              <a:gd name="T49" fmla="*/ T48 w 329"/>
              <a:gd name="T50" fmla="+- 0 7693 7667"/>
              <a:gd name="T51" fmla="*/ 7693 h 364"/>
              <a:gd name="T52" fmla="+- 0 22264 22209"/>
              <a:gd name="T53" fmla="*/ T52 w 329"/>
              <a:gd name="T54" fmla="+- 0 7717 7667"/>
              <a:gd name="T55" fmla="*/ 7717 h 364"/>
              <a:gd name="T56" fmla="+- 0 22229 22209"/>
              <a:gd name="T57" fmla="*/ T56 w 329"/>
              <a:gd name="T58" fmla="+- 0 7758 7667"/>
              <a:gd name="T59" fmla="*/ 7758 h 364"/>
              <a:gd name="T60" fmla="+- 0 22215 22209"/>
              <a:gd name="T61" fmla="*/ T60 w 329"/>
              <a:gd name="T62" fmla="+- 0 7803 7667"/>
              <a:gd name="T63" fmla="*/ 7803 h 364"/>
              <a:gd name="T64" fmla="+- 0 22202 22209"/>
              <a:gd name="T65" fmla="*/ T64 w 329"/>
              <a:gd name="T66" fmla="+- 0 7845 7667"/>
              <a:gd name="T67" fmla="*/ 7845 h 364"/>
              <a:gd name="T68" fmla="+- 0 22206 22209"/>
              <a:gd name="T69" fmla="*/ T68 w 329"/>
              <a:gd name="T70" fmla="+- 0 7899 7667"/>
              <a:gd name="T71" fmla="*/ 7899 h 364"/>
              <a:gd name="T72" fmla="+- 0 22227 22209"/>
              <a:gd name="T73" fmla="*/ T72 w 329"/>
              <a:gd name="T74" fmla="+- 0 7938 7667"/>
              <a:gd name="T75" fmla="*/ 7938 h 364"/>
              <a:gd name="T76" fmla="+- 0 22255 22209"/>
              <a:gd name="T77" fmla="*/ T76 w 329"/>
              <a:gd name="T78" fmla="+- 0 7989 7667"/>
              <a:gd name="T79" fmla="*/ 7989 h 364"/>
              <a:gd name="T80" fmla="+- 0 22307 22209"/>
              <a:gd name="T81" fmla="*/ T80 w 329"/>
              <a:gd name="T82" fmla="+- 0 8012 7667"/>
              <a:gd name="T83" fmla="*/ 8012 h 364"/>
              <a:gd name="T84" fmla="+- 0 22362 22209"/>
              <a:gd name="T85" fmla="*/ T84 w 329"/>
              <a:gd name="T86" fmla="+- 0 8023 7667"/>
              <a:gd name="T87" fmla="*/ 8023 h 364"/>
              <a:gd name="T88" fmla="+- 0 22421 22209"/>
              <a:gd name="T89" fmla="*/ T88 w 329"/>
              <a:gd name="T90" fmla="+- 0 8035 7667"/>
              <a:gd name="T91" fmla="*/ 8035 h 364"/>
              <a:gd name="T92" fmla="+- 0 22478 22209"/>
              <a:gd name="T93" fmla="*/ T92 w 329"/>
              <a:gd name="T94" fmla="+- 0 8028 7667"/>
              <a:gd name="T95" fmla="*/ 8028 h 364"/>
              <a:gd name="T96" fmla="+- 0 22537 22209"/>
              <a:gd name="T97" fmla="*/ T96 w 329"/>
              <a:gd name="T98" fmla="+- 0 8024 7667"/>
              <a:gd name="T99" fmla="*/ 8024 h 36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329" h="364" extrusionOk="0">
                <a:moveTo>
                  <a:pt x="262" y="51"/>
                </a:moveTo>
                <a:cubicBezTo>
                  <a:pt x="262" y="47"/>
                  <a:pt x="264" y="44"/>
                  <a:pt x="264" y="40"/>
                </a:cubicBezTo>
                <a:cubicBezTo>
                  <a:pt x="264" y="33"/>
                  <a:pt x="266" y="21"/>
                  <a:pt x="262" y="15"/>
                </a:cubicBezTo>
                <a:cubicBezTo>
                  <a:pt x="255" y="3"/>
                  <a:pt x="239" y="2"/>
                  <a:pt x="227" y="1"/>
                </a:cubicBezTo>
                <a:cubicBezTo>
                  <a:pt x="183" y="-4"/>
                  <a:pt x="133" y="3"/>
                  <a:pt x="95" y="26"/>
                </a:cubicBezTo>
                <a:cubicBezTo>
                  <a:pt x="55" y="50"/>
                  <a:pt x="20" y="91"/>
                  <a:pt x="6" y="136"/>
                </a:cubicBezTo>
                <a:cubicBezTo>
                  <a:pt x="-7" y="178"/>
                  <a:pt x="-3" y="232"/>
                  <a:pt x="18" y="271"/>
                </a:cubicBezTo>
                <a:cubicBezTo>
                  <a:pt x="46" y="322"/>
                  <a:pt x="98" y="345"/>
                  <a:pt x="153" y="356"/>
                </a:cubicBezTo>
                <a:cubicBezTo>
                  <a:pt x="212" y="368"/>
                  <a:pt x="269" y="361"/>
                  <a:pt x="328" y="357"/>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6" name=" 62"/>
          <p:cNvSpPr>
            <a:spLocks noRot="1" noChangeAspect="1" noEditPoints="1" noChangeArrowheads="1" noChangeShapeType="1" noTextEdit="1"/>
          </p:cNvSpPr>
          <p:nvPr/>
        </p:nvSpPr>
        <p:spPr bwMode="auto">
          <a:xfrm>
            <a:off x="8261350" y="2770188"/>
            <a:ext cx="82550" cy="15875"/>
          </a:xfrm>
          <a:custGeom>
            <a:avLst/>
            <a:gdLst>
              <a:gd name="T0" fmla="+- 0 22951 22950"/>
              <a:gd name="T1" fmla="*/ T0 w 228"/>
              <a:gd name="T2" fmla="+- 0 7736 7693"/>
              <a:gd name="T3" fmla="*/ 7736 h 44"/>
              <a:gd name="T4" fmla="+- 0 22959 22950"/>
              <a:gd name="T5" fmla="*/ T4 w 228"/>
              <a:gd name="T6" fmla="+- 0 7732 7693"/>
              <a:gd name="T7" fmla="*/ 7732 h 44"/>
              <a:gd name="T8" fmla="+- 0 22965 22950"/>
              <a:gd name="T9" fmla="*/ T8 w 228"/>
              <a:gd name="T10" fmla="+- 0 7731 7693"/>
              <a:gd name="T11" fmla="*/ 7731 h 44"/>
              <a:gd name="T12" fmla="+- 0 22974 22950"/>
              <a:gd name="T13" fmla="*/ T12 w 228"/>
              <a:gd name="T14" fmla="+- 0 7728 7693"/>
              <a:gd name="T15" fmla="*/ 7728 h 44"/>
              <a:gd name="T16" fmla="+- 0 23033 22950"/>
              <a:gd name="T17" fmla="*/ T16 w 228"/>
              <a:gd name="T18" fmla="+- 0 7710 7693"/>
              <a:gd name="T19" fmla="*/ 7710 h 44"/>
              <a:gd name="T20" fmla="+- 0 23090 22950"/>
              <a:gd name="T21" fmla="*/ T20 w 228"/>
              <a:gd name="T22" fmla="+- 0 7703 7693"/>
              <a:gd name="T23" fmla="*/ 7703 h 44"/>
              <a:gd name="T24" fmla="+- 0 23151 22950"/>
              <a:gd name="T25" fmla="*/ T24 w 228"/>
              <a:gd name="T26" fmla="+- 0 7696 7693"/>
              <a:gd name="T27" fmla="*/ 7696 h 44"/>
              <a:gd name="T28" fmla="+- 0 23161 22950"/>
              <a:gd name="T29" fmla="*/ T28 w 228"/>
              <a:gd name="T30" fmla="+- 0 7695 7693"/>
              <a:gd name="T31" fmla="*/ 7695 h 44"/>
              <a:gd name="T32" fmla="+- 0 23164 22950"/>
              <a:gd name="T33" fmla="*/ T32 w 228"/>
              <a:gd name="T34" fmla="+- 0 7695 7693"/>
              <a:gd name="T35" fmla="*/ 7695 h 44"/>
              <a:gd name="T36" fmla="+- 0 23174 22950"/>
              <a:gd name="T37" fmla="*/ T36 w 228"/>
              <a:gd name="T38" fmla="+- 0 7697 7693"/>
              <a:gd name="T39" fmla="*/ 7697 h 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28" h="44" extrusionOk="0">
                <a:moveTo>
                  <a:pt x="1" y="43"/>
                </a:moveTo>
                <a:cubicBezTo>
                  <a:pt x="9" y="39"/>
                  <a:pt x="15" y="38"/>
                  <a:pt x="24" y="35"/>
                </a:cubicBezTo>
                <a:cubicBezTo>
                  <a:pt x="83" y="17"/>
                  <a:pt x="140" y="10"/>
                  <a:pt x="201" y="3"/>
                </a:cubicBezTo>
                <a:cubicBezTo>
                  <a:pt x="211" y="2"/>
                  <a:pt x="214" y="2"/>
                  <a:pt x="224" y="4"/>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7" name=" 63"/>
          <p:cNvSpPr>
            <a:spLocks noRot="1" noChangeAspect="1" noEditPoints="1" noChangeArrowheads="1" noChangeShapeType="1" noTextEdit="1"/>
          </p:cNvSpPr>
          <p:nvPr/>
        </p:nvSpPr>
        <p:spPr bwMode="auto">
          <a:xfrm>
            <a:off x="8274050" y="2835275"/>
            <a:ext cx="73025" cy="7938"/>
          </a:xfrm>
          <a:custGeom>
            <a:avLst/>
            <a:gdLst>
              <a:gd name="T0" fmla="+- 0 22983 22983"/>
              <a:gd name="T1" fmla="*/ T0 w 203"/>
              <a:gd name="T2" fmla="+- 0 7898 7875"/>
              <a:gd name="T3" fmla="*/ 7898 h 25"/>
              <a:gd name="T4" fmla="+- 0 23010 22983"/>
              <a:gd name="T5" fmla="*/ T4 w 203"/>
              <a:gd name="T6" fmla="+- 0 7899 7875"/>
              <a:gd name="T7" fmla="*/ 7899 h 25"/>
              <a:gd name="T8" fmla="+- 0 23034 22983"/>
              <a:gd name="T9" fmla="*/ T8 w 203"/>
              <a:gd name="T10" fmla="+- 0 7898 7875"/>
              <a:gd name="T11" fmla="*/ 7898 h 25"/>
              <a:gd name="T12" fmla="+- 0 23061 22983"/>
              <a:gd name="T13" fmla="*/ T12 w 203"/>
              <a:gd name="T14" fmla="+- 0 7896 7875"/>
              <a:gd name="T15" fmla="*/ 7896 h 25"/>
              <a:gd name="T16" fmla="+- 0 23105 22983"/>
              <a:gd name="T17" fmla="*/ T16 w 203"/>
              <a:gd name="T18" fmla="+- 0 7893 7875"/>
              <a:gd name="T19" fmla="*/ 7893 h 25"/>
              <a:gd name="T20" fmla="+- 0 23143 22983"/>
              <a:gd name="T21" fmla="*/ T20 w 203"/>
              <a:gd name="T22" fmla="+- 0 7886 7875"/>
              <a:gd name="T23" fmla="*/ 7886 h 25"/>
              <a:gd name="T24" fmla="+- 0 23185 22983"/>
              <a:gd name="T25" fmla="*/ T24 w 203"/>
              <a:gd name="T26" fmla="+- 0 7875 7875"/>
              <a:gd name="T27" fmla="*/ 7875 h 25"/>
            </a:gdLst>
            <a:ahLst/>
            <a:cxnLst>
              <a:cxn ang="0">
                <a:pos x="T1" y="T3"/>
              </a:cxn>
              <a:cxn ang="0">
                <a:pos x="T5" y="T7"/>
              </a:cxn>
              <a:cxn ang="0">
                <a:pos x="T9" y="T11"/>
              </a:cxn>
              <a:cxn ang="0">
                <a:pos x="T13" y="T15"/>
              </a:cxn>
              <a:cxn ang="0">
                <a:pos x="T17" y="T19"/>
              </a:cxn>
              <a:cxn ang="0">
                <a:pos x="T21" y="T23"/>
              </a:cxn>
              <a:cxn ang="0">
                <a:pos x="T25" y="T27"/>
              </a:cxn>
            </a:cxnLst>
            <a:rect l="0" t="0" r="r" b="b"/>
            <a:pathLst>
              <a:path w="203" h="25" extrusionOk="0">
                <a:moveTo>
                  <a:pt x="0" y="23"/>
                </a:moveTo>
                <a:cubicBezTo>
                  <a:pt x="27" y="24"/>
                  <a:pt x="51" y="23"/>
                  <a:pt x="78" y="21"/>
                </a:cubicBezTo>
                <a:cubicBezTo>
                  <a:pt x="122" y="18"/>
                  <a:pt x="160" y="11"/>
                  <a:pt x="202" y="0"/>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8" name=" 64"/>
          <p:cNvSpPr>
            <a:spLocks noRot="1" noChangeAspect="1" noEditPoints="1" noChangeArrowheads="1" noChangeShapeType="1" noTextEdit="1"/>
          </p:cNvSpPr>
          <p:nvPr/>
        </p:nvSpPr>
        <p:spPr bwMode="auto">
          <a:xfrm>
            <a:off x="8489950" y="2708275"/>
            <a:ext cx="173038" cy="123825"/>
          </a:xfrm>
          <a:custGeom>
            <a:avLst/>
            <a:gdLst>
              <a:gd name="T0" fmla="+- 0 23847 23584"/>
              <a:gd name="T1" fmla="*/ T0 w 481"/>
              <a:gd name="T2" fmla="+- 0 7552 7522"/>
              <a:gd name="T3" fmla="*/ 7552 h 347"/>
              <a:gd name="T4" fmla="+- 0 23847 23584"/>
              <a:gd name="T5" fmla="*/ T4 w 481"/>
              <a:gd name="T6" fmla="+- 0 7542 7522"/>
              <a:gd name="T7" fmla="*/ 7542 h 347"/>
              <a:gd name="T8" fmla="+- 0 23847 23584"/>
              <a:gd name="T9" fmla="*/ T8 w 481"/>
              <a:gd name="T10" fmla="+- 0 7532 7522"/>
              <a:gd name="T11" fmla="*/ 7532 h 347"/>
              <a:gd name="T12" fmla="+- 0 23847 23584"/>
              <a:gd name="T13" fmla="*/ T12 w 481"/>
              <a:gd name="T14" fmla="+- 0 7522 7522"/>
              <a:gd name="T15" fmla="*/ 7522 h 347"/>
              <a:gd name="T16" fmla="+- 0 23829 23584"/>
              <a:gd name="T17" fmla="*/ T16 w 481"/>
              <a:gd name="T18" fmla="+- 0 7534 7522"/>
              <a:gd name="T19" fmla="*/ 7534 h 347"/>
              <a:gd name="T20" fmla="+- 0 23812 23584"/>
              <a:gd name="T21" fmla="*/ T20 w 481"/>
              <a:gd name="T22" fmla="+- 0 7548 7522"/>
              <a:gd name="T23" fmla="*/ 7548 h 347"/>
              <a:gd name="T24" fmla="+- 0 23796 23584"/>
              <a:gd name="T25" fmla="*/ T24 w 481"/>
              <a:gd name="T26" fmla="+- 0 7563 7522"/>
              <a:gd name="T27" fmla="*/ 7563 h 347"/>
              <a:gd name="T28" fmla="+- 0 23752 23584"/>
              <a:gd name="T29" fmla="*/ T28 w 481"/>
              <a:gd name="T30" fmla="+- 0 7604 7522"/>
              <a:gd name="T31" fmla="*/ 7604 h 347"/>
              <a:gd name="T32" fmla="+- 0 23711 23584"/>
              <a:gd name="T33" fmla="*/ T32 w 481"/>
              <a:gd name="T34" fmla="+- 0 7649 7522"/>
              <a:gd name="T35" fmla="*/ 7649 h 347"/>
              <a:gd name="T36" fmla="+- 0 23674 23584"/>
              <a:gd name="T37" fmla="*/ T36 w 481"/>
              <a:gd name="T38" fmla="+- 0 7697 7522"/>
              <a:gd name="T39" fmla="*/ 7697 h 347"/>
              <a:gd name="T40" fmla="+- 0 23643 23584"/>
              <a:gd name="T41" fmla="*/ T40 w 481"/>
              <a:gd name="T42" fmla="+- 0 7737 7522"/>
              <a:gd name="T43" fmla="*/ 7737 h 347"/>
              <a:gd name="T44" fmla="+- 0 23612 23584"/>
              <a:gd name="T45" fmla="*/ T44 w 481"/>
              <a:gd name="T46" fmla="+- 0 7782 7522"/>
              <a:gd name="T47" fmla="*/ 7782 h 347"/>
              <a:gd name="T48" fmla="+- 0 23591 23584"/>
              <a:gd name="T49" fmla="*/ T48 w 481"/>
              <a:gd name="T50" fmla="+- 0 7829 7522"/>
              <a:gd name="T51" fmla="*/ 7829 h 347"/>
              <a:gd name="T52" fmla="+- 0 23585 23584"/>
              <a:gd name="T53" fmla="*/ T52 w 481"/>
              <a:gd name="T54" fmla="+- 0 7842 7522"/>
              <a:gd name="T55" fmla="*/ 7842 h 347"/>
              <a:gd name="T56" fmla="+- 0 23586 23584"/>
              <a:gd name="T57" fmla="*/ T56 w 481"/>
              <a:gd name="T58" fmla="+- 0 7850 7522"/>
              <a:gd name="T59" fmla="*/ 7850 h 347"/>
              <a:gd name="T60" fmla="+- 0 23584 23584"/>
              <a:gd name="T61" fmla="*/ T60 w 481"/>
              <a:gd name="T62" fmla="+- 0 7863 7522"/>
              <a:gd name="T63" fmla="*/ 7863 h 347"/>
              <a:gd name="T64" fmla="+- 0 23590 23584"/>
              <a:gd name="T65" fmla="*/ T64 w 481"/>
              <a:gd name="T66" fmla="+- 0 7864 7522"/>
              <a:gd name="T67" fmla="*/ 7864 h 347"/>
              <a:gd name="T68" fmla="+- 0 23608 23584"/>
              <a:gd name="T69" fmla="*/ T68 w 481"/>
              <a:gd name="T70" fmla="+- 0 7867 7522"/>
              <a:gd name="T71" fmla="*/ 7867 h 347"/>
              <a:gd name="T72" fmla="+- 0 23621 23584"/>
              <a:gd name="T73" fmla="*/ T72 w 481"/>
              <a:gd name="T74" fmla="+- 0 7867 7522"/>
              <a:gd name="T75" fmla="*/ 7867 h 347"/>
              <a:gd name="T76" fmla="+- 0 23683 23584"/>
              <a:gd name="T77" fmla="*/ T76 w 481"/>
              <a:gd name="T78" fmla="+- 0 7865 7522"/>
              <a:gd name="T79" fmla="*/ 7865 h 347"/>
              <a:gd name="T80" fmla="+- 0 23744 23584"/>
              <a:gd name="T81" fmla="*/ T80 w 481"/>
              <a:gd name="T82" fmla="+- 0 7852 7522"/>
              <a:gd name="T83" fmla="*/ 7852 h 347"/>
              <a:gd name="T84" fmla="+- 0 23804 23584"/>
              <a:gd name="T85" fmla="*/ T84 w 481"/>
              <a:gd name="T86" fmla="+- 0 7839 7522"/>
              <a:gd name="T87" fmla="*/ 7839 h 347"/>
              <a:gd name="T88" fmla="+- 0 23856 23584"/>
              <a:gd name="T89" fmla="*/ T88 w 481"/>
              <a:gd name="T90" fmla="+- 0 7828 7522"/>
              <a:gd name="T91" fmla="*/ 7828 h 347"/>
              <a:gd name="T92" fmla="+- 0 23963 23584"/>
              <a:gd name="T93" fmla="*/ T92 w 481"/>
              <a:gd name="T94" fmla="+- 0 7821 7522"/>
              <a:gd name="T95" fmla="*/ 7821 h 347"/>
              <a:gd name="T96" fmla="+- 0 24007 23584"/>
              <a:gd name="T97" fmla="*/ T96 w 481"/>
              <a:gd name="T98" fmla="+- 0 7792 7522"/>
              <a:gd name="T99" fmla="*/ 7792 h 347"/>
              <a:gd name="T100" fmla="+- 0 24033 23584"/>
              <a:gd name="T101" fmla="*/ T100 w 481"/>
              <a:gd name="T102" fmla="+- 0 7775 7522"/>
              <a:gd name="T103" fmla="*/ 7775 h 347"/>
              <a:gd name="T104" fmla="+- 0 24055 23584"/>
              <a:gd name="T105" fmla="*/ T104 w 481"/>
              <a:gd name="T106" fmla="+- 0 7747 7522"/>
              <a:gd name="T107" fmla="*/ 7747 h 347"/>
              <a:gd name="T108" fmla="+- 0 24058 23584"/>
              <a:gd name="T109" fmla="*/ T108 w 481"/>
              <a:gd name="T110" fmla="+- 0 7727 7522"/>
              <a:gd name="T111" fmla="*/ 7727 h 34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481" h="347" extrusionOk="0">
                <a:moveTo>
                  <a:pt x="263" y="30"/>
                </a:moveTo>
                <a:cubicBezTo>
                  <a:pt x="263" y="20"/>
                  <a:pt x="263" y="10"/>
                  <a:pt x="263" y="0"/>
                </a:cubicBezTo>
                <a:cubicBezTo>
                  <a:pt x="245" y="12"/>
                  <a:pt x="228" y="26"/>
                  <a:pt x="212" y="41"/>
                </a:cubicBezTo>
                <a:cubicBezTo>
                  <a:pt x="168" y="82"/>
                  <a:pt x="127" y="127"/>
                  <a:pt x="90" y="175"/>
                </a:cubicBezTo>
                <a:cubicBezTo>
                  <a:pt x="59" y="215"/>
                  <a:pt x="28" y="260"/>
                  <a:pt x="7" y="307"/>
                </a:cubicBezTo>
                <a:cubicBezTo>
                  <a:pt x="1" y="320"/>
                  <a:pt x="2" y="328"/>
                  <a:pt x="0" y="341"/>
                </a:cubicBezTo>
                <a:cubicBezTo>
                  <a:pt x="6" y="342"/>
                  <a:pt x="24" y="345"/>
                  <a:pt x="37" y="345"/>
                </a:cubicBezTo>
                <a:cubicBezTo>
                  <a:pt x="99" y="343"/>
                  <a:pt x="160" y="330"/>
                  <a:pt x="220" y="317"/>
                </a:cubicBezTo>
                <a:cubicBezTo>
                  <a:pt x="272" y="306"/>
                  <a:pt x="379" y="299"/>
                  <a:pt x="423" y="270"/>
                </a:cubicBezTo>
                <a:cubicBezTo>
                  <a:pt x="449" y="253"/>
                  <a:pt x="471" y="225"/>
                  <a:pt x="474" y="205"/>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9" name=" 65"/>
          <p:cNvSpPr>
            <a:spLocks noRot="1" noChangeAspect="1" noEditPoints="1" noChangeArrowheads="1" noChangeShapeType="1" noTextEdit="1"/>
          </p:cNvSpPr>
          <p:nvPr/>
        </p:nvSpPr>
        <p:spPr bwMode="auto">
          <a:xfrm>
            <a:off x="8542338" y="2713038"/>
            <a:ext cx="4762" cy="306387"/>
          </a:xfrm>
          <a:custGeom>
            <a:avLst/>
            <a:gdLst>
              <a:gd name="T0" fmla="+- 0 23742 23730"/>
              <a:gd name="T1" fmla="*/ T0 w 14"/>
              <a:gd name="T2" fmla="+- 0 7583 7538"/>
              <a:gd name="T3" fmla="*/ 7583 h 848"/>
              <a:gd name="T4" fmla="+- 0 23737 23730"/>
              <a:gd name="T5" fmla="*/ T4 w 14"/>
              <a:gd name="T6" fmla="+- 0 7569 7538"/>
              <a:gd name="T7" fmla="*/ 7569 h 848"/>
              <a:gd name="T8" fmla="+- 0 23733 23730"/>
              <a:gd name="T9" fmla="*/ T8 w 14"/>
              <a:gd name="T10" fmla="+- 0 7555 7538"/>
              <a:gd name="T11" fmla="*/ 7555 h 848"/>
              <a:gd name="T12" fmla="+- 0 23730 23730"/>
              <a:gd name="T13" fmla="*/ T12 w 14"/>
              <a:gd name="T14" fmla="+- 0 7540 7538"/>
              <a:gd name="T15" fmla="*/ 7540 h 848"/>
              <a:gd name="T16" fmla="+- 0 23730 23730"/>
              <a:gd name="T17" fmla="*/ T16 w 14"/>
              <a:gd name="T18" fmla="+- 0 7539 7538"/>
              <a:gd name="T19" fmla="*/ 7539 h 848"/>
              <a:gd name="T20" fmla="+- 0 23730 23730"/>
              <a:gd name="T21" fmla="*/ T20 w 14"/>
              <a:gd name="T22" fmla="+- 0 7539 7538"/>
              <a:gd name="T23" fmla="*/ 7539 h 848"/>
              <a:gd name="T24" fmla="+- 0 23730 23730"/>
              <a:gd name="T25" fmla="*/ T24 w 14"/>
              <a:gd name="T26" fmla="+- 0 7538 7538"/>
              <a:gd name="T27" fmla="*/ 7538 h 848"/>
              <a:gd name="T28" fmla="+- 0 23730 23730"/>
              <a:gd name="T29" fmla="*/ T28 w 14"/>
              <a:gd name="T30" fmla="+- 0 7577 7538"/>
              <a:gd name="T31" fmla="*/ 7577 h 848"/>
              <a:gd name="T32" fmla="+- 0 23733 23730"/>
              <a:gd name="T33" fmla="*/ T32 w 14"/>
              <a:gd name="T34" fmla="+- 0 7615 7538"/>
              <a:gd name="T35" fmla="*/ 7615 h 848"/>
              <a:gd name="T36" fmla="+- 0 23733 23730"/>
              <a:gd name="T37" fmla="*/ T36 w 14"/>
              <a:gd name="T38" fmla="+- 0 7654 7538"/>
              <a:gd name="T39" fmla="*/ 7654 h 848"/>
              <a:gd name="T40" fmla="+- 0 23734 23730"/>
              <a:gd name="T41" fmla="*/ T40 w 14"/>
              <a:gd name="T42" fmla="+- 0 7756 7538"/>
              <a:gd name="T43" fmla="*/ 7756 h 848"/>
              <a:gd name="T44" fmla="+- 0 23738 23730"/>
              <a:gd name="T45" fmla="*/ T44 w 14"/>
              <a:gd name="T46" fmla="+- 0 7858 7538"/>
              <a:gd name="T47" fmla="*/ 7858 h 848"/>
              <a:gd name="T48" fmla="+- 0 23736 23730"/>
              <a:gd name="T49" fmla="*/ T48 w 14"/>
              <a:gd name="T50" fmla="+- 0 7960 7538"/>
              <a:gd name="T51" fmla="*/ 7960 h 848"/>
              <a:gd name="T52" fmla="+- 0 23734 23730"/>
              <a:gd name="T53" fmla="*/ T52 w 14"/>
              <a:gd name="T54" fmla="+- 0 8063 7538"/>
              <a:gd name="T55" fmla="*/ 8063 h 848"/>
              <a:gd name="T56" fmla="+- 0 23734 23730"/>
              <a:gd name="T57" fmla="*/ T56 w 14"/>
              <a:gd name="T58" fmla="+- 0 8166 7538"/>
              <a:gd name="T59" fmla="*/ 8166 h 848"/>
              <a:gd name="T60" fmla="+- 0 23736 23730"/>
              <a:gd name="T61" fmla="*/ T60 w 14"/>
              <a:gd name="T62" fmla="+- 0 8269 7538"/>
              <a:gd name="T63" fmla="*/ 8269 h 848"/>
              <a:gd name="T64" fmla="+- 0 23737 23730"/>
              <a:gd name="T65" fmla="*/ T64 w 14"/>
              <a:gd name="T66" fmla="+- 0 8309 7538"/>
              <a:gd name="T67" fmla="*/ 8309 h 848"/>
              <a:gd name="T68" fmla="+- 0 23738 23730"/>
              <a:gd name="T69" fmla="*/ T68 w 14"/>
              <a:gd name="T70" fmla="+- 0 8346 7538"/>
              <a:gd name="T71" fmla="*/ 8346 h 848"/>
              <a:gd name="T72" fmla="+- 0 23743 23730"/>
              <a:gd name="T73" fmla="*/ T72 w 14"/>
              <a:gd name="T74" fmla="+- 0 8385 7538"/>
              <a:gd name="T75" fmla="*/ 8385 h 84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14" h="848" extrusionOk="0">
                <a:moveTo>
                  <a:pt x="12" y="45"/>
                </a:moveTo>
                <a:cubicBezTo>
                  <a:pt x="7" y="31"/>
                  <a:pt x="3" y="17"/>
                  <a:pt x="0" y="2"/>
                </a:cubicBezTo>
                <a:cubicBezTo>
                  <a:pt x="0" y="1"/>
                  <a:pt x="0" y="1"/>
                  <a:pt x="0" y="0"/>
                </a:cubicBezTo>
                <a:cubicBezTo>
                  <a:pt x="0" y="39"/>
                  <a:pt x="3" y="77"/>
                  <a:pt x="3" y="116"/>
                </a:cubicBezTo>
                <a:cubicBezTo>
                  <a:pt x="4" y="218"/>
                  <a:pt x="8" y="320"/>
                  <a:pt x="6" y="422"/>
                </a:cubicBezTo>
                <a:cubicBezTo>
                  <a:pt x="4" y="525"/>
                  <a:pt x="4" y="628"/>
                  <a:pt x="6" y="731"/>
                </a:cubicBezTo>
                <a:cubicBezTo>
                  <a:pt x="7" y="771"/>
                  <a:pt x="8" y="808"/>
                  <a:pt x="13" y="847"/>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0" name=" 66"/>
          <p:cNvSpPr>
            <a:spLocks noRot="1" noChangeAspect="1" noEditPoints="1" noChangeArrowheads="1" noChangeShapeType="1" noTextEdit="1"/>
          </p:cNvSpPr>
          <p:nvPr/>
        </p:nvSpPr>
        <p:spPr bwMode="auto">
          <a:xfrm>
            <a:off x="7964488" y="3092450"/>
            <a:ext cx="120650" cy="236538"/>
          </a:xfrm>
          <a:custGeom>
            <a:avLst/>
            <a:gdLst>
              <a:gd name="T0" fmla="+- 0 22345 22125"/>
              <a:gd name="T1" fmla="*/ T0 w 332"/>
              <a:gd name="T2" fmla="+- 0 8686 8592"/>
              <a:gd name="T3" fmla="*/ 8686 h 657"/>
              <a:gd name="T4" fmla="+- 0 22348 22125"/>
              <a:gd name="T5" fmla="*/ T4 w 332"/>
              <a:gd name="T6" fmla="+- 0 8687 8592"/>
              <a:gd name="T7" fmla="*/ 8687 h 657"/>
              <a:gd name="T8" fmla="+- 0 22336 22125"/>
              <a:gd name="T9" fmla="*/ T8 w 332"/>
              <a:gd name="T10" fmla="+- 0 8686 8592"/>
              <a:gd name="T11" fmla="*/ 8686 h 657"/>
              <a:gd name="T12" fmla="+- 0 22339 22125"/>
              <a:gd name="T13" fmla="*/ T12 w 332"/>
              <a:gd name="T14" fmla="+- 0 8686 8592"/>
              <a:gd name="T15" fmla="*/ 8686 h 657"/>
              <a:gd name="T16" fmla="+- 0 22348 22125"/>
              <a:gd name="T17" fmla="*/ T16 w 332"/>
              <a:gd name="T18" fmla="+- 0 8687 8592"/>
              <a:gd name="T19" fmla="*/ 8687 h 657"/>
              <a:gd name="T20" fmla="+- 0 22356 22125"/>
              <a:gd name="T21" fmla="*/ T20 w 332"/>
              <a:gd name="T22" fmla="+- 0 8688 8592"/>
              <a:gd name="T23" fmla="*/ 8688 h 657"/>
              <a:gd name="T24" fmla="+- 0 22366 22125"/>
              <a:gd name="T25" fmla="*/ T24 w 332"/>
              <a:gd name="T26" fmla="+- 0 8688 8592"/>
              <a:gd name="T27" fmla="*/ 8688 h 657"/>
              <a:gd name="T28" fmla="+- 0 22384 22125"/>
              <a:gd name="T29" fmla="*/ T28 w 332"/>
              <a:gd name="T30" fmla="+- 0 8688 8592"/>
              <a:gd name="T31" fmla="*/ 8688 h 657"/>
              <a:gd name="T32" fmla="+- 0 22438 22125"/>
              <a:gd name="T33" fmla="*/ T32 w 332"/>
              <a:gd name="T34" fmla="+- 0 8690 8592"/>
              <a:gd name="T35" fmla="*/ 8690 h 657"/>
              <a:gd name="T36" fmla="+- 0 22450 22125"/>
              <a:gd name="T37" fmla="*/ T36 w 332"/>
              <a:gd name="T38" fmla="+- 0 8672 8592"/>
              <a:gd name="T39" fmla="*/ 8672 h 657"/>
              <a:gd name="T40" fmla="+- 0 22460 22125"/>
              <a:gd name="T41" fmla="*/ T40 w 332"/>
              <a:gd name="T42" fmla="+- 0 8657 8592"/>
              <a:gd name="T43" fmla="*/ 8657 h 657"/>
              <a:gd name="T44" fmla="+- 0 22460 22125"/>
              <a:gd name="T45" fmla="*/ T44 w 332"/>
              <a:gd name="T46" fmla="+- 0 8638 8592"/>
              <a:gd name="T47" fmla="*/ 8638 h 657"/>
              <a:gd name="T48" fmla="+- 0 22447 22125"/>
              <a:gd name="T49" fmla="*/ T48 w 332"/>
              <a:gd name="T50" fmla="+- 0 8624 8592"/>
              <a:gd name="T51" fmla="*/ 8624 h 657"/>
              <a:gd name="T52" fmla="+- 0 22423 22125"/>
              <a:gd name="T53" fmla="*/ T52 w 332"/>
              <a:gd name="T54" fmla="+- 0 8599 8592"/>
              <a:gd name="T55" fmla="*/ 8599 h 657"/>
              <a:gd name="T56" fmla="+- 0 22387 22125"/>
              <a:gd name="T57" fmla="*/ T56 w 332"/>
              <a:gd name="T58" fmla="+- 0 8595 8592"/>
              <a:gd name="T59" fmla="*/ 8595 h 657"/>
              <a:gd name="T60" fmla="+- 0 22355 22125"/>
              <a:gd name="T61" fmla="*/ T60 w 332"/>
              <a:gd name="T62" fmla="+- 0 8593 8592"/>
              <a:gd name="T63" fmla="*/ 8593 h 657"/>
              <a:gd name="T64" fmla="+- 0 22316 22125"/>
              <a:gd name="T65" fmla="*/ T64 w 332"/>
              <a:gd name="T66" fmla="+- 0 8590 8592"/>
              <a:gd name="T67" fmla="*/ 8590 h 657"/>
              <a:gd name="T68" fmla="+- 0 22275 22125"/>
              <a:gd name="T69" fmla="*/ T68 w 332"/>
              <a:gd name="T70" fmla="+- 0 8588 8592"/>
              <a:gd name="T71" fmla="*/ 8588 h 657"/>
              <a:gd name="T72" fmla="+- 0 22237 22125"/>
              <a:gd name="T73" fmla="*/ T72 w 332"/>
              <a:gd name="T74" fmla="+- 0 8600 8592"/>
              <a:gd name="T75" fmla="*/ 8600 h 657"/>
              <a:gd name="T76" fmla="+- 0 22203 22125"/>
              <a:gd name="T77" fmla="*/ T76 w 332"/>
              <a:gd name="T78" fmla="+- 0 8611 8592"/>
              <a:gd name="T79" fmla="*/ 8611 h 657"/>
              <a:gd name="T80" fmla="+- 0 22196 22125"/>
              <a:gd name="T81" fmla="*/ T80 w 332"/>
              <a:gd name="T82" fmla="+- 0 8635 8592"/>
              <a:gd name="T83" fmla="*/ 8635 h 657"/>
              <a:gd name="T84" fmla="+- 0 22194 22125"/>
              <a:gd name="T85" fmla="*/ T84 w 332"/>
              <a:gd name="T86" fmla="+- 0 8668 8592"/>
              <a:gd name="T87" fmla="*/ 8668 h 657"/>
              <a:gd name="T88" fmla="+- 0 22191 22125"/>
              <a:gd name="T89" fmla="*/ T88 w 332"/>
              <a:gd name="T90" fmla="+- 0 8713 8592"/>
              <a:gd name="T91" fmla="*/ 8713 h 657"/>
              <a:gd name="T92" fmla="+- 0 22206 22125"/>
              <a:gd name="T93" fmla="*/ T92 w 332"/>
              <a:gd name="T94" fmla="+- 0 8757 8592"/>
              <a:gd name="T95" fmla="*/ 8757 h 657"/>
              <a:gd name="T96" fmla="+- 0 22217 22125"/>
              <a:gd name="T97" fmla="*/ T96 w 332"/>
              <a:gd name="T98" fmla="+- 0 8800 8592"/>
              <a:gd name="T99" fmla="*/ 8800 h 657"/>
              <a:gd name="T100" fmla="+- 0 22231 22125"/>
              <a:gd name="T101" fmla="*/ T100 w 332"/>
              <a:gd name="T102" fmla="+- 0 8855 8592"/>
              <a:gd name="T103" fmla="*/ 8855 h 657"/>
              <a:gd name="T104" fmla="+- 0 22249 22125"/>
              <a:gd name="T105" fmla="*/ T104 w 332"/>
              <a:gd name="T106" fmla="+- 0 8908 8592"/>
              <a:gd name="T107" fmla="*/ 8908 h 657"/>
              <a:gd name="T108" fmla="+- 0 22259 22125"/>
              <a:gd name="T109" fmla="*/ T108 w 332"/>
              <a:gd name="T110" fmla="+- 0 8964 8592"/>
              <a:gd name="T111" fmla="*/ 8964 h 657"/>
              <a:gd name="T112" fmla="+- 0 22267 22125"/>
              <a:gd name="T113" fmla="*/ T112 w 332"/>
              <a:gd name="T114" fmla="+- 0 9011 8592"/>
              <a:gd name="T115" fmla="*/ 9011 h 657"/>
              <a:gd name="T116" fmla="+- 0 22268 22125"/>
              <a:gd name="T117" fmla="*/ T116 w 332"/>
              <a:gd name="T118" fmla="+- 0 9058 8592"/>
              <a:gd name="T119" fmla="*/ 9058 h 657"/>
              <a:gd name="T120" fmla="+- 0 22269 22125"/>
              <a:gd name="T121" fmla="*/ T120 w 332"/>
              <a:gd name="T122" fmla="+- 0 9106 8592"/>
              <a:gd name="T123" fmla="*/ 9106 h 657"/>
              <a:gd name="T124" fmla="+- 0 22270 22125"/>
              <a:gd name="T125" fmla="*/ T124 w 332"/>
              <a:gd name="T126" fmla="+- 0 9153 8592"/>
              <a:gd name="T127" fmla="*/ 9153 h 657"/>
              <a:gd name="T128" fmla="+- 0 22253 22125"/>
              <a:gd name="T129" fmla="*/ T128 w 332"/>
              <a:gd name="T130" fmla="+- 0 9170 8592"/>
              <a:gd name="T131" fmla="*/ 9170 h 657"/>
              <a:gd name="T132" fmla="+- 0 22233 22125"/>
              <a:gd name="T133" fmla="*/ T132 w 332"/>
              <a:gd name="T134" fmla="+- 0 9209 8592"/>
              <a:gd name="T135" fmla="*/ 9209 h 657"/>
              <a:gd name="T136" fmla="+- 0 22218 22125"/>
              <a:gd name="T137" fmla="*/ T136 w 332"/>
              <a:gd name="T138" fmla="+- 0 9239 8592"/>
              <a:gd name="T139" fmla="*/ 9239 h 657"/>
              <a:gd name="T140" fmla="+- 0 22181 22125"/>
              <a:gd name="T141" fmla="*/ T140 w 332"/>
              <a:gd name="T142" fmla="+- 0 9261 8592"/>
              <a:gd name="T143" fmla="*/ 9261 h 657"/>
              <a:gd name="T144" fmla="+- 0 22144 22125"/>
              <a:gd name="T145" fmla="*/ T144 w 332"/>
              <a:gd name="T146" fmla="+- 0 9244 8592"/>
              <a:gd name="T147" fmla="*/ 9244 h 657"/>
              <a:gd name="T148" fmla="+- 0 22138 22125"/>
              <a:gd name="T149" fmla="*/ T148 w 332"/>
              <a:gd name="T150" fmla="+- 0 9238 8592"/>
              <a:gd name="T151" fmla="*/ 9238 h 657"/>
              <a:gd name="T152" fmla="+- 0 22131 22125"/>
              <a:gd name="T153" fmla="*/ T152 w 332"/>
              <a:gd name="T154" fmla="+- 0 9233 8592"/>
              <a:gd name="T155" fmla="*/ 9233 h 657"/>
              <a:gd name="T156" fmla="+- 0 22125 22125"/>
              <a:gd name="T157" fmla="*/ T156 w 332"/>
              <a:gd name="T158" fmla="+- 0 9227 8592"/>
              <a:gd name="T159" fmla="*/ 9227 h 65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Lst>
            <a:rect l="0" t="0" r="r" b="b"/>
            <a:pathLst>
              <a:path w="332" h="657" extrusionOk="0">
                <a:moveTo>
                  <a:pt x="220" y="94"/>
                </a:moveTo>
                <a:cubicBezTo>
                  <a:pt x="223" y="95"/>
                  <a:pt x="211" y="94"/>
                  <a:pt x="214" y="94"/>
                </a:cubicBezTo>
                <a:cubicBezTo>
                  <a:pt x="223" y="95"/>
                  <a:pt x="231" y="96"/>
                  <a:pt x="241" y="96"/>
                </a:cubicBezTo>
                <a:cubicBezTo>
                  <a:pt x="259" y="96"/>
                  <a:pt x="313" y="98"/>
                  <a:pt x="325" y="80"/>
                </a:cubicBezTo>
                <a:cubicBezTo>
                  <a:pt x="335" y="65"/>
                  <a:pt x="335" y="46"/>
                  <a:pt x="322" y="32"/>
                </a:cubicBezTo>
                <a:cubicBezTo>
                  <a:pt x="298" y="7"/>
                  <a:pt x="262" y="3"/>
                  <a:pt x="230" y="1"/>
                </a:cubicBezTo>
                <a:cubicBezTo>
                  <a:pt x="191" y="-2"/>
                  <a:pt x="150" y="-4"/>
                  <a:pt x="112" y="8"/>
                </a:cubicBezTo>
                <a:cubicBezTo>
                  <a:pt x="78" y="19"/>
                  <a:pt x="71" y="43"/>
                  <a:pt x="69" y="76"/>
                </a:cubicBezTo>
                <a:cubicBezTo>
                  <a:pt x="66" y="121"/>
                  <a:pt x="81" y="165"/>
                  <a:pt x="92" y="208"/>
                </a:cubicBezTo>
                <a:cubicBezTo>
                  <a:pt x="106" y="263"/>
                  <a:pt x="124" y="316"/>
                  <a:pt x="134" y="372"/>
                </a:cubicBezTo>
                <a:cubicBezTo>
                  <a:pt x="142" y="419"/>
                  <a:pt x="143" y="466"/>
                  <a:pt x="144" y="514"/>
                </a:cubicBezTo>
                <a:cubicBezTo>
                  <a:pt x="145" y="561"/>
                  <a:pt x="128" y="578"/>
                  <a:pt x="108" y="617"/>
                </a:cubicBezTo>
                <a:cubicBezTo>
                  <a:pt x="93" y="647"/>
                  <a:pt x="56" y="669"/>
                  <a:pt x="19" y="652"/>
                </a:cubicBezTo>
                <a:cubicBezTo>
                  <a:pt x="13" y="646"/>
                  <a:pt x="6" y="641"/>
                  <a:pt x="0" y="635"/>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1" name=" 67"/>
          <p:cNvSpPr>
            <a:spLocks noRot="1" noChangeAspect="1" noEditPoints="1" noChangeArrowheads="1" noChangeShapeType="1" noTextEdit="1"/>
          </p:cNvSpPr>
          <p:nvPr/>
        </p:nvSpPr>
        <p:spPr bwMode="auto">
          <a:xfrm>
            <a:off x="7907338" y="3230563"/>
            <a:ext cx="206375" cy="46037"/>
          </a:xfrm>
          <a:custGeom>
            <a:avLst/>
            <a:gdLst>
              <a:gd name="T0" fmla="+- 0 21965 21965"/>
              <a:gd name="T1" fmla="*/ T0 w 573"/>
              <a:gd name="T2" fmla="+- 0 9102 8972"/>
              <a:gd name="T3" fmla="*/ 9102 h 131"/>
              <a:gd name="T4" fmla="+- 0 21978 21965"/>
              <a:gd name="T5" fmla="*/ T4 w 573"/>
              <a:gd name="T6" fmla="+- 0 9081 8972"/>
              <a:gd name="T7" fmla="*/ 9081 h 131"/>
              <a:gd name="T8" fmla="+- 0 21986 21965"/>
              <a:gd name="T9" fmla="*/ T8 w 573"/>
              <a:gd name="T10" fmla="+- 0 9073 8972"/>
              <a:gd name="T11" fmla="*/ 9073 h 131"/>
              <a:gd name="T12" fmla="+- 0 22015 21965"/>
              <a:gd name="T13" fmla="*/ T12 w 573"/>
              <a:gd name="T14" fmla="+- 0 9064 8972"/>
              <a:gd name="T15" fmla="*/ 9064 h 131"/>
              <a:gd name="T16" fmla="+- 0 22105 21965"/>
              <a:gd name="T17" fmla="*/ T16 w 573"/>
              <a:gd name="T18" fmla="+- 0 9035 8972"/>
              <a:gd name="T19" fmla="*/ 9035 h 131"/>
              <a:gd name="T20" fmla="+- 0 22203 21965"/>
              <a:gd name="T21" fmla="*/ T20 w 573"/>
              <a:gd name="T22" fmla="+- 0 9034 8972"/>
              <a:gd name="T23" fmla="*/ 9034 h 131"/>
              <a:gd name="T24" fmla="+- 0 22296 21965"/>
              <a:gd name="T25" fmla="*/ T24 w 573"/>
              <a:gd name="T26" fmla="+- 0 9020 8972"/>
              <a:gd name="T27" fmla="*/ 9020 h 131"/>
              <a:gd name="T28" fmla="+- 0 22378 21965"/>
              <a:gd name="T29" fmla="*/ T28 w 573"/>
              <a:gd name="T30" fmla="+- 0 9008 8972"/>
              <a:gd name="T31" fmla="*/ 9008 h 131"/>
              <a:gd name="T32" fmla="+- 0 22457 21965"/>
              <a:gd name="T33" fmla="*/ T32 w 573"/>
              <a:gd name="T34" fmla="+- 0 8991 8972"/>
              <a:gd name="T35" fmla="*/ 8991 h 131"/>
              <a:gd name="T36" fmla="+- 0 22537 21965"/>
              <a:gd name="T37" fmla="*/ T36 w 573"/>
              <a:gd name="T38" fmla="+- 0 8972 8972"/>
              <a:gd name="T39" fmla="*/ 8972 h 13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73" h="131" extrusionOk="0">
                <a:moveTo>
                  <a:pt x="0" y="130"/>
                </a:moveTo>
                <a:cubicBezTo>
                  <a:pt x="13" y="109"/>
                  <a:pt x="21" y="101"/>
                  <a:pt x="50" y="92"/>
                </a:cubicBezTo>
                <a:cubicBezTo>
                  <a:pt x="140" y="63"/>
                  <a:pt x="238" y="62"/>
                  <a:pt x="331" y="48"/>
                </a:cubicBezTo>
                <a:cubicBezTo>
                  <a:pt x="413" y="36"/>
                  <a:pt x="492" y="19"/>
                  <a:pt x="572" y="0"/>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2" name=" 68"/>
          <p:cNvSpPr>
            <a:spLocks noRot="1" noChangeAspect="1" noEditPoints="1" noChangeArrowheads="1" noChangeShapeType="1" noTextEdit="1"/>
          </p:cNvSpPr>
          <p:nvPr/>
        </p:nvSpPr>
        <p:spPr bwMode="auto">
          <a:xfrm>
            <a:off x="8189913" y="3190875"/>
            <a:ext cx="85725" cy="20638"/>
          </a:xfrm>
          <a:custGeom>
            <a:avLst/>
            <a:gdLst>
              <a:gd name="T0" fmla="+- 0 22749 22749"/>
              <a:gd name="T1" fmla="*/ T0 w 238"/>
              <a:gd name="T2" fmla="+- 0 8922 8865"/>
              <a:gd name="T3" fmla="*/ 8922 h 58"/>
              <a:gd name="T4" fmla="+- 0 22752 22749"/>
              <a:gd name="T5" fmla="*/ T4 w 238"/>
              <a:gd name="T6" fmla="+- 0 8911 8865"/>
              <a:gd name="T7" fmla="*/ 8911 h 58"/>
              <a:gd name="T8" fmla="+- 0 22755 22749"/>
              <a:gd name="T9" fmla="*/ T8 w 238"/>
              <a:gd name="T10" fmla="+- 0 8909 8865"/>
              <a:gd name="T11" fmla="*/ 8909 h 58"/>
              <a:gd name="T12" fmla="+- 0 22768 22749"/>
              <a:gd name="T13" fmla="*/ T12 w 238"/>
              <a:gd name="T14" fmla="+- 0 8903 8865"/>
              <a:gd name="T15" fmla="*/ 8903 h 58"/>
              <a:gd name="T16" fmla="+- 0 22810 22749"/>
              <a:gd name="T17" fmla="*/ T16 w 238"/>
              <a:gd name="T18" fmla="+- 0 8883 8865"/>
              <a:gd name="T19" fmla="*/ 8883 h 58"/>
              <a:gd name="T20" fmla="+- 0 22858 22749"/>
              <a:gd name="T21" fmla="*/ T20 w 238"/>
              <a:gd name="T22" fmla="+- 0 8874 8865"/>
              <a:gd name="T23" fmla="*/ 8874 h 58"/>
              <a:gd name="T24" fmla="+- 0 22904 22749"/>
              <a:gd name="T25" fmla="*/ T24 w 238"/>
              <a:gd name="T26" fmla="+- 0 8869 8865"/>
              <a:gd name="T27" fmla="*/ 8869 h 58"/>
              <a:gd name="T28" fmla="+- 0 22932 22749"/>
              <a:gd name="T29" fmla="*/ T28 w 238"/>
              <a:gd name="T30" fmla="+- 0 8866 8865"/>
              <a:gd name="T31" fmla="*/ 8866 h 58"/>
              <a:gd name="T32" fmla="+- 0 22959 22749"/>
              <a:gd name="T33" fmla="*/ T32 w 238"/>
              <a:gd name="T34" fmla="+- 0 8865 8865"/>
              <a:gd name="T35" fmla="*/ 8865 h 58"/>
              <a:gd name="T36" fmla="+- 0 22986 22749"/>
              <a:gd name="T37" fmla="*/ T36 w 238"/>
              <a:gd name="T38" fmla="+- 0 8871 8865"/>
              <a:gd name="T39" fmla="*/ 8871 h 58"/>
              <a:gd name="T40" fmla="+- 0 22973 22749"/>
              <a:gd name="T41" fmla="*/ T40 w 238"/>
              <a:gd name="T42" fmla="+- 0 8887 8865"/>
              <a:gd name="T43" fmla="*/ 8887 h 58"/>
              <a:gd name="T44" fmla="+- 0 22957 22749"/>
              <a:gd name="T45" fmla="*/ T44 w 238"/>
              <a:gd name="T46" fmla="+- 0 8895 8865"/>
              <a:gd name="T47" fmla="*/ 8895 h 58"/>
              <a:gd name="T48" fmla="+- 0 22938 22749"/>
              <a:gd name="T49" fmla="*/ T48 w 238"/>
              <a:gd name="T50" fmla="+- 0 8907 8865"/>
              <a:gd name="T51" fmla="*/ 8907 h 5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238" h="58" extrusionOk="0">
                <a:moveTo>
                  <a:pt x="0" y="57"/>
                </a:moveTo>
                <a:cubicBezTo>
                  <a:pt x="3" y="46"/>
                  <a:pt x="6" y="44"/>
                  <a:pt x="19" y="38"/>
                </a:cubicBezTo>
                <a:cubicBezTo>
                  <a:pt x="61" y="18"/>
                  <a:pt x="109" y="9"/>
                  <a:pt x="155" y="4"/>
                </a:cubicBezTo>
                <a:cubicBezTo>
                  <a:pt x="183" y="1"/>
                  <a:pt x="210" y="0"/>
                  <a:pt x="237" y="6"/>
                </a:cubicBezTo>
                <a:cubicBezTo>
                  <a:pt x="224" y="22"/>
                  <a:pt x="208" y="30"/>
                  <a:pt x="189" y="42"/>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3" name=" 69"/>
          <p:cNvSpPr>
            <a:spLocks noRot="1" noChangeAspect="1" noEditPoints="1" noChangeArrowheads="1" noChangeShapeType="1" noTextEdit="1"/>
          </p:cNvSpPr>
          <p:nvPr/>
        </p:nvSpPr>
        <p:spPr bwMode="auto">
          <a:xfrm>
            <a:off x="8174038" y="3254375"/>
            <a:ext cx="98425" cy="22225"/>
          </a:xfrm>
          <a:custGeom>
            <a:avLst/>
            <a:gdLst>
              <a:gd name="T0" fmla="+- 0 22714 22706"/>
              <a:gd name="T1" fmla="*/ T0 w 275"/>
              <a:gd name="T2" fmla="+- 0 9089 9042"/>
              <a:gd name="T3" fmla="*/ 9089 h 61"/>
              <a:gd name="T4" fmla="+- 0 22711 22706"/>
              <a:gd name="T5" fmla="*/ T4 w 275"/>
              <a:gd name="T6" fmla="+- 0 9092 9042"/>
              <a:gd name="T7" fmla="*/ 9092 h 61"/>
              <a:gd name="T8" fmla="+- 0 22709 22706"/>
              <a:gd name="T9" fmla="*/ T8 w 275"/>
              <a:gd name="T10" fmla="+- 0 9096 9042"/>
              <a:gd name="T11" fmla="*/ 9096 h 61"/>
              <a:gd name="T12" fmla="+- 0 22706 22706"/>
              <a:gd name="T13" fmla="*/ T12 w 275"/>
              <a:gd name="T14" fmla="+- 0 9099 9042"/>
              <a:gd name="T15" fmla="*/ 9099 h 61"/>
              <a:gd name="T16" fmla="+- 0 22722 22706"/>
              <a:gd name="T17" fmla="*/ T16 w 275"/>
              <a:gd name="T18" fmla="+- 0 9101 9042"/>
              <a:gd name="T19" fmla="*/ 9101 h 61"/>
              <a:gd name="T20" fmla="+- 0 22754 22706"/>
              <a:gd name="T21" fmla="*/ T20 w 275"/>
              <a:gd name="T22" fmla="+- 0 9106 9042"/>
              <a:gd name="T23" fmla="*/ 9106 h 61"/>
              <a:gd name="T24" fmla="+- 0 22771 22706"/>
              <a:gd name="T25" fmla="*/ T24 w 275"/>
              <a:gd name="T26" fmla="+- 0 9101 9042"/>
              <a:gd name="T27" fmla="*/ 9101 h 61"/>
              <a:gd name="T28" fmla="+- 0 22840 22706"/>
              <a:gd name="T29" fmla="*/ T28 w 275"/>
              <a:gd name="T30" fmla="+- 0 9081 9042"/>
              <a:gd name="T31" fmla="*/ 9081 h 61"/>
              <a:gd name="T32" fmla="+- 0 22910 22706"/>
              <a:gd name="T33" fmla="*/ T32 w 275"/>
              <a:gd name="T34" fmla="+- 0 9063 9042"/>
              <a:gd name="T35" fmla="*/ 9063 h 61"/>
              <a:gd name="T36" fmla="+- 0 22980 22706"/>
              <a:gd name="T37" fmla="*/ T36 w 275"/>
              <a:gd name="T38" fmla="+- 0 9042 9042"/>
              <a:gd name="T39" fmla="*/ 9042 h 6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75" h="61" extrusionOk="0">
                <a:moveTo>
                  <a:pt x="8" y="47"/>
                </a:moveTo>
                <a:cubicBezTo>
                  <a:pt x="5" y="50"/>
                  <a:pt x="3" y="54"/>
                  <a:pt x="0" y="57"/>
                </a:cubicBezTo>
                <a:cubicBezTo>
                  <a:pt x="16" y="59"/>
                  <a:pt x="48" y="64"/>
                  <a:pt x="65" y="59"/>
                </a:cubicBezTo>
                <a:cubicBezTo>
                  <a:pt x="134" y="39"/>
                  <a:pt x="204" y="21"/>
                  <a:pt x="274" y="0"/>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4" name=" 70"/>
          <p:cNvSpPr>
            <a:spLocks noRot="1" noChangeAspect="1" noEditPoints="1" noChangeArrowheads="1" noChangeShapeType="1" noTextEdit="1"/>
          </p:cNvSpPr>
          <p:nvPr/>
        </p:nvSpPr>
        <p:spPr bwMode="auto">
          <a:xfrm>
            <a:off x="8431213" y="3162300"/>
            <a:ext cx="28575" cy="168275"/>
          </a:xfrm>
          <a:custGeom>
            <a:avLst/>
            <a:gdLst>
              <a:gd name="T0" fmla="+- 0 23435 23419"/>
              <a:gd name="T1" fmla="*/ T0 w 80"/>
              <a:gd name="T2" fmla="+- 0 8807 8783"/>
              <a:gd name="T3" fmla="*/ 8807 h 470"/>
              <a:gd name="T4" fmla="+- 0 23431 23419"/>
              <a:gd name="T5" fmla="*/ T4 w 80"/>
              <a:gd name="T6" fmla="+- 0 8801 8783"/>
              <a:gd name="T7" fmla="*/ 8801 h 470"/>
              <a:gd name="T8" fmla="+- 0 23429 23419"/>
              <a:gd name="T9" fmla="*/ T8 w 80"/>
              <a:gd name="T10" fmla="+- 0 8797 8783"/>
              <a:gd name="T11" fmla="*/ 8797 h 470"/>
              <a:gd name="T12" fmla="+- 0 23425 23419"/>
              <a:gd name="T13" fmla="*/ T12 w 80"/>
              <a:gd name="T14" fmla="+- 0 8792 8783"/>
              <a:gd name="T15" fmla="*/ 8792 h 470"/>
              <a:gd name="T16" fmla="+- 0 23423 23419"/>
              <a:gd name="T17" fmla="*/ T16 w 80"/>
              <a:gd name="T18" fmla="+- 0 8789 8783"/>
              <a:gd name="T19" fmla="*/ 8789 h 470"/>
              <a:gd name="T20" fmla="+- 0 23420 23419"/>
              <a:gd name="T21" fmla="*/ T20 w 80"/>
              <a:gd name="T22" fmla="+- 0 8788 8783"/>
              <a:gd name="T23" fmla="*/ 8788 h 470"/>
              <a:gd name="T24" fmla="+- 0 23419 23419"/>
              <a:gd name="T25" fmla="*/ T24 w 80"/>
              <a:gd name="T26" fmla="+- 0 8785 8783"/>
              <a:gd name="T27" fmla="*/ 8785 h 470"/>
              <a:gd name="T28" fmla="+- 0 23420 23419"/>
              <a:gd name="T29" fmla="*/ T28 w 80"/>
              <a:gd name="T30" fmla="+- 0 8784 8783"/>
              <a:gd name="T31" fmla="*/ 8784 h 470"/>
              <a:gd name="T32" fmla="+- 0 23420 23419"/>
              <a:gd name="T33" fmla="*/ T32 w 80"/>
              <a:gd name="T34" fmla="+- 0 8784 8783"/>
              <a:gd name="T35" fmla="*/ 8784 h 470"/>
              <a:gd name="T36" fmla="+- 0 23421 23419"/>
              <a:gd name="T37" fmla="*/ T36 w 80"/>
              <a:gd name="T38" fmla="+- 0 8783 8783"/>
              <a:gd name="T39" fmla="*/ 8783 h 470"/>
              <a:gd name="T40" fmla="+- 0 23419 23419"/>
              <a:gd name="T41" fmla="*/ T40 w 80"/>
              <a:gd name="T42" fmla="+- 0 8798 8783"/>
              <a:gd name="T43" fmla="*/ 8798 h 470"/>
              <a:gd name="T44" fmla="+- 0 23419 23419"/>
              <a:gd name="T45" fmla="*/ T44 w 80"/>
              <a:gd name="T46" fmla="+- 0 8816 8783"/>
              <a:gd name="T47" fmla="*/ 8816 h 470"/>
              <a:gd name="T48" fmla="+- 0 23419 23419"/>
              <a:gd name="T49" fmla="*/ T48 w 80"/>
              <a:gd name="T50" fmla="+- 0 8832 8783"/>
              <a:gd name="T51" fmla="*/ 8832 h 470"/>
              <a:gd name="T52" fmla="+- 0 23419 23419"/>
              <a:gd name="T53" fmla="*/ T52 w 80"/>
              <a:gd name="T54" fmla="+- 0 8886 8783"/>
              <a:gd name="T55" fmla="*/ 8886 h 470"/>
              <a:gd name="T56" fmla="+- 0 23422 23419"/>
              <a:gd name="T57" fmla="*/ T56 w 80"/>
              <a:gd name="T58" fmla="+- 0 8941 8783"/>
              <a:gd name="T59" fmla="*/ 8941 h 470"/>
              <a:gd name="T60" fmla="+- 0 23424 23419"/>
              <a:gd name="T61" fmla="*/ T60 w 80"/>
              <a:gd name="T62" fmla="+- 0 8995 8783"/>
              <a:gd name="T63" fmla="*/ 8995 h 470"/>
              <a:gd name="T64" fmla="+- 0 23427 23419"/>
              <a:gd name="T65" fmla="*/ T64 w 80"/>
              <a:gd name="T66" fmla="+- 0 9060 8783"/>
              <a:gd name="T67" fmla="*/ 9060 h 470"/>
              <a:gd name="T68" fmla="+- 0 23429 23419"/>
              <a:gd name="T69" fmla="*/ T68 w 80"/>
              <a:gd name="T70" fmla="+- 0 9125 8783"/>
              <a:gd name="T71" fmla="*/ 9125 h 470"/>
              <a:gd name="T72" fmla="+- 0 23435 23419"/>
              <a:gd name="T73" fmla="*/ T72 w 80"/>
              <a:gd name="T74" fmla="+- 0 9190 8783"/>
              <a:gd name="T75" fmla="*/ 9190 h 470"/>
              <a:gd name="T76" fmla="+- 0 23437 23419"/>
              <a:gd name="T77" fmla="*/ T76 w 80"/>
              <a:gd name="T78" fmla="+- 0 9210 8783"/>
              <a:gd name="T79" fmla="*/ 9210 h 470"/>
              <a:gd name="T80" fmla="+- 0 23458 23419"/>
              <a:gd name="T81" fmla="*/ T80 w 80"/>
              <a:gd name="T82" fmla="+- 0 9252 8783"/>
              <a:gd name="T83" fmla="*/ 9252 h 470"/>
              <a:gd name="T84" fmla="+- 0 23483 23419"/>
              <a:gd name="T85" fmla="*/ T84 w 80"/>
              <a:gd name="T86" fmla="+- 0 9252 8783"/>
              <a:gd name="T87" fmla="*/ 9252 h 470"/>
              <a:gd name="T88" fmla="+- 0 23488 23419"/>
              <a:gd name="T89" fmla="*/ T88 w 80"/>
              <a:gd name="T90" fmla="+- 0 9250 8783"/>
              <a:gd name="T91" fmla="*/ 9250 h 470"/>
              <a:gd name="T92" fmla="+- 0 23493 23419"/>
              <a:gd name="T93" fmla="*/ T92 w 80"/>
              <a:gd name="T94" fmla="+- 0 9249 8783"/>
              <a:gd name="T95" fmla="*/ 9249 h 470"/>
              <a:gd name="T96" fmla="+- 0 23498 23419"/>
              <a:gd name="T97" fmla="*/ T96 w 80"/>
              <a:gd name="T98" fmla="+- 0 9247 8783"/>
              <a:gd name="T99" fmla="*/ 9247 h 47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80" h="470" extrusionOk="0">
                <a:moveTo>
                  <a:pt x="16" y="24"/>
                </a:moveTo>
                <a:cubicBezTo>
                  <a:pt x="12" y="18"/>
                  <a:pt x="10" y="14"/>
                  <a:pt x="6" y="9"/>
                </a:cubicBezTo>
                <a:cubicBezTo>
                  <a:pt x="4" y="6"/>
                  <a:pt x="1" y="5"/>
                  <a:pt x="0" y="2"/>
                </a:cubicBezTo>
                <a:cubicBezTo>
                  <a:pt x="1" y="1"/>
                  <a:pt x="1" y="1"/>
                  <a:pt x="2" y="0"/>
                </a:cubicBezTo>
                <a:cubicBezTo>
                  <a:pt x="0" y="15"/>
                  <a:pt x="0" y="33"/>
                  <a:pt x="0" y="49"/>
                </a:cubicBezTo>
                <a:cubicBezTo>
                  <a:pt x="0" y="103"/>
                  <a:pt x="3" y="158"/>
                  <a:pt x="5" y="212"/>
                </a:cubicBezTo>
                <a:cubicBezTo>
                  <a:pt x="8" y="277"/>
                  <a:pt x="10" y="342"/>
                  <a:pt x="16" y="407"/>
                </a:cubicBezTo>
                <a:cubicBezTo>
                  <a:pt x="18" y="427"/>
                  <a:pt x="39" y="469"/>
                  <a:pt x="64" y="469"/>
                </a:cubicBezTo>
                <a:cubicBezTo>
                  <a:pt x="69" y="467"/>
                  <a:pt x="74" y="466"/>
                  <a:pt x="79" y="464"/>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5" name=" 71"/>
          <p:cNvSpPr>
            <a:spLocks noRot="1" noChangeAspect="1" noEditPoints="1" noChangeArrowheads="1" noChangeShapeType="1" noTextEdit="1"/>
          </p:cNvSpPr>
          <p:nvPr/>
        </p:nvSpPr>
        <p:spPr bwMode="auto">
          <a:xfrm>
            <a:off x="8539163" y="3106738"/>
            <a:ext cx="120650" cy="190500"/>
          </a:xfrm>
          <a:custGeom>
            <a:avLst/>
            <a:gdLst>
              <a:gd name="T0" fmla="+- 0 23739 23720"/>
              <a:gd name="T1" fmla="*/ T0 w 336"/>
              <a:gd name="T2" fmla="+- 0 8740 8628"/>
              <a:gd name="T3" fmla="*/ 8740 h 533"/>
              <a:gd name="T4" fmla="+- 0 23741 23720"/>
              <a:gd name="T5" fmla="*/ T4 w 336"/>
              <a:gd name="T6" fmla="+- 0 8714 8628"/>
              <a:gd name="T7" fmla="*/ 8714 h 533"/>
              <a:gd name="T8" fmla="+- 0 23744 23720"/>
              <a:gd name="T9" fmla="*/ T8 w 336"/>
              <a:gd name="T10" fmla="+- 0 8698 8628"/>
              <a:gd name="T11" fmla="*/ 8698 h 533"/>
              <a:gd name="T12" fmla="+- 0 23770 23720"/>
              <a:gd name="T13" fmla="*/ T12 w 336"/>
              <a:gd name="T14" fmla="+- 0 8683 8628"/>
              <a:gd name="T15" fmla="*/ 8683 h 533"/>
              <a:gd name="T16" fmla="+- 0 23819 23720"/>
              <a:gd name="T17" fmla="*/ T16 w 336"/>
              <a:gd name="T18" fmla="+- 0 8654 8628"/>
              <a:gd name="T19" fmla="*/ 8654 h 533"/>
              <a:gd name="T20" fmla="+- 0 23884 23720"/>
              <a:gd name="T21" fmla="*/ T20 w 336"/>
              <a:gd name="T22" fmla="+- 0 8640 8628"/>
              <a:gd name="T23" fmla="*/ 8640 h 533"/>
              <a:gd name="T24" fmla="+- 0 23940 23720"/>
              <a:gd name="T25" fmla="*/ T24 w 336"/>
              <a:gd name="T26" fmla="+- 0 8631 8628"/>
              <a:gd name="T27" fmla="*/ 8631 h 533"/>
              <a:gd name="T28" fmla="+- 0 23964 23720"/>
              <a:gd name="T29" fmla="*/ T28 w 336"/>
              <a:gd name="T30" fmla="+- 0 8627 8628"/>
              <a:gd name="T31" fmla="*/ 8627 h 533"/>
              <a:gd name="T32" fmla="+- 0 23969 23720"/>
              <a:gd name="T33" fmla="*/ T32 w 336"/>
              <a:gd name="T34" fmla="+- 0 8631 8628"/>
              <a:gd name="T35" fmla="*/ 8631 h 533"/>
              <a:gd name="T36" fmla="+- 0 23989 23720"/>
              <a:gd name="T37" fmla="*/ T36 w 336"/>
              <a:gd name="T38" fmla="+- 0 8635 8628"/>
              <a:gd name="T39" fmla="*/ 8635 h 533"/>
              <a:gd name="T40" fmla="+- 0 23995 23720"/>
              <a:gd name="T41" fmla="*/ T40 w 336"/>
              <a:gd name="T42" fmla="+- 0 8664 8628"/>
              <a:gd name="T43" fmla="*/ 8664 h 533"/>
              <a:gd name="T44" fmla="+- 0 23990 23720"/>
              <a:gd name="T45" fmla="*/ T44 w 336"/>
              <a:gd name="T46" fmla="+- 0 8691 8628"/>
              <a:gd name="T47" fmla="*/ 8691 h 533"/>
              <a:gd name="T48" fmla="+- 0 23975 23720"/>
              <a:gd name="T49" fmla="*/ T48 w 336"/>
              <a:gd name="T50" fmla="+- 0 8718 8628"/>
              <a:gd name="T51" fmla="*/ 8718 h 533"/>
              <a:gd name="T52" fmla="+- 0 23948 23720"/>
              <a:gd name="T53" fmla="*/ T52 w 336"/>
              <a:gd name="T54" fmla="+- 0 8765 8628"/>
              <a:gd name="T55" fmla="*/ 8765 h 533"/>
              <a:gd name="T56" fmla="+- 0 23907 23720"/>
              <a:gd name="T57" fmla="*/ T56 w 336"/>
              <a:gd name="T58" fmla="+- 0 8801 8628"/>
              <a:gd name="T59" fmla="*/ 8801 h 533"/>
              <a:gd name="T60" fmla="+- 0 23864 23720"/>
              <a:gd name="T61" fmla="*/ T60 w 336"/>
              <a:gd name="T62" fmla="+- 0 8832 8628"/>
              <a:gd name="T63" fmla="*/ 8832 h 533"/>
              <a:gd name="T64" fmla="+- 0 23836 23720"/>
              <a:gd name="T65" fmla="*/ T64 w 336"/>
              <a:gd name="T66" fmla="+- 0 8852 8628"/>
              <a:gd name="T67" fmla="*/ 8852 h 533"/>
              <a:gd name="T68" fmla="+- 0 23803 23720"/>
              <a:gd name="T69" fmla="*/ T68 w 336"/>
              <a:gd name="T70" fmla="+- 0 8869 8628"/>
              <a:gd name="T71" fmla="*/ 8869 h 533"/>
              <a:gd name="T72" fmla="+- 0 23778 23720"/>
              <a:gd name="T73" fmla="*/ T72 w 336"/>
              <a:gd name="T74" fmla="+- 0 8893 8628"/>
              <a:gd name="T75" fmla="*/ 8893 h 533"/>
              <a:gd name="T76" fmla="+- 0 23774 23720"/>
              <a:gd name="T77" fmla="*/ T76 w 336"/>
              <a:gd name="T78" fmla="+- 0 8896 8628"/>
              <a:gd name="T79" fmla="*/ 8896 h 533"/>
              <a:gd name="T80" fmla="+- 0 23772 23720"/>
              <a:gd name="T81" fmla="*/ T80 w 336"/>
              <a:gd name="T82" fmla="+- 0 8896 8628"/>
              <a:gd name="T83" fmla="*/ 8896 h 533"/>
              <a:gd name="T84" fmla="+- 0 23773 23720"/>
              <a:gd name="T85" fmla="*/ T84 w 336"/>
              <a:gd name="T86" fmla="+- 0 8900 8628"/>
              <a:gd name="T87" fmla="*/ 8900 h 533"/>
              <a:gd name="T88" fmla="+- 0 23791 23720"/>
              <a:gd name="T89" fmla="*/ T88 w 336"/>
              <a:gd name="T90" fmla="+- 0 8900 8628"/>
              <a:gd name="T91" fmla="*/ 8900 h 533"/>
              <a:gd name="T92" fmla="+- 0 23809 23720"/>
              <a:gd name="T93" fmla="*/ T92 w 336"/>
              <a:gd name="T94" fmla="+- 0 8901 8628"/>
              <a:gd name="T95" fmla="*/ 8901 h 533"/>
              <a:gd name="T96" fmla="+- 0 23827 23720"/>
              <a:gd name="T97" fmla="*/ T96 w 336"/>
              <a:gd name="T98" fmla="+- 0 8900 8628"/>
              <a:gd name="T99" fmla="*/ 8900 h 533"/>
              <a:gd name="T100" fmla="+- 0 23873 23720"/>
              <a:gd name="T101" fmla="*/ T100 w 336"/>
              <a:gd name="T102" fmla="+- 0 8896 8628"/>
              <a:gd name="T103" fmla="*/ 8896 h 533"/>
              <a:gd name="T104" fmla="+- 0 23919 23720"/>
              <a:gd name="T105" fmla="*/ T104 w 336"/>
              <a:gd name="T106" fmla="+- 0 8894 8628"/>
              <a:gd name="T107" fmla="*/ 8894 h 533"/>
              <a:gd name="T108" fmla="+- 0 23966 23720"/>
              <a:gd name="T109" fmla="*/ T108 w 336"/>
              <a:gd name="T110" fmla="+- 0 8893 8628"/>
              <a:gd name="T111" fmla="*/ 8893 h 533"/>
              <a:gd name="T112" fmla="+- 0 23994 23720"/>
              <a:gd name="T113" fmla="*/ T112 w 336"/>
              <a:gd name="T114" fmla="+- 0 8893 8628"/>
              <a:gd name="T115" fmla="*/ 8893 h 533"/>
              <a:gd name="T116" fmla="+- 0 24028 23720"/>
              <a:gd name="T117" fmla="*/ T116 w 336"/>
              <a:gd name="T118" fmla="+- 0 8892 8628"/>
              <a:gd name="T119" fmla="*/ 8892 h 533"/>
              <a:gd name="T120" fmla="+- 0 24044 23720"/>
              <a:gd name="T121" fmla="*/ T120 w 336"/>
              <a:gd name="T122" fmla="+- 0 8920 8628"/>
              <a:gd name="T123" fmla="*/ 8920 h 533"/>
              <a:gd name="T124" fmla="+- 0 24059 23720"/>
              <a:gd name="T125" fmla="*/ T124 w 336"/>
              <a:gd name="T126" fmla="+- 0 8946 8628"/>
              <a:gd name="T127" fmla="*/ 8946 h 533"/>
              <a:gd name="T128" fmla="+- 0 24059 23720"/>
              <a:gd name="T129" fmla="*/ T128 w 336"/>
              <a:gd name="T130" fmla="+- 0 8983 8628"/>
              <a:gd name="T131" fmla="*/ 8983 h 533"/>
              <a:gd name="T132" fmla="+- 0 24047 23720"/>
              <a:gd name="T133" fmla="*/ T132 w 336"/>
              <a:gd name="T134" fmla="+- 0 9009 8628"/>
              <a:gd name="T135" fmla="*/ 9009 h 533"/>
              <a:gd name="T136" fmla="+- 0 24026 23720"/>
              <a:gd name="T137" fmla="*/ T136 w 336"/>
              <a:gd name="T138" fmla="+- 0 9053 8628"/>
              <a:gd name="T139" fmla="*/ 9053 h 533"/>
              <a:gd name="T140" fmla="+- 0 23978 23720"/>
              <a:gd name="T141" fmla="*/ T140 w 336"/>
              <a:gd name="T142" fmla="+- 0 9080 8628"/>
              <a:gd name="T143" fmla="*/ 9080 h 533"/>
              <a:gd name="T144" fmla="+- 0 23937 23720"/>
              <a:gd name="T145" fmla="*/ T144 w 336"/>
              <a:gd name="T146" fmla="+- 0 9099 8628"/>
              <a:gd name="T147" fmla="*/ 9099 h 533"/>
              <a:gd name="T148" fmla="+- 0 23861 23720"/>
              <a:gd name="T149" fmla="*/ T148 w 336"/>
              <a:gd name="T150" fmla="+- 0 9135 8628"/>
              <a:gd name="T151" fmla="*/ 9135 h 533"/>
              <a:gd name="T152" fmla="+- 0 23810 23720"/>
              <a:gd name="T153" fmla="*/ T152 w 336"/>
              <a:gd name="T154" fmla="+- 0 9168 8628"/>
              <a:gd name="T155" fmla="*/ 9168 h 533"/>
              <a:gd name="T156" fmla="+- 0 23746 23720"/>
              <a:gd name="T157" fmla="*/ T156 w 336"/>
              <a:gd name="T158" fmla="+- 0 9128 8628"/>
              <a:gd name="T159" fmla="*/ 9128 h 533"/>
              <a:gd name="T160" fmla="+- 0 23714 23720"/>
              <a:gd name="T161" fmla="*/ T160 w 336"/>
              <a:gd name="T162" fmla="+- 0 9108 8628"/>
              <a:gd name="T163" fmla="*/ 9108 h 533"/>
              <a:gd name="T164" fmla="+- 0 23722 23720"/>
              <a:gd name="T165" fmla="*/ T164 w 336"/>
              <a:gd name="T166" fmla="+- 0 9099 8628"/>
              <a:gd name="T167" fmla="*/ 9099 h 533"/>
              <a:gd name="T168" fmla="+- 0 23720 23720"/>
              <a:gd name="T169" fmla="*/ T168 w 336"/>
              <a:gd name="T170" fmla="+- 0 9059 8628"/>
              <a:gd name="T171" fmla="*/ 9059 h 53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Lst>
            <a:rect l="0" t="0" r="r" b="b"/>
            <a:pathLst>
              <a:path w="336" h="533" extrusionOk="0">
                <a:moveTo>
                  <a:pt x="19" y="112"/>
                </a:moveTo>
                <a:cubicBezTo>
                  <a:pt x="21" y="86"/>
                  <a:pt x="24" y="70"/>
                  <a:pt x="50" y="55"/>
                </a:cubicBezTo>
                <a:cubicBezTo>
                  <a:pt x="99" y="26"/>
                  <a:pt x="164" y="12"/>
                  <a:pt x="220" y="3"/>
                </a:cubicBezTo>
                <a:cubicBezTo>
                  <a:pt x="244" y="-1"/>
                  <a:pt x="249" y="3"/>
                  <a:pt x="269" y="7"/>
                </a:cubicBezTo>
                <a:cubicBezTo>
                  <a:pt x="275" y="36"/>
                  <a:pt x="270" y="63"/>
                  <a:pt x="255" y="90"/>
                </a:cubicBezTo>
                <a:cubicBezTo>
                  <a:pt x="228" y="137"/>
                  <a:pt x="187" y="173"/>
                  <a:pt x="144" y="204"/>
                </a:cubicBezTo>
                <a:cubicBezTo>
                  <a:pt x="116" y="224"/>
                  <a:pt x="83" y="241"/>
                  <a:pt x="58" y="265"/>
                </a:cubicBezTo>
                <a:cubicBezTo>
                  <a:pt x="54" y="268"/>
                  <a:pt x="52" y="268"/>
                  <a:pt x="53" y="272"/>
                </a:cubicBezTo>
                <a:cubicBezTo>
                  <a:pt x="71" y="272"/>
                  <a:pt x="89" y="273"/>
                  <a:pt x="107" y="272"/>
                </a:cubicBezTo>
                <a:cubicBezTo>
                  <a:pt x="153" y="268"/>
                  <a:pt x="199" y="266"/>
                  <a:pt x="246" y="265"/>
                </a:cubicBezTo>
                <a:cubicBezTo>
                  <a:pt x="274" y="265"/>
                  <a:pt x="308" y="264"/>
                  <a:pt x="324" y="292"/>
                </a:cubicBezTo>
                <a:cubicBezTo>
                  <a:pt x="339" y="318"/>
                  <a:pt x="339" y="355"/>
                  <a:pt x="327" y="381"/>
                </a:cubicBezTo>
                <a:cubicBezTo>
                  <a:pt x="306" y="425"/>
                  <a:pt x="258" y="452"/>
                  <a:pt x="217" y="471"/>
                </a:cubicBezTo>
                <a:cubicBezTo>
                  <a:pt x="141" y="507"/>
                  <a:pt x="90" y="540"/>
                  <a:pt x="26" y="500"/>
                </a:cubicBezTo>
                <a:cubicBezTo>
                  <a:pt x="-6" y="480"/>
                  <a:pt x="2" y="471"/>
                  <a:pt x="0" y="431"/>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6" name=" 72"/>
          <p:cNvSpPr>
            <a:spLocks noRot="1" noChangeAspect="1" noEditPoints="1" noChangeArrowheads="1" noChangeShapeType="1" noTextEdit="1"/>
          </p:cNvSpPr>
          <p:nvPr/>
        </p:nvSpPr>
        <p:spPr bwMode="auto">
          <a:xfrm>
            <a:off x="8802688" y="3076575"/>
            <a:ext cx="142875" cy="230188"/>
          </a:xfrm>
          <a:custGeom>
            <a:avLst/>
            <a:gdLst>
              <a:gd name="T0" fmla="+- 0 24580 24452"/>
              <a:gd name="T1" fmla="*/ T0 w 397"/>
              <a:gd name="T2" fmla="+- 0 8653 8546"/>
              <a:gd name="T3" fmla="*/ 8653 h 640"/>
              <a:gd name="T4" fmla="+- 0 24541 24452"/>
              <a:gd name="T5" fmla="*/ T4 w 397"/>
              <a:gd name="T6" fmla="+- 0 8653 8546"/>
              <a:gd name="T7" fmla="*/ 8653 h 640"/>
              <a:gd name="T8" fmla="+- 0 24495 24452"/>
              <a:gd name="T9" fmla="*/ T8 w 397"/>
              <a:gd name="T10" fmla="+- 0 8660 8546"/>
              <a:gd name="T11" fmla="*/ 8660 h 640"/>
              <a:gd name="T12" fmla="+- 0 24458 24452"/>
              <a:gd name="T13" fmla="*/ T12 w 397"/>
              <a:gd name="T14" fmla="+- 0 8646 8546"/>
              <a:gd name="T15" fmla="*/ 8646 h 640"/>
              <a:gd name="T16" fmla="+- 0 24456 24452"/>
              <a:gd name="T17" fmla="*/ T16 w 397"/>
              <a:gd name="T18" fmla="+- 0 8643 8546"/>
              <a:gd name="T19" fmla="*/ 8643 h 640"/>
              <a:gd name="T20" fmla="+- 0 24454 24452"/>
              <a:gd name="T21" fmla="*/ T20 w 397"/>
              <a:gd name="T22" fmla="+- 0 8641 8546"/>
              <a:gd name="T23" fmla="*/ 8641 h 640"/>
              <a:gd name="T24" fmla="+- 0 24452 24452"/>
              <a:gd name="T25" fmla="*/ T24 w 397"/>
              <a:gd name="T26" fmla="+- 0 8638 8546"/>
              <a:gd name="T27" fmla="*/ 8638 h 640"/>
              <a:gd name="T28" fmla="+- 0 24471 24452"/>
              <a:gd name="T29" fmla="*/ T28 w 397"/>
              <a:gd name="T30" fmla="+- 0 8609 8546"/>
              <a:gd name="T31" fmla="*/ 8609 h 640"/>
              <a:gd name="T32" fmla="+- 0 24485 24452"/>
              <a:gd name="T33" fmla="*/ T32 w 397"/>
              <a:gd name="T34" fmla="+- 0 8592 8546"/>
              <a:gd name="T35" fmla="*/ 8592 h 640"/>
              <a:gd name="T36" fmla="+- 0 24523 24452"/>
              <a:gd name="T37" fmla="*/ T36 w 397"/>
              <a:gd name="T38" fmla="+- 0 8575 8546"/>
              <a:gd name="T39" fmla="*/ 8575 h 640"/>
              <a:gd name="T40" fmla="+- 0 24568 24452"/>
              <a:gd name="T41" fmla="*/ T40 w 397"/>
              <a:gd name="T42" fmla="+- 0 8555 8546"/>
              <a:gd name="T43" fmla="*/ 8555 h 640"/>
              <a:gd name="T44" fmla="+- 0 24634 24452"/>
              <a:gd name="T45" fmla="*/ T44 w 397"/>
              <a:gd name="T46" fmla="+- 0 8538 8546"/>
              <a:gd name="T47" fmla="*/ 8538 h 640"/>
              <a:gd name="T48" fmla="+- 0 24683 24452"/>
              <a:gd name="T49" fmla="*/ T48 w 397"/>
              <a:gd name="T50" fmla="+- 0 8549 8546"/>
              <a:gd name="T51" fmla="*/ 8549 h 640"/>
              <a:gd name="T52" fmla="+- 0 24729 24452"/>
              <a:gd name="T53" fmla="*/ T52 w 397"/>
              <a:gd name="T54" fmla="+- 0 8559 8546"/>
              <a:gd name="T55" fmla="*/ 8559 h 640"/>
              <a:gd name="T56" fmla="+- 0 24750 24452"/>
              <a:gd name="T57" fmla="*/ T56 w 397"/>
              <a:gd name="T58" fmla="+- 0 8599 8546"/>
              <a:gd name="T59" fmla="*/ 8599 h 640"/>
              <a:gd name="T60" fmla="+- 0 24756 24452"/>
              <a:gd name="T61" fmla="*/ T60 w 397"/>
              <a:gd name="T62" fmla="+- 0 8642 8546"/>
              <a:gd name="T63" fmla="*/ 8642 h 640"/>
              <a:gd name="T64" fmla="+- 0 24766 24452"/>
              <a:gd name="T65" fmla="*/ T64 w 397"/>
              <a:gd name="T66" fmla="+- 0 8708 8546"/>
              <a:gd name="T67" fmla="*/ 8708 h 640"/>
              <a:gd name="T68" fmla="+- 0 24739 24452"/>
              <a:gd name="T69" fmla="*/ T68 w 397"/>
              <a:gd name="T70" fmla="+- 0 8768 8546"/>
              <a:gd name="T71" fmla="*/ 8768 h 640"/>
              <a:gd name="T72" fmla="+- 0 24702 24452"/>
              <a:gd name="T73" fmla="*/ T72 w 397"/>
              <a:gd name="T74" fmla="+- 0 8821 8546"/>
              <a:gd name="T75" fmla="*/ 8821 h 640"/>
              <a:gd name="T76" fmla="+- 0 24657 24452"/>
              <a:gd name="T77" fmla="*/ T76 w 397"/>
              <a:gd name="T78" fmla="+- 0 8886 8546"/>
              <a:gd name="T79" fmla="*/ 8886 h 640"/>
              <a:gd name="T80" fmla="+- 0 24592 24452"/>
              <a:gd name="T81" fmla="*/ T80 w 397"/>
              <a:gd name="T82" fmla="+- 0 8930 8546"/>
              <a:gd name="T83" fmla="*/ 8930 h 640"/>
              <a:gd name="T84" fmla="+- 0 24529 24452"/>
              <a:gd name="T85" fmla="*/ T84 w 397"/>
              <a:gd name="T86" fmla="+- 0 8977 8546"/>
              <a:gd name="T87" fmla="*/ 8977 h 640"/>
              <a:gd name="T88" fmla="+- 0 24511 24452"/>
              <a:gd name="T89" fmla="*/ T88 w 397"/>
              <a:gd name="T90" fmla="+- 0 8991 8546"/>
              <a:gd name="T91" fmla="*/ 8991 h 640"/>
              <a:gd name="T92" fmla="+- 0 24478 24452"/>
              <a:gd name="T93" fmla="*/ T92 w 397"/>
              <a:gd name="T94" fmla="+- 0 9024 8546"/>
              <a:gd name="T95" fmla="*/ 9024 h 640"/>
              <a:gd name="T96" fmla="+- 0 24454 24452"/>
              <a:gd name="T97" fmla="*/ T96 w 397"/>
              <a:gd name="T98" fmla="+- 0 9030 8546"/>
              <a:gd name="T99" fmla="*/ 9030 h 640"/>
              <a:gd name="T100" fmla="+- 0 24453 24452"/>
              <a:gd name="T101" fmla="*/ T100 w 397"/>
              <a:gd name="T102" fmla="+- 0 9028 8546"/>
              <a:gd name="T103" fmla="*/ 9028 h 640"/>
              <a:gd name="T104" fmla="+- 0 24453 24452"/>
              <a:gd name="T105" fmla="*/ T104 w 397"/>
              <a:gd name="T106" fmla="+- 0 9026 8546"/>
              <a:gd name="T107" fmla="*/ 9026 h 640"/>
              <a:gd name="T108" fmla="+- 0 24452 24452"/>
              <a:gd name="T109" fmla="*/ T108 w 397"/>
              <a:gd name="T110" fmla="+- 0 9024 8546"/>
              <a:gd name="T111" fmla="*/ 9024 h 640"/>
              <a:gd name="T112" fmla="+- 0 24453 24452"/>
              <a:gd name="T113" fmla="*/ T112 w 397"/>
              <a:gd name="T114" fmla="+- 0 8995 8546"/>
              <a:gd name="T115" fmla="*/ 8995 h 640"/>
              <a:gd name="T116" fmla="+- 0 24456 24452"/>
              <a:gd name="T117" fmla="*/ T116 w 397"/>
              <a:gd name="T118" fmla="+- 0 8972 8546"/>
              <a:gd name="T119" fmla="*/ 8972 h 640"/>
              <a:gd name="T120" fmla="+- 0 24464 24452"/>
              <a:gd name="T121" fmla="*/ T120 w 397"/>
              <a:gd name="T122" fmla="+- 0 8943 8546"/>
              <a:gd name="T123" fmla="*/ 8943 h 640"/>
              <a:gd name="T124" fmla="+- 0 24469 24452"/>
              <a:gd name="T125" fmla="*/ T124 w 397"/>
              <a:gd name="T126" fmla="+- 0 8925 8546"/>
              <a:gd name="T127" fmla="*/ 8925 h 640"/>
              <a:gd name="T128" fmla="+- 0 24479 24452"/>
              <a:gd name="T129" fmla="*/ T128 w 397"/>
              <a:gd name="T130" fmla="+- 0 8901 8546"/>
              <a:gd name="T131" fmla="*/ 8901 h 640"/>
              <a:gd name="T132" fmla="+- 0 24499 24452"/>
              <a:gd name="T133" fmla="*/ T132 w 397"/>
              <a:gd name="T134" fmla="+- 0 8897 8546"/>
              <a:gd name="T135" fmla="*/ 8897 h 640"/>
              <a:gd name="T136" fmla="+- 0 24529 24452"/>
              <a:gd name="T137" fmla="*/ T136 w 397"/>
              <a:gd name="T138" fmla="+- 0 8892 8546"/>
              <a:gd name="T139" fmla="*/ 8892 h 640"/>
              <a:gd name="T140" fmla="+- 0 24552 24452"/>
              <a:gd name="T141" fmla="*/ T140 w 397"/>
              <a:gd name="T142" fmla="+- 0 8915 8546"/>
              <a:gd name="T143" fmla="*/ 8915 h 640"/>
              <a:gd name="T144" fmla="+- 0 24572 24452"/>
              <a:gd name="T145" fmla="*/ T144 w 397"/>
              <a:gd name="T146" fmla="+- 0 8934 8546"/>
              <a:gd name="T147" fmla="*/ 8934 h 640"/>
              <a:gd name="T148" fmla="+- 0 24612 24452"/>
              <a:gd name="T149" fmla="*/ T148 w 397"/>
              <a:gd name="T150" fmla="+- 0 8972 8546"/>
              <a:gd name="T151" fmla="*/ 8972 h 640"/>
              <a:gd name="T152" fmla="+- 0 24641 24452"/>
              <a:gd name="T153" fmla="*/ T152 w 397"/>
              <a:gd name="T154" fmla="+- 0 9017 8546"/>
              <a:gd name="T155" fmla="*/ 9017 h 640"/>
              <a:gd name="T156" fmla="+- 0 24670 24452"/>
              <a:gd name="T157" fmla="*/ T156 w 397"/>
              <a:gd name="T158" fmla="+- 0 9063 8546"/>
              <a:gd name="T159" fmla="*/ 9063 h 640"/>
              <a:gd name="T160" fmla="+- 0 24688 24452"/>
              <a:gd name="T161" fmla="*/ T160 w 397"/>
              <a:gd name="T162" fmla="+- 0 9092 8546"/>
              <a:gd name="T163" fmla="*/ 9092 h 640"/>
              <a:gd name="T164" fmla="+- 0 24719 24452"/>
              <a:gd name="T165" fmla="*/ T164 w 397"/>
              <a:gd name="T166" fmla="+- 0 9167 8546"/>
              <a:gd name="T167" fmla="*/ 9167 h 640"/>
              <a:gd name="T168" fmla="+- 0 24755 24452"/>
              <a:gd name="T169" fmla="*/ T168 w 397"/>
              <a:gd name="T170" fmla="+- 0 9180 8546"/>
              <a:gd name="T171" fmla="*/ 9180 h 640"/>
              <a:gd name="T172" fmla="+- 0 24795 24452"/>
              <a:gd name="T173" fmla="*/ T172 w 397"/>
              <a:gd name="T174" fmla="+- 0 9194 8546"/>
              <a:gd name="T175" fmla="*/ 9194 h 640"/>
              <a:gd name="T176" fmla="+- 0 24825 24452"/>
              <a:gd name="T177" fmla="*/ T176 w 397"/>
              <a:gd name="T178" fmla="+- 0 9177 8546"/>
              <a:gd name="T179" fmla="*/ 9177 h 640"/>
              <a:gd name="T180" fmla="+- 0 24841 24452"/>
              <a:gd name="T181" fmla="*/ T180 w 397"/>
              <a:gd name="T182" fmla="+- 0 9138 8546"/>
              <a:gd name="T183" fmla="*/ 9138 h 640"/>
              <a:gd name="T184" fmla="+- 0 24843 24452"/>
              <a:gd name="T185" fmla="*/ T184 w 397"/>
              <a:gd name="T186" fmla="+- 0 9129 8546"/>
              <a:gd name="T187" fmla="*/ 9129 h 640"/>
              <a:gd name="T188" fmla="+- 0 24846 24452"/>
              <a:gd name="T189" fmla="*/ T188 w 397"/>
              <a:gd name="T190" fmla="+- 0 9119 8546"/>
              <a:gd name="T191" fmla="*/ 9119 h 640"/>
              <a:gd name="T192" fmla="+- 0 24848 24452"/>
              <a:gd name="T193" fmla="*/ T192 w 397"/>
              <a:gd name="T194" fmla="+- 0 9110 8546"/>
              <a:gd name="T195" fmla="*/ 9110 h 64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397" h="640" extrusionOk="0">
                <a:moveTo>
                  <a:pt x="128" y="107"/>
                </a:moveTo>
                <a:cubicBezTo>
                  <a:pt x="89" y="107"/>
                  <a:pt x="43" y="114"/>
                  <a:pt x="6" y="100"/>
                </a:cubicBezTo>
                <a:cubicBezTo>
                  <a:pt x="4" y="97"/>
                  <a:pt x="2" y="95"/>
                  <a:pt x="0" y="92"/>
                </a:cubicBezTo>
                <a:cubicBezTo>
                  <a:pt x="19" y="63"/>
                  <a:pt x="33" y="46"/>
                  <a:pt x="71" y="29"/>
                </a:cubicBezTo>
                <a:cubicBezTo>
                  <a:pt x="116" y="9"/>
                  <a:pt x="182" y="-8"/>
                  <a:pt x="231" y="3"/>
                </a:cubicBezTo>
                <a:cubicBezTo>
                  <a:pt x="277" y="13"/>
                  <a:pt x="298" y="53"/>
                  <a:pt x="304" y="96"/>
                </a:cubicBezTo>
                <a:cubicBezTo>
                  <a:pt x="314" y="162"/>
                  <a:pt x="287" y="222"/>
                  <a:pt x="250" y="275"/>
                </a:cubicBezTo>
                <a:cubicBezTo>
                  <a:pt x="205" y="340"/>
                  <a:pt x="140" y="384"/>
                  <a:pt x="77" y="431"/>
                </a:cubicBezTo>
                <a:cubicBezTo>
                  <a:pt x="59" y="445"/>
                  <a:pt x="26" y="478"/>
                  <a:pt x="2" y="484"/>
                </a:cubicBezTo>
                <a:cubicBezTo>
                  <a:pt x="1" y="482"/>
                  <a:pt x="1" y="480"/>
                  <a:pt x="0" y="478"/>
                </a:cubicBezTo>
                <a:cubicBezTo>
                  <a:pt x="1" y="449"/>
                  <a:pt x="4" y="426"/>
                  <a:pt x="12" y="397"/>
                </a:cubicBezTo>
                <a:cubicBezTo>
                  <a:pt x="17" y="379"/>
                  <a:pt x="27" y="355"/>
                  <a:pt x="47" y="351"/>
                </a:cubicBezTo>
                <a:cubicBezTo>
                  <a:pt x="77" y="346"/>
                  <a:pt x="100" y="369"/>
                  <a:pt x="120" y="388"/>
                </a:cubicBezTo>
                <a:cubicBezTo>
                  <a:pt x="160" y="426"/>
                  <a:pt x="189" y="471"/>
                  <a:pt x="218" y="517"/>
                </a:cubicBezTo>
                <a:cubicBezTo>
                  <a:pt x="236" y="546"/>
                  <a:pt x="267" y="621"/>
                  <a:pt x="303" y="634"/>
                </a:cubicBezTo>
                <a:cubicBezTo>
                  <a:pt x="343" y="648"/>
                  <a:pt x="373" y="631"/>
                  <a:pt x="389" y="592"/>
                </a:cubicBezTo>
                <a:cubicBezTo>
                  <a:pt x="391" y="583"/>
                  <a:pt x="394" y="573"/>
                  <a:pt x="396" y="564"/>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7" name=" 73"/>
          <p:cNvSpPr>
            <a:spLocks noRot="1" noChangeAspect="1" noEditPoints="1" noChangeArrowheads="1" noChangeShapeType="1" noTextEdit="1"/>
          </p:cNvSpPr>
          <p:nvPr/>
        </p:nvSpPr>
        <p:spPr bwMode="auto">
          <a:xfrm>
            <a:off x="7831138" y="4029075"/>
            <a:ext cx="147637" cy="160338"/>
          </a:xfrm>
          <a:custGeom>
            <a:avLst/>
            <a:gdLst>
              <a:gd name="T0" fmla="+- 0 22119 21753"/>
              <a:gd name="T1" fmla="*/ T0 w 409"/>
              <a:gd name="T2" fmla="+- 0 11249 11190"/>
              <a:gd name="T3" fmla="*/ 11249 h 448"/>
              <a:gd name="T4" fmla="+- 0 22119 21753"/>
              <a:gd name="T5" fmla="*/ T4 w 409"/>
              <a:gd name="T6" fmla="+- 0 11231 11190"/>
              <a:gd name="T7" fmla="*/ 11231 h 448"/>
              <a:gd name="T8" fmla="+- 0 22118 21753"/>
              <a:gd name="T9" fmla="*/ T8 w 409"/>
              <a:gd name="T10" fmla="+- 0 11213 11190"/>
              <a:gd name="T11" fmla="*/ 11213 h 448"/>
              <a:gd name="T12" fmla="+- 0 22117 21753"/>
              <a:gd name="T13" fmla="*/ T12 w 409"/>
              <a:gd name="T14" fmla="+- 0 11196 11190"/>
              <a:gd name="T15" fmla="*/ 11196 h 448"/>
              <a:gd name="T16" fmla="+- 0 22094 21753"/>
              <a:gd name="T17" fmla="*/ T16 w 409"/>
              <a:gd name="T18" fmla="+- 0 11192 11190"/>
              <a:gd name="T19" fmla="*/ 11192 h 448"/>
              <a:gd name="T20" fmla="+- 0 22071 21753"/>
              <a:gd name="T21" fmla="*/ T20 w 409"/>
              <a:gd name="T22" fmla="+- 0 11189 11190"/>
              <a:gd name="T23" fmla="*/ 11189 h 448"/>
              <a:gd name="T24" fmla="+- 0 22047 21753"/>
              <a:gd name="T25" fmla="*/ T24 w 409"/>
              <a:gd name="T26" fmla="+- 0 11190 11190"/>
              <a:gd name="T27" fmla="*/ 11190 h 448"/>
              <a:gd name="T28" fmla="+- 0 22003 21753"/>
              <a:gd name="T29" fmla="*/ T28 w 409"/>
              <a:gd name="T30" fmla="+- 0 11191 11190"/>
              <a:gd name="T31" fmla="*/ 11191 h 448"/>
              <a:gd name="T32" fmla="+- 0 21956 21753"/>
              <a:gd name="T33" fmla="*/ T32 w 409"/>
              <a:gd name="T34" fmla="+- 0 11198 11190"/>
              <a:gd name="T35" fmla="*/ 11198 h 448"/>
              <a:gd name="T36" fmla="+- 0 21917 21753"/>
              <a:gd name="T37" fmla="*/ T36 w 409"/>
              <a:gd name="T38" fmla="+- 0 11218 11190"/>
              <a:gd name="T39" fmla="*/ 11218 h 448"/>
              <a:gd name="T40" fmla="+- 0 21860 21753"/>
              <a:gd name="T41" fmla="*/ T40 w 409"/>
              <a:gd name="T42" fmla="+- 0 11246 11190"/>
              <a:gd name="T43" fmla="*/ 11246 h 448"/>
              <a:gd name="T44" fmla="+- 0 21811 21753"/>
              <a:gd name="T45" fmla="*/ T44 w 409"/>
              <a:gd name="T46" fmla="+- 0 11292 11190"/>
              <a:gd name="T47" fmla="*/ 11292 h 448"/>
              <a:gd name="T48" fmla="+- 0 21780 21753"/>
              <a:gd name="T49" fmla="*/ T48 w 409"/>
              <a:gd name="T50" fmla="+- 0 11346 11190"/>
              <a:gd name="T51" fmla="*/ 11346 h 448"/>
              <a:gd name="T52" fmla="+- 0 21741 21753"/>
              <a:gd name="T53" fmla="*/ T52 w 409"/>
              <a:gd name="T54" fmla="+- 0 11413 11190"/>
              <a:gd name="T55" fmla="*/ 11413 h 448"/>
              <a:gd name="T56" fmla="+- 0 21745 21753"/>
              <a:gd name="T57" fmla="*/ T56 w 409"/>
              <a:gd name="T58" fmla="+- 0 11487 11190"/>
              <a:gd name="T59" fmla="*/ 11487 h 448"/>
              <a:gd name="T60" fmla="+- 0 21800 21753"/>
              <a:gd name="T61" fmla="*/ T60 w 409"/>
              <a:gd name="T62" fmla="+- 0 11544 11190"/>
              <a:gd name="T63" fmla="*/ 11544 h 448"/>
              <a:gd name="T64" fmla="+- 0 21835 21753"/>
              <a:gd name="T65" fmla="*/ T64 w 409"/>
              <a:gd name="T66" fmla="+- 0 11580 11190"/>
              <a:gd name="T67" fmla="*/ 11580 h 448"/>
              <a:gd name="T68" fmla="+- 0 21939 21753"/>
              <a:gd name="T69" fmla="*/ T68 w 409"/>
              <a:gd name="T70" fmla="+- 0 11644 11190"/>
              <a:gd name="T71" fmla="*/ 11644 h 448"/>
              <a:gd name="T72" fmla="+- 0 21991 21753"/>
              <a:gd name="T73" fmla="*/ T72 w 409"/>
              <a:gd name="T74" fmla="+- 0 11637 11190"/>
              <a:gd name="T75" fmla="*/ 11637 h 448"/>
              <a:gd name="T76" fmla="+- 0 22048 21753"/>
              <a:gd name="T77" fmla="*/ T76 w 409"/>
              <a:gd name="T78" fmla="+- 0 11629 11190"/>
              <a:gd name="T79" fmla="*/ 11629 h 448"/>
              <a:gd name="T80" fmla="+- 0 22098 21753"/>
              <a:gd name="T81" fmla="*/ T80 w 409"/>
              <a:gd name="T82" fmla="+- 0 11608 11190"/>
              <a:gd name="T83" fmla="*/ 11608 h 448"/>
              <a:gd name="T84" fmla="+- 0 22161 21753"/>
              <a:gd name="T85" fmla="*/ T84 w 409"/>
              <a:gd name="T86" fmla="+- 0 11604 11190"/>
              <a:gd name="T87" fmla="*/ 11604 h 44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409" h="448" extrusionOk="0">
                <a:moveTo>
                  <a:pt x="366" y="59"/>
                </a:moveTo>
                <a:cubicBezTo>
                  <a:pt x="366" y="41"/>
                  <a:pt x="365" y="23"/>
                  <a:pt x="364" y="6"/>
                </a:cubicBezTo>
                <a:cubicBezTo>
                  <a:pt x="341" y="2"/>
                  <a:pt x="318" y="-1"/>
                  <a:pt x="294" y="0"/>
                </a:cubicBezTo>
                <a:cubicBezTo>
                  <a:pt x="250" y="1"/>
                  <a:pt x="203" y="8"/>
                  <a:pt x="164" y="28"/>
                </a:cubicBezTo>
                <a:cubicBezTo>
                  <a:pt x="107" y="56"/>
                  <a:pt x="58" y="102"/>
                  <a:pt x="27" y="156"/>
                </a:cubicBezTo>
                <a:cubicBezTo>
                  <a:pt x="-12" y="223"/>
                  <a:pt x="-8" y="297"/>
                  <a:pt x="47" y="354"/>
                </a:cubicBezTo>
                <a:cubicBezTo>
                  <a:pt x="82" y="390"/>
                  <a:pt x="186" y="454"/>
                  <a:pt x="238" y="447"/>
                </a:cubicBezTo>
                <a:cubicBezTo>
                  <a:pt x="295" y="439"/>
                  <a:pt x="345" y="418"/>
                  <a:pt x="408" y="414"/>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8" name=" 74"/>
          <p:cNvSpPr>
            <a:spLocks noRot="1" noChangeAspect="1" noEditPoints="1" noChangeArrowheads="1" noChangeShapeType="1" noTextEdit="1"/>
          </p:cNvSpPr>
          <p:nvPr/>
        </p:nvSpPr>
        <p:spPr bwMode="auto">
          <a:xfrm>
            <a:off x="8047038" y="4079875"/>
            <a:ext cx="138112" cy="26988"/>
          </a:xfrm>
          <a:custGeom>
            <a:avLst/>
            <a:gdLst>
              <a:gd name="T0" fmla="+- 0 22362 22355"/>
              <a:gd name="T1" fmla="*/ T0 w 382"/>
              <a:gd name="T2" fmla="+- 0 11409 11331"/>
              <a:gd name="T3" fmla="*/ 11409 h 79"/>
              <a:gd name="T4" fmla="+- 0 22359 22355"/>
              <a:gd name="T5" fmla="*/ T4 w 382"/>
              <a:gd name="T6" fmla="+- 0 11408 11331"/>
              <a:gd name="T7" fmla="*/ 11408 h 79"/>
              <a:gd name="T8" fmla="+- 0 22358 22355"/>
              <a:gd name="T9" fmla="*/ T8 w 382"/>
              <a:gd name="T10" fmla="+- 0 11409 11331"/>
              <a:gd name="T11" fmla="*/ 11409 h 79"/>
              <a:gd name="T12" fmla="+- 0 22355 22355"/>
              <a:gd name="T13" fmla="*/ T12 w 382"/>
              <a:gd name="T14" fmla="+- 0 11409 11331"/>
              <a:gd name="T15" fmla="*/ 11409 h 79"/>
              <a:gd name="T16" fmla="+- 0 22355 22355"/>
              <a:gd name="T17" fmla="*/ T16 w 382"/>
              <a:gd name="T18" fmla="+- 0 11409 11331"/>
              <a:gd name="T19" fmla="*/ 11409 h 79"/>
              <a:gd name="T20" fmla="+- 0 22356 22355"/>
              <a:gd name="T21" fmla="*/ T20 w 382"/>
              <a:gd name="T22" fmla="+- 0 11409 11331"/>
              <a:gd name="T23" fmla="*/ 11409 h 79"/>
              <a:gd name="T24" fmla="+- 0 22356 22355"/>
              <a:gd name="T25" fmla="*/ T24 w 382"/>
              <a:gd name="T26" fmla="+- 0 11409 11331"/>
              <a:gd name="T27" fmla="*/ 11409 h 79"/>
              <a:gd name="T28" fmla="+- 0 22384 22355"/>
              <a:gd name="T29" fmla="*/ T28 w 382"/>
              <a:gd name="T30" fmla="+- 0 11409 11331"/>
              <a:gd name="T31" fmla="*/ 11409 h 79"/>
              <a:gd name="T32" fmla="+- 0 22412 22355"/>
              <a:gd name="T33" fmla="*/ T32 w 382"/>
              <a:gd name="T34" fmla="+- 0 11409 11331"/>
              <a:gd name="T35" fmla="*/ 11409 h 79"/>
              <a:gd name="T36" fmla="+- 0 22440 22355"/>
              <a:gd name="T37" fmla="*/ T36 w 382"/>
              <a:gd name="T38" fmla="+- 0 11405 11331"/>
              <a:gd name="T39" fmla="*/ 11405 h 79"/>
              <a:gd name="T40" fmla="+- 0 22483 22355"/>
              <a:gd name="T41" fmla="*/ T40 w 382"/>
              <a:gd name="T42" fmla="+- 0 11399 11331"/>
              <a:gd name="T43" fmla="*/ 11399 h 79"/>
              <a:gd name="T44" fmla="+- 0 22522 22355"/>
              <a:gd name="T45" fmla="*/ T44 w 382"/>
              <a:gd name="T46" fmla="+- 0 11384 11331"/>
              <a:gd name="T47" fmla="*/ 11384 h 79"/>
              <a:gd name="T48" fmla="+- 0 22563 22355"/>
              <a:gd name="T49" fmla="*/ T48 w 382"/>
              <a:gd name="T50" fmla="+- 0 11374 11331"/>
              <a:gd name="T51" fmla="*/ 11374 h 79"/>
              <a:gd name="T52" fmla="+- 0 22602 22355"/>
              <a:gd name="T53" fmla="*/ T52 w 382"/>
              <a:gd name="T54" fmla="+- 0 11364 11331"/>
              <a:gd name="T55" fmla="*/ 11364 h 79"/>
              <a:gd name="T56" fmla="+- 0 22640 22355"/>
              <a:gd name="T57" fmla="*/ T56 w 382"/>
              <a:gd name="T58" fmla="+- 0 11353 11331"/>
              <a:gd name="T59" fmla="*/ 11353 h 79"/>
              <a:gd name="T60" fmla="+- 0 22680 22355"/>
              <a:gd name="T61" fmla="*/ T60 w 382"/>
              <a:gd name="T62" fmla="+- 0 11345 11331"/>
              <a:gd name="T63" fmla="*/ 11345 h 79"/>
              <a:gd name="T64" fmla="+- 0 22695 22355"/>
              <a:gd name="T65" fmla="*/ T64 w 382"/>
              <a:gd name="T66" fmla="+- 0 11342 11331"/>
              <a:gd name="T67" fmla="*/ 11342 h 79"/>
              <a:gd name="T68" fmla="+- 0 22712 22355"/>
              <a:gd name="T69" fmla="*/ T68 w 382"/>
              <a:gd name="T70" fmla="+- 0 11340 11331"/>
              <a:gd name="T71" fmla="*/ 11340 h 79"/>
              <a:gd name="T72" fmla="+- 0 22727 22355"/>
              <a:gd name="T73" fmla="*/ T72 w 382"/>
              <a:gd name="T74" fmla="+- 0 11335 11331"/>
              <a:gd name="T75" fmla="*/ 11335 h 79"/>
              <a:gd name="T76" fmla="+- 0 22732 22355"/>
              <a:gd name="T77" fmla="*/ T76 w 382"/>
              <a:gd name="T78" fmla="+- 0 11333 11331"/>
              <a:gd name="T79" fmla="*/ 11333 h 79"/>
              <a:gd name="T80" fmla="+- 0 22733 22355"/>
              <a:gd name="T81" fmla="*/ T80 w 382"/>
              <a:gd name="T82" fmla="+- 0 11327 11331"/>
              <a:gd name="T83" fmla="*/ 11327 h 79"/>
              <a:gd name="T84" fmla="+- 0 22736 22355"/>
              <a:gd name="T85" fmla="*/ T84 w 382"/>
              <a:gd name="T86" fmla="+- 0 11331 11331"/>
              <a:gd name="T87" fmla="*/ 11331 h 79"/>
              <a:gd name="T88" fmla="+- 0 22743 22355"/>
              <a:gd name="T89" fmla="*/ T88 w 382"/>
              <a:gd name="T90" fmla="+- 0 11339 11331"/>
              <a:gd name="T91" fmla="*/ 11339 h 79"/>
              <a:gd name="T92" fmla="+- 0 22719 22355"/>
              <a:gd name="T93" fmla="*/ T92 w 382"/>
              <a:gd name="T94" fmla="+- 0 11342 11331"/>
              <a:gd name="T95" fmla="*/ 11342 h 79"/>
              <a:gd name="T96" fmla="+- 0 22709 22355"/>
              <a:gd name="T97" fmla="*/ T96 w 382"/>
              <a:gd name="T98" fmla="+- 0 11345 11331"/>
              <a:gd name="T99" fmla="*/ 11345 h 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382" h="79" extrusionOk="0">
                <a:moveTo>
                  <a:pt x="7" y="78"/>
                </a:moveTo>
                <a:cubicBezTo>
                  <a:pt x="4" y="77"/>
                  <a:pt x="3" y="78"/>
                  <a:pt x="0" y="78"/>
                </a:cubicBezTo>
                <a:cubicBezTo>
                  <a:pt x="0" y="78"/>
                  <a:pt x="1" y="78"/>
                  <a:pt x="1" y="78"/>
                </a:cubicBezTo>
                <a:cubicBezTo>
                  <a:pt x="29" y="78"/>
                  <a:pt x="57" y="78"/>
                  <a:pt x="85" y="74"/>
                </a:cubicBezTo>
                <a:cubicBezTo>
                  <a:pt x="128" y="68"/>
                  <a:pt x="167" y="53"/>
                  <a:pt x="208" y="43"/>
                </a:cubicBezTo>
                <a:cubicBezTo>
                  <a:pt x="247" y="33"/>
                  <a:pt x="285" y="22"/>
                  <a:pt x="325" y="14"/>
                </a:cubicBezTo>
                <a:cubicBezTo>
                  <a:pt x="340" y="11"/>
                  <a:pt x="357" y="9"/>
                  <a:pt x="372" y="4"/>
                </a:cubicBezTo>
                <a:cubicBezTo>
                  <a:pt x="377" y="2"/>
                  <a:pt x="378" y="-4"/>
                  <a:pt x="381" y="0"/>
                </a:cubicBezTo>
                <a:cubicBezTo>
                  <a:pt x="388" y="8"/>
                  <a:pt x="364" y="11"/>
                  <a:pt x="354" y="14"/>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9" name=" 75"/>
          <p:cNvSpPr>
            <a:spLocks noRot="1" noChangeAspect="1" noEditPoints="1" noChangeArrowheads="1" noChangeShapeType="1" noTextEdit="1"/>
          </p:cNvSpPr>
          <p:nvPr/>
        </p:nvSpPr>
        <p:spPr bwMode="auto">
          <a:xfrm>
            <a:off x="8104188" y="4059238"/>
            <a:ext cx="73025" cy="117475"/>
          </a:xfrm>
          <a:custGeom>
            <a:avLst/>
            <a:gdLst>
              <a:gd name="T0" fmla="+- 0 22530 22510"/>
              <a:gd name="T1" fmla="*/ T0 w 203"/>
              <a:gd name="T2" fmla="+- 0 11325 11277"/>
              <a:gd name="T3" fmla="*/ 11325 h 323"/>
              <a:gd name="T4" fmla="+- 0 22526 22510"/>
              <a:gd name="T5" fmla="*/ T4 w 203"/>
              <a:gd name="T6" fmla="+- 0 11311 11277"/>
              <a:gd name="T7" fmla="*/ 11311 h 323"/>
              <a:gd name="T8" fmla="+- 0 22521 22510"/>
              <a:gd name="T9" fmla="*/ T8 w 203"/>
              <a:gd name="T10" fmla="+- 0 11298 11277"/>
              <a:gd name="T11" fmla="*/ 11298 h 323"/>
              <a:gd name="T12" fmla="+- 0 22515 22510"/>
              <a:gd name="T13" fmla="*/ T12 w 203"/>
              <a:gd name="T14" fmla="+- 0 11285 11277"/>
              <a:gd name="T15" fmla="*/ 11285 h 323"/>
              <a:gd name="T16" fmla="+- 0 22512 22510"/>
              <a:gd name="T17" fmla="*/ T16 w 203"/>
              <a:gd name="T18" fmla="+- 0 11280 11277"/>
              <a:gd name="T19" fmla="*/ 11280 h 323"/>
              <a:gd name="T20" fmla="+- 0 22511 22510"/>
              <a:gd name="T21" fmla="*/ T20 w 203"/>
              <a:gd name="T22" fmla="+- 0 11280 11277"/>
              <a:gd name="T23" fmla="*/ 11280 h 323"/>
              <a:gd name="T24" fmla="+- 0 22511 22510"/>
              <a:gd name="T25" fmla="*/ T24 w 203"/>
              <a:gd name="T26" fmla="+- 0 11277 11277"/>
              <a:gd name="T27" fmla="*/ 11277 h 323"/>
              <a:gd name="T28" fmla="+- 0 22512 22510"/>
              <a:gd name="T29" fmla="*/ T28 w 203"/>
              <a:gd name="T30" fmla="+- 0 11279 11277"/>
              <a:gd name="T31" fmla="*/ 11279 h 323"/>
              <a:gd name="T32" fmla="+- 0 22518 22510"/>
              <a:gd name="T33" fmla="*/ T32 w 203"/>
              <a:gd name="T34" fmla="+- 0 11288 11277"/>
              <a:gd name="T35" fmla="*/ 11288 h 323"/>
              <a:gd name="T36" fmla="+- 0 22521 22510"/>
              <a:gd name="T37" fmla="*/ T36 w 203"/>
              <a:gd name="T38" fmla="+- 0 11292 11277"/>
              <a:gd name="T39" fmla="*/ 11292 h 323"/>
              <a:gd name="T40" fmla="+- 0 22545 22510"/>
              <a:gd name="T41" fmla="*/ T40 w 203"/>
              <a:gd name="T42" fmla="+- 0 11320 11277"/>
              <a:gd name="T43" fmla="*/ 11320 h 323"/>
              <a:gd name="T44" fmla="+- 0 22573 22510"/>
              <a:gd name="T45" fmla="*/ T44 w 203"/>
              <a:gd name="T46" fmla="+- 0 11343 11277"/>
              <a:gd name="T47" fmla="*/ 11343 h 323"/>
              <a:gd name="T48" fmla="+- 0 22603 22510"/>
              <a:gd name="T49" fmla="*/ T48 w 203"/>
              <a:gd name="T50" fmla="+- 0 11364 11277"/>
              <a:gd name="T51" fmla="*/ 11364 h 323"/>
              <a:gd name="T52" fmla="+- 0 22633 22510"/>
              <a:gd name="T53" fmla="*/ T52 w 203"/>
              <a:gd name="T54" fmla="+- 0 11385 11277"/>
              <a:gd name="T55" fmla="*/ 11385 h 323"/>
              <a:gd name="T56" fmla="+- 0 22664 22510"/>
              <a:gd name="T57" fmla="*/ T56 w 203"/>
              <a:gd name="T58" fmla="+- 0 11404 11277"/>
              <a:gd name="T59" fmla="*/ 11404 h 323"/>
              <a:gd name="T60" fmla="+- 0 22695 22510"/>
              <a:gd name="T61" fmla="*/ T60 w 203"/>
              <a:gd name="T62" fmla="+- 0 11423 11277"/>
              <a:gd name="T63" fmla="*/ 11423 h 323"/>
              <a:gd name="T64" fmla="+- 0 22701 22510"/>
              <a:gd name="T65" fmla="*/ T64 w 203"/>
              <a:gd name="T66" fmla="+- 0 11426 11277"/>
              <a:gd name="T67" fmla="*/ 11426 h 323"/>
              <a:gd name="T68" fmla="+- 0 22706 22510"/>
              <a:gd name="T69" fmla="*/ T68 w 203"/>
              <a:gd name="T70" fmla="+- 0 11431 11277"/>
              <a:gd name="T71" fmla="*/ 11431 h 323"/>
              <a:gd name="T72" fmla="+- 0 22712 22510"/>
              <a:gd name="T73" fmla="*/ T72 w 203"/>
              <a:gd name="T74" fmla="+- 0 11435 11277"/>
              <a:gd name="T75" fmla="*/ 11435 h 323"/>
              <a:gd name="T76" fmla="+- 0 22692 22510"/>
              <a:gd name="T77" fmla="*/ T76 w 203"/>
              <a:gd name="T78" fmla="+- 0 11440 11277"/>
              <a:gd name="T79" fmla="*/ 11440 h 323"/>
              <a:gd name="T80" fmla="+- 0 22672 22510"/>
              <a:gd name="T81" fmla="*/ T80 w 203"/>
              <a:gd name="T82" fmla="+- 0 11446 11277"/>
              <a:gd name="T83" fmla="*/ 11446 h 323"/>
              <a:gd name="T84" fmla="+- 0 22653 22510"/>
              <a:gd name="T85" fmla="*/ T84 w 203"/>
              <a:gd name="T86" fmla="+- 0 11455 11277"/>
              <a:gd name="T87" fmla="*/ 11455 h 323"/>
              <a:gd name="T88" fmla="+- 0 22630 22510"/>
              <a:gd name="T89" fmla="*/ T88 w 203"/>
              <a:gd name="T90" fmla="+- 0 11467 11277"/>
              <a:gd name="T91" fmla="*/ 11467 h 323"/>
              <a:gd name="T92" fmla="+- 0 22560 22510"/>
              <a:gd name="T93" fmla="*/ T92 w 203"/>
              <a:gd name="T94" fmla="+- 0 11509 11277"/>
              <a:gd name="T95" fmla="*/ 11509 h 323"/>
              <a:gd name="T96" fmla="+- 0 22554 22510"/>
              <a:gd name="T97" fmla="*/ T96 w 203"/>
              <a:gd name="T98" fmla="+- 0 11515 11277"/>
              <a:gd name="T99" fmla="*/ 11515 h 323"/>
              <a:gd name="T100" fmla="+- 0 22534 22510"/>
              <a:gd name="T101" fmla="*/ T100 w 203"/>
              <a:gd name="T102" fmla="+- 0 11534 11277"/>
              <a:gd name="T103" fmla="*/ 11534 h 323"/>
              <a:gd name="T104" fmla="+- 0 22523 22510"/>
              <a:gd name="T105" fmla="*/ T104 w 203"/>
              <a:gd name="T106" fmla="+- 0 11573 11277"/>
              <a:gd name="T107" fmla="*/ 11573 h 323"/>
              <a:gd name="T108" fmla="+- 0 22513 22510"/>
              <a:gd name="T109" fmla="*/ T108 w 203"/>
              <a:gd name="T110" fmla="+- 0 11599 11277"/>
              <a:gd name="T111" fmla="*/ 11599 h 32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203" h="323" extrusionOk="0">
                <a:moveTo>
                  <a:pt x="20" y="48"/>
                </a:moveTo>
                <a:cubicBezTo>
                  <a:pt x="16" y="34"/>
                  <a:pt x="11" y="21"/>
                  <a:pt x="5" y="8"/>
                </a:cubicBezTo>
                <a:cubicBezTo>
                  <a:pt x="2" y="3"/>
                  <a:pt x="1" y="3"/>
                  <a:pt x="1" y="0"/>
                </a:cubicBezTo>
                <a:cubicBezTo>
                  <a:pt x="2" y="2"/>
                  <a:pt x="8" y="11"/>
                  <a:pt x="11" y="15"/>
                </a:cubicBezTo>
                <a:cubicBezTo>
                  <a:pt x="35" y="43"/>
                  <a:pt x="63" y="66"/>
                  <a:pt x="93" y="87"/>
                </a:cubicBezTo>
                <a:cubicBezTo>
                  <a:pt x="123" y="108"/>
                  <a:pt x="154" y="127"/>
                  <a:pt x="185" y="146"/>
                </a:cubicBezTo>
                <a:cubicBezTo>
                  <a:pt x="191" y="149"/>
                  <a:pt x="196" y="154"/>
                  <a:pt x="202" y="158"/>
                </a:cubicBezTo>
                <a:cubicBezTo>
                  <a:pt x="182" y="163"/>
                  <a:pt x="162" y="169"/>
                  <a:pt x="143" y="178"/>
                </a:cubicBezTo>
                <a:cubicBezTo>
                  <a:pt x="120" y="190"/>
                  <a:pt x="50" y="232"/>
                  <a:pt x="44" y="238"/>
                </a:cubicBezTo>
                <a:cubicBezTo>
                  <a:pt x="24" y="257"/>
                  <a:pt x="13" y="296"/>
                  <a:pt x="3" y="322"/>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0" name=" 76"/>
          <p:cNvSpPr>
            <a:spLocks noRot="1" noChangeAspect="1" noEditPoints="1" noChangeArrowheads="1" noChangeShapeType="1" noTextEdit="1"/>
          </p:cNvSpPr>
          <p:nvPr/>
        </p:nvSpPr>
        <p:spPr bwMode="auto">
          <a:xfrm>
            <a:off x="8318500" y="3970338"/>
            <a:ext cx="136525" cy="171450"/>
          </a:xfrm>
          <a:custGeom>
            <a:avLst/>
            <a:gdLst>
              <a:gd name="T0" fmla="+- 0 23283 23106"/>
              <a:gd name="T1" fmla="*/ T0 w 378"/>
              <a:gd name="T2" fmla="+- 0 11068 11029"/>
              <a:gd name="T3" fmla="*/ 11068 h 478"/>
              <a:gd name="T4" fmla="+- 0 23279 23106"/>
              <a:gd name="T5" fmla="*/ T4 w 378"/>
              <a:gd name="T6" fmla="+- 0 11058 11029"/>
              <a:gd name="T7" fmla="*/ 11058 h 478"/>
              <a:gd name="T8" fmla="+- 0 23277 23106"/>
              <a:gd name="T9" fmla="*/ T8 w 378"/>
              <a:gd name="T10" fmla="+- 0 11042 11029"/>
              <a:gd name="T11" fmla="*/ 11042 h 478"/>
              <a:gd name="T12" fmla="+- 0 23267 23106"/>
              <a:gd name="T13" fmla="*/ T12 w 378"/>
              <a:gd name="T14" fmla="+- 0 11035 11029"/>
              <a:gd name="T15" fmla="*/ 11035 h 478"/>
              <a:gd name="T16" fmla="+- 0 23249 23106"/>
              <a:gd name="T17" fmla="*/ T16 w 378"/>
              <a:gd name="T18" fmla="+- 0 11023 11029"/>
              <a:gd name="T19" fmla="*/ 11023 h 478"/>
              <a:gd name="T20" fmla="+- 0 23231 23106"/>
              <a:gd name="T21" fmla="*/ T20 w 378"/>
              <a:gd name="T22" fmla="+- 0 11030 11029"/>
              <a:gd name="T23" fmla="*/ 11030 h 478"/>
              <a:gd name="T24" fmla="+- 0 23216 23106"/>
              <a:gd name="T25" fmla="*/ T24 w 378"/>
              <a:gd name="T26" fmla="+- 0 11043 11029"/>
              <a:gd name="T27" fmla="*/ 11043 h 478"/>
              <a:gd name="T28" fmla="+- 0 23172 23106"/>
              <a:gd name="T29" fmla="*/ T28 w 378"/>
              <a:gd name="T30" fmla="+- 0 11080 11029"/>
              <a:gd name="T31" fmla="*/ 11080 h 478"/>
              <a:gd name="T32" fmla="+- 0 23156 23106"/>
              <a:gd name="T33" fmla="*/ T32 w 378"/>
              <a:gd name="T34" fmla="+- 0 11141 11029"/>
              <a:gd name="T35" fmla="*/ 11141 h 478"/>
              <a:gd name="T36" fmla="+- 0 23137 23106"/>
              <a:gd name="T37" fmla="*/ T36 w 378"/>
              <a:gd name="T38" fmla="+- 0 11193 11029"/>
              <a:gd name="T39" fmla="*/ 11193 h 478"/>
              <a:gd name="T40" fmla="+- 0 23126 23106"/>
              <a:gd name="T41" fmla="*/ T40 w 378"/>
              <a:gd name="T42" fmla="+- 0 11224 11029"/>
              <a:gd name="T43" fmla="*/ 11224 h 478"/>
              <a:gd name="T44" fmla="+- 0 23107 23106"/>
              <a:gd name="T45" fmla="*/ T44 w 378"/>
              <a:gd name="T46" fmla="+- 0 11262 11029"/>
              <a:gd name="T47" fmla="*/ 11262 h 478"/>
              <a:gd name="T48" fmla="+- 0 23106 23106"/>
              <a:gd name="T49" fmla="*/ T48 w 378"/>
              <a:gd name="T50" fmla="+- 0 11296 11029"/>
              <a:gd name="T51" fmla="*/ 11296 h 478"/>
              <a:gd name="T52" fmla="+- 0 23106 23106"/>
              <a:gd name="T53" fmla="*/ T52 w 378"/>
              <a:gd name="T54" fmla="+- 0 11306 11029"/>
              <a:gd name="T55" fmla="*/ 11306 h 478"/>
              <a:gd name="T56" fmla="+- 0 23106 23106"/>
              <a:gd name="T57" fmla="*/ T56 w 378"/>
              <a:gd name="T58" fmla="+- 0 11308 11029"/>
              <a:gd name="T59" fmla="*/ 11308 h 478"/>
              <a:gd name="T60" fmla="+- 0 23108 23106"/>
              <a:gd name="T61" fmla="*/ T60 w 378"/>
              <a:gd name="T62" fmla="+- 0 11314 11029"/>
              <a:gd name="T63" fmla="*/ 11314 h 478"/>
              <a:gd name="T64" fmla="+- 0 23130 23106"/>
              <a:gd name="T65" fmla="*/ T64 w 378"/>
              <a:gd name="T66" fmla="+- 0 11316 11029"/>
              <a:gd name="T67" fmla="*/ 11316 h 478"/>
              <a:gd name="T68" fmla="+- 0 23146 23106"/>
              <a:gd name="T69" fmla="*/ T68 w 378"/>
              <a:gd name="T70" fmla="+- 0 11315 11029"/>
              <a:gd name="T71" fmla="*/ 11315 h 478"/>
              <a:gd name="T72" fmla="+- 0 23168 23106"/>
              <a:gd name="T73" fmla="*/ T72 w 378"/>
              <a:gd name="T74" fmla="+- 0 11310 11029"/>
              <a:gd name="T75" fmla="*/ 11310 h 478"/>
              <a:gd name="T76" fmla="+- 0 23221 23106"/>
              <a:gd name="T77" fmla="*/ T76 w 378"/>
              <a:gd name="T78" fmla="+- 0 11299 11029"/>
              <a:gd name="T79" fmla="*/ 11299 h 478"/>
              <a:gd name="T80" fmla="+- 0 23274 23106"/>
              <a:gd name="T81" fmla="*/ T80 w 378"/>
              <a:gd name="T82" fmla="+- 0 11283 11029"/>
              <a:gd name="T83" fmla="*/ 11283 h 478"/>
              <a:gd name="T84" fmla="+- 0 23327 23106"/>
              <a:gd name="T85" fmla="*/ T84 w 378"/>
              <a:gd name="T86" fmla="+- 0 11271 11029"/>
              <a:gd name="T87" fmla="*/ 11271 h 478"/>
              <a:gd name="T88" fmla="+- 0 23362 23106"/>
              <a:gd name="T89" fmla="*/ T88 w 378"/>
              <a:gd name="T90" fmla="+- 0 11263 11029"/>
              <a:gd name="T91" fmla="*/ 11263 h 478"/>
              <a:gd name="T92" fmla="+- 0 23406 23106"/>
              <a:gd name="T93" fmla="*/ T92 w 378"/>
              <a:gd name="T94" fmla="+- 0 11250 11029"/>
              <a:gd name="T95" fmla="*/ 11250 h 478"/>
              <a:gd name="T96" fmla="+- 0 23438 23106"/>
              <a:gd name="T97" fmla="*/ T96 w 378"/>
              <a:gd name="T98" fmla="+- 0 11270 11029"/>
              <a:gd name="T99" fmla="*/ 11270 h 478"/>
              <a:gd name="T100" fmla="+- 0 23466 23106"/>
              <a:gd name="T101" fmla="*/ T100 w 378"/>
              <a:gd name="T102" fmla="+- 0 11288 11029"/>
              <a:gd name="T103" fmla="*/ 11288 h 478"/>
              <a:gd name="T104" fmla="+- 0 23480 23106"/>
              <a:gd name="T105" fmla="*/ T104 w 378"/>
              <a:gd name="T106" fmla="+- 0 11324 11029"/>
              <a:gd name="T107" fmla="*/ 11324 h 478"/>
              <a:gd name="T108" fmla="+- 0 23483 23106"/>
              <a:gd name="T109" fmla="*/ T108 w 378"/>
              <a:gd name="T110" fmla="+- 0 11356 11029"/>
              <a:gd name="T111" fmla="*/ 11356 h 478"/>
              <a:gd name="T112" fmla="+- 0 23486 23106"/>
              <a:gd name="T113" fmla="*/ T112 w 378"/>
              <a:gd name="T114" fmla="+- 0 11383 11029"/>
              <a:gd name="T115" fmla="*/ 11383 h 478"/>
              <a:gd name="T116" fmla="+- 0 23481 23106"/>
              <a:gd name="T117" fmla="*/ T116 w 378"/>
              <a:gd name="T118" fmla="+- 0 11407 11029"/>
              <a:gd name="T119" fmla="*/ 11407 h 478"/>
              <a:gd name="T120" fmla="+- 0 23462 23106"/>
              <a:gd name="T121" fmla="*/ T120 w 378"/>
              <a:gd name="T122" fmla="+- 0 11427 11029"/>
              <a:gd name="T123" fmla="*/ 11427 h 478"/>
              <a:gd name="T124" fmla="+- 0 23443 23106"/>
              <a:gd name="T125" fmla="*/ T124 w 378"/>
              <a:gd name="T126" fmla="+- 0 11447 11029"/>
              <a:gd name="T127" fmla="*/ 11447 h 478"/>
              <a:gd name="T128" fmla="+- 0 23396 23106"/>
              <a:gd name="T129" fmla="*/ T128 w 378"/>
              <a:gd name="T130" fmla="+- 0 11482 11029"/>
              <a:gd name="T131" fmla="*/ 11482 h 478"/>
              <a:gd name="T132" fmla="+- 0 23377 23106"/>
              <a:gd name="T133" fmla="*/ T132 w 378"/>
              <a:gd name="T134" fmla="+- 0 11492 11029"/>
              <a:gd name="T135" fmla="*/ 11492 h 478"/>
              <a:gd name="T136" fmla="+- 0 23345 23106"/>
              <a:gd name="T137" fmla="*/ T136 w 378"/>
              <a:gd name="T138" fmla="+- 0 11502 11029"/>
              <a:gd name="T139" fmla="*/ 11502 h 478"/>
              <a:gd name="T140" fmla="+- 0 23336 23106"/>
              <a:gd name="T141" fmla="*/ T140 w 378"/>
              <a:gd name="T142" fmla="+- 0 11505 11029"/>
              <a:gd name="T143" fmla="*/ 11505 h 478"/>
              <a:gd name="T144" fmla="+- 0 23314 23106"/>
              <a:gd name="T145" fmla="*/ T144 w 378"/>
              <a:gd name="T146" fmla="+- 0 11506 11029"/>
              <a:gd name="T147" fmla="*/ 11506 h 47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Lst>
            <a:rect l="0" t="0" r="r" b="b"/>
            <a:pathLst>
              <a:path w="378" h="478" extrusionOk="0">
                <a:moveTo>
                  <a:pt x="177" y="39"/>
                </a:moveTo>
                <a:cubicBezTo>
                  <a:pt x="173" y="29"/>
                  <a:pt x="171" y="13"/>
                  <a:pt x="161" y="6"/>
                </a:cubicBezTo>
                <a:cubicBezTo>
                  <a:pt x="143" y="-6"/>
                  <a:pt x="125" y="1"/>
                  <a:pt x="110" y="14"/>
                </a:cubicBezTo>
                <a:cubicBezTo>
                  <a:pt x="66" y="51"/>
                  <a:pt x="50" y="112"/>
                  <a:pt x="31" y="164"/>
                </a:cubicBezTo>
                <a:cubicBezTo>
                  <a:pt x="20" y="195"/>
                  <a:pt x="1" y="233"/>
                  <a:pt x="0" y="267"/>
                </a:cubicBezTo>
                <a:cubicBezTo>
                  <a:pt x="0" y="277"/>
                  <a:pt x="0" y="279"/>
                  <a:pt x="2" y="285"/>
                </a:cubicBezTo>
                <a:cubicBezTo>
                  <a:pt x="24" y="287"/>
                  <a:pt x="40" y="286"/>
                  <a:pt x="62" y="281"/>
                </a:cubicBezTo>
                <a:cubicBezTo>
                  <a:pt x="115" y="270"/>
                  <a:pt x="168" y="254"/>
                  <a:pt x="221" y="242"/>
                </a:cubicBezTo>
                <a:cubicBezTo>
                  <a:pt x="256" y="234"/>
                  <a:pt x="300" y="221"/>
                  <a:pt x="332" y="241"/>
                </a:cubicBezTo>
                <a:cubicBezTo>
                  <a:pt x="360" y="259"/>
                  <a:pt x="374" y="295"/>
                  <a:pt x="377" y="327"/>
                </a:cubicBezTo>
                <a:cubicBezTo>
                  <a:pt x="380" y="354"/>
                  <a:pt x="375" y="378"/>
                  <a:pt x="356" y="398"/>
                </a:cubicBezTo>
                <a:cubicBezTo>
                  <a:pt x="337" y="418"/>
                  <a:pt x="290" y="453"/>
                  <a:pt x="271" y="463"/>
                </a:cubicBezTo>
                <a:cubicBezTo>
                  <a:pt x="239" y="473"/>
                  <a:pt x="230" y="476"/>
                  <a:pt x="208" y="477"/>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1" name=" 77"/>
          <p:cNvSpPr>
            <a:spLocks noRot="1" noChangeAspect="1" noEditPoints="1" noChangeArrowheads="1" noChangeShapeType="1" noTextEdit="1"/>
          </p:cNvSpPr>
          <p:nvPr/>
        </p:nvSpPr>
        <p:spPr bwMode="auto">
          <a:xfrm>
            <a:off x="8351838" y="3951288"/>
            <a:ext cx="222250" cy="71437"/>
          </a:xfrm>
          <a:custGeom>
            <a:avLst/>
            <a:gdLst>
              <a:gd name="T0" fmla="+- 0 23198 23198"/>
              <a:gd name="T1" fmla="*/ T0 w 617"/>
              <a:gd name="T2" fmla="+- 0 11175 10978"/>
              <a:gd name="T3" fmla="*/ 11175 h 198"/>
              <a:gd name="T4" fmla="+- 0 23199 23198"/>
              <a:gd name="T5" fmla="*/ T4 w 617"/>
              <a:gd name="T6" fmla="+- 0 11156 10978"/>
              <a:gd name="T7" fmla="*/ 11156 h 198"/>
              <a:gd name="T8" fmla="+- 0 23194 23198"/>
              <a:gd name="T9" fmla="*/ T8 w 617"/>
              <a:gd name="T10" fmla="+- 0 11143 10978"/>
              <a:gd name="T11" fmla="*/ 11143 h 198"/>
              <a:gd name="T12" fmla="+- 0 23212 23198"/>
              <a:gd name="T13" fmla="*/ T12 w 617"/>
              <a:gd name="T14" fmla="+- 0 11130 10978"/>
              <a:gd name="T15" fmla="*/ 11130 h 198"/>
              <a:gd name="T16" fmla="+- 0 23264 23198"/>
              <a:gd name="T17" fmla="*/ T16 w 617"/>
              <a:gd name="T18" fmla="+- 0 11093 10978"/>
              <a:gd name="T19" fmla="*/ 11093 h 198"/>
              <a:gd name="T20" fmla="+- 0 23362 23198"/>
              <a:gd name="T21" fmla="*/ T20 w 617"/>
              <a:gd name="T22" fmla="+- 0 11090 10978"/>
              <a:gd name="T23" fmla="*/ 11090 h 198"/>
              <a:gd name="T24" fmla="+- 0 23422 23198"/>
              <a:gd name="T25" fmla="*/ T24 w 617"/>
              <a:gd name="T26" fmla="+- 0 11078 10978"/>
              <a:gd name="T27" fmla="*/ 11078 h 198"/>
              <a:gd name="T28" fmla="+- 0 23545 23198"/>
              <a:gd name="T29" fmla="*/ T28 w 617"/>
              <a:gd name="T30" fmla="+- 0 11052 10978"/>
              <a:gd name="T31" fmla="*/ 11052 h 198"/>
              <a:gd name="T32" fmla="+- 0 23674 23198"/>
              <a:gd name="T33" fmla="*/ T32 w 617"/>
              <a:gd name="T34" fmla="+- 0 11030 10978"/>
              <a:gd name="T35" fmla="*/ 11030 h 198"/>
              <a:gd name="T36" fmla="+- 0 23794 23198"/>
              <a:gd name="T37" fmla="*/ T36 w 617"/>
              <a:gd name="T38" fmla="+- 0 10992 10978"/>
              <a:gd name="T39" fmla="*/ 10992 h 198"/>
              <a:gd name="T40" fmla="+- 0 23807 23198"/>
              <a:gd name="T41" fmla="*/ T40 w 617"/>
              <a:gd name="T42" fmla="+- 0 10987 10978"/>
              <a:gd name="T43" fmla="*/ 10987 h 198"/>
              <a:gd name="T44" fmla="+- 0 23811 23198"/>
              <a:gd name="T45" fmla="*/ T44 w 617"/>
              <a:gd name="T46" fmla="+- 0 10988 10978"/>
              <a:gd name="T47" fmla="*/ 10988 h 198"/>
              <a:gd name="T48" fmla="+- 0 23814 23198"/>
              <a:gd name="T49" fmla="*/ T48 w 617"/>
              <a:gd name="T50" fmla="+- 0 10980 10978"/>
              <a:gd name="T51" fmla="*/ 10980 h 198"/>
              <a:gd name="T52" fmla="+- 0 23812 23198"/>
              <a:gd name="T53" fmla="*/ T52 w 617"/>
              <a:gd name="T54" fmla="+- 0 10981 10978"/>
              <a:gd name="T55" fmla="*/ 10981 h 198"/>
              <a:gd name="T56" fmla="+- 0 23804 23198"/>
              <a:gd name="T57" fmla="*/ T56 w 617"/>
              <a:gd name="T58" fmla="+- 0 10981 10978"/>
              <a:gd name="T59" fmla="*/ 10981 h 198"/>
              <a:gd name="T60" fmla="+- 0 23800 23198"/>
              <a:gd name="T61" fmla="*/ T60 w 617"/>
              <a:gd name="T62" fmla="+- 0 10983 10978"/>
              <a:gd name="T63" fmla="*/ 10983 h 198"/>
              <a:gd name="T64" fmla="+- 0 23781 23198"/>
              <a:gd name="T65" fmla="*/ T64 w 617"/>
              <a:gd name="T66" fmla="+- 0 10991 10978"/>
              <a:gd name="T67" fmla="*/ 10991 h 198"/>
              <a:gd name="T68" fmla="+- 0 23761 23198"/>
              <a:gd name="T69" fmla="*/ T68 w 617"/>
              <a:gd name="T70" fmla="+- 0 11000 10978"/>
              <a:gd name="T71" fmla="*/ 11000 h 198"/>
              <a:gd name="T72" fmla="+- 0 23742 23198"/>
              <a:gd name="T73" fmla="*/ T72 w 617"/>
              <a:gd name="T74" fmla="+- 0 11008 10978"/>
              <a:gd name="T75" fmla="*/ 1100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17" h="198" extrusionOk="0">
                <a:moveTo>
                  <a:pt x="0" y="197"/>
                </a:moveTo>
                <a:cubicBezTo>
                  <a:pt x="1" y="178"/>
                  <a:pt x="-4" y="165"/>
                  <a:pt x="14" y="152"/>
                </a:cubicBezTo>
                <a:cubicBezTo>
                  <a:pt x="66" y="115"/>
                  <a:pt x="164" y="112"/>
                  <a:pt x="224" y="100"/>
                </a:cubicBezTo>
                <a:cubicBezTo>
                  <a:pt x="347" y="74"/>
                  <a:pt x="476" y="52"/>
                  <a:pt x="596" y="14"/>
                </a:cubicBezTo>
                <a:cubicBezTo>
                  <a:pt x="609" y="9"/>
                  <a:pt x="613" y="10"/>
                  <a:pt x="616" y="2"/>
                </a:cubicBezTo>
                <a:cubicBezTo>
                  <a:pt x="614" y="3"/>
                  <a:pt x="606" y="3"/>
                  <a:pt x="602" y="5"/>
                </a:cubicBezTo>
                <a:cubicBezTo>
                  <a:pt x="583" y="13"/>
                  <a:pt x="563" y="22"/>
                  <a:pt x="544" y="30"/>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 name=" 78"/>
          <p:cNvSpPr>
            <a:spLocks noRot="1" noChangeAspect="1" noEditPoints="1" noChangeArrowheads="1" noChangeShapeType="1" noTextEdit="1"/>
          </p:cNvSpPr>
          <p:nvPr/>
        </p:nvSpPr>
        <p:spPr bwMode="auto">
          <a:xfrm>
            <a:off x="7812088" y="4451350"/>
            <a:ext cx="88900" cy="217488"/>
          </a:xfrm>
          <a:custGeom>
            <a:avLst/>
            <a:gdLst>
              <a:gd name="T0" fmla="+- 0 21848 21700"/>
              <a:gd name="T1" fmla="*/ T0 w 247"/>
              <a:gd name="T2" fmla="+- 0 12496 12364"/>
              <a:gd name="T3" fmla="*/ 12496 h 603"/>
              <a:gd name="T4" fmla="+- 0 21824 21700"/>
              <a:gd name="T5" fmla="*/ T4 w 247"/>
              <a:gd name="T6" fmla="+- 0 12494 12364"/>
              <a:gd name="T7" fmla="*/ 12494 h 603"/>
              <a:gd name="T8" fmla="+- 0 21800 21700"/>
              <a:gd name="T9" fmla="*/ T8 w 247"/>
              <a:gd name="T10" fmla="+- 0 12492 12364"/>
              <a:gd name="T11" fmla="*/ 12492 h 603"/>
              <a:gd name="T12" fmla="+- 0 21777 21700"/>
              <a:gd name="T13" fmla="*/ T12 w 247"/>
              <a:gd name="T14" fmla="+- 0 12488 12364"/>
              <a:gd name="T15" fmla="*/ 12488 h 603"/>
              <a:gd name="T16" fmla="+- 0 21771 21700"/>
              <a:gd name="T17" fmla="*/ T16 w 247"/>
              <a:gd name="T18" fmla="+- 0 12487 12364"/>
              <a:gd name="T19" fmla="*/ 12487 h 603"/>
              <a:gd name="T20" fmla="+- 0 21765 21700"/>
              <a:gd name="T21" fmla="*/ T20 w 247"/>
              <a:gd name="T22" fmla="+- 0 12486 12364"/>
              <a:gd name="T23" fmla="*/ 12486 h 603"/>
              <a:gd name="T24" fmla="+- 0 21759 21700"/>
              <a:gd name="T25" fmla="*/ T24 w 247"/>
              <a:gd name="T26" fmla="+- 0 12485 12364"/>
              <a:gd name="T27" fmla="*/ 12485 h 603"/>
              <a:gd name="T28" fmla="+- 0 21797 21700"/>
              <a:gd name="T29" fmla="*/ T28 w 247"/>
              <a:gd name="T30" fmla="+- 0 12485 12364"/>
              <a:gd name="T31" fmla="*/ 12485 h 603"/>
              <a:gd name="T32" fmla="+- 0 21834 21700"/>
              <a:gd name="T33" fmla="*/ T32 w 247"/>
              <a:gd name="T34" fmla="+- 0 12482 12364"/>
              <a:gd name="T35" fmla="*/ 12482 h 603"/>
              <a:gd name="T36" fmla="+- 0 21872 21700"/>
              <a:gd name="T37" fmla="*/ T36 w 247"/>
              <a:gd name="T38" fmla="+- 0 12477 12364"/>
              <a:gd name="T39" fmla="*/ 12477 h 603"/>
              <a:gd name="T40" fmla="+- 0 21899 21700"/>
              <a:gd name="T41" fmla="*/ T40 w 247"/>
              <a:gd name="T42" fmla="+- 0 12474 12364"/>
              <a:gd name="T43" fmla="*/ 12474 h 603"/>
              <a:gd name="T44" fmla="+- 0 21916 21700"/>
              <a:gd name="T45" fmla="*/ T44 w 247"/>
              <a:gd name="T46" fmla="+- 0 12469 12364"/>
              <a:gd name="T47" fmla="*/ 12469 h 603"/>
              <a:gd name="T48" fmla="+- 0 21939 21700"/>
              <a:gd name="T49" fmla="*/ T48 w 247"/>
              <a:gd name="T50" fmla="+- 0 12457 12364"/>
              <a:gd name="T51" fmla="*/ 12457 h 603"/>
              <a:gd name="T52" fmla="+- 0 21933 21700"/>
              <a:gd name="T53" fmla="*/ T52 w 247"/>
              <a:gd name="T54" fmla="+- 0 12432 12364"/>
              <a:gd name="T55" fmla="*/ 12432 h 603"/>
              <a:gd name="T56" fmla="+- 0 21932 21700"/>
              <a:gd name="T57" fmla="*/ T56 w 247"/>
              <a:gd name="T58" fmla="+- 0 12424 12364"/>
              <a:gd name="T59" fmla="*/ 12424 h 603"/>
              <a:gd name="T60" fmla="+- 0 21896 21700"/>
              <a:gd name="T61" fmla="*/ T60 w 247"/>
              <a:gd name="T62" fmla="+- 0 12406 12364"/>
              <a:gd name="T63" fmla="*/ 12406 h 603"/>
              <a:gd name="T64" fmla="+- 0 21853 21700"/>
              <a:gd name="T65" fmla="*/ T64 w 247"/>
              <a:gd name="T66" fmla="+- 0 12385 12364"/>
              <a:gd name="T67" fmla="*/ 12385 h 603"/>
              <a:gd name="T68" fmla="+- 0 21808 21700"/>
              <a:gd name="T69" fmla="*/ T68 w 247"/>
              <a:gd name="T70" fmla="+- 0 12376 12364"/>
              <a:gd name="T71" fmla="*/ 12376 h 603"/>
              <a:gd name="T72" fmla="+- 0 21762 21700"/>
              <a:gd name="T73" fmla="*/ T72 w 247"/>
              <a:gd name="T74" fmla="+- 0 12368 12364"/>
              <a:gd name="T75" fmla="*/ 12368 h 603"/>
              <a:gd name="T76" fmla="+- 0 21737 21700"/>
              <a:gd name="T77" fmla="*/ T76 w 247"/>
              <a:gd name="T78" fmla="+- 0 12364 12364"/>
              <a:gd name="T79" fmla="*/ 12364 h 603"/>
              <a:gd name="T80" fmla="+- 0 21723 21700"/>
              <a:gd name="T81" fmla="*/ T80 w 247"/>
              <a:gd name="T82" fmla="+- 0 12365 12364"/>
              <a:gd name="T83" fmla="*/ 12365 h 603"/>
              <a:gd name="T84" fmla="+- 0 21703 21700"/>
              <a:gd name="T85" fmla="*/ T84 w 247"/>
              <a:gd name="T86" fmla="+- 0 12371 12364"/>
              <a:gd name="T87" fmla="*/ 12371 h 603"/>
              <a:gd name="T88" fmla="+- 0 21701 21700"/>
              <a:gd name="T89" fmla="*/ T88 w 247"/>
              <a:gd name="T90" fmla="+- 0 12398 12364"/>
              <a:gd name="T91" fmla="*/ 12398 h 603"/>
              <a:gd name="T92" fmla="+- 0 21702 21700"/>
              <a:gd name="T93" fmla="*/ T92 w 247"/>
              <a:gd name="T94" fmla="+- 0 12420 12364"/>
              <a:gd name="T95" fmla="*/ 12420 h 603"/>
              <a:gd name="T96" fmla="+- 0 21708 21700"/>
              <a:gd name="T97" fmla="*/ T96 w 247"/>
              <a:gd name="T98" fmla="+- 0 12447 12364"/>
              <a:gd name="T99" fmla="*/ 12447 h 603"/>
              <a:gd name="T100" fmla="+- 0 21721 21700"/>
              <a:gd name="T101" fmla="*/ T100 w 247"/>
              <a:gd name="T102" fmla="+- 0 12503 12364"/>
              <a:gd name="T103" fmla="*/ 12503 h 603"/>
              <a:gd name="T104" fmla="+- 0 21744 21700"/>
              <a:gd name="T105" fmla="*/ T104 w 247"/>
              <a:gd name="T106" fmla="+- 0 12555 12364"/>
              <a:gd name="T107" fmla="*/ 12555 h 603"/>
              <a:gd name="T108" fmla="+- 0 21762 21700"/>
              <a:gd name="T109" fmla="*/ T108 w 247"/>
              <a:gd name="T110" fmla="+- 0 12609 12364"/>
              <a:gd name="T111" fmla="*/ 12609 h 603"/>
              <a:gd name="T112" fmla="+- 0 21782 21700"/>
              <a:gd name="T113" fmla="*/ T112 w 247"/>
              <a:gd name="T114" fmla="+- 0 12669 12364"/>
              <a:gd name="T115" fmla="*/ 12669 h 603"/>
              <a:gd name="T116" fmla="+- 0 21792 21700"/>
              <a:gd name="T117" fmla="*/ T116 w 247"/>
              <a:gd name="T118" fmla="+- 0 12730 12364"/>
              <a:gd name="T119" fmla="*/ 12730 h 603"/>
              <a:gd name="T120" fmla="+- 0 21797 21700"/>
              <a:gd name="T121" fmla="*/ T120 w 247"/>
              <a:gd name="T122" fmla="+- 0 12793 12364"/>
              <a:gd name="T123" fmla="*/ 12793 h 603"/>
              <a:gd name="T124" fmla="+- 0 21800 21700"/>
              <a:gd name="T125" fmla="*/ T124 w 247"/>
              <a:gd name="T126" fmla="+- 0 12834 12364"/>
              <a:gd name="T127" fmla="*/ 12834 h 603"/>
              <a:gd name="T128" fmla="+- 0 21803 21700"/>
              <a:gd name="T129" fmla="*/ T128 w 247"/>
              <a:gd name="T130" fmla="+- 0 12874 12364"/>
              <a:gd name="T131" fmla="*/ 12874 h 603"/>
              <a:gd name="T132" fmla="+- 0 21804 21700"/>
              <a:gd name="T133" fmla="*/ T132 w 247"/>
              <a:gd name="T134" fmla="+- 0 12915 12364"/>
              <a:gd name="T135" fmla="*/ 12915 h 603"/>
              <a:gd name="T136" fmla="+- 0 21804 21700"/>
              <a:gd name="T137" fmla="*/ T136 w 247"/>
              <a:gd name="T138" fmla="+- 0 12933 12364"/>
              <a:gd name="T139" fmla="*/ 12933 h 603"/>
              <a:gd name="T140" fmla="+- 0 21803 21700"/>
              <a:gd name="T141" fmla="*/ T140 w 247"/>
              <a:gd name="T142" fmla="+- 0 12948 12364"/>
              <a:gd name="T143" fmla="*/ 12948 h 603"/>
              <a:gd name="T144" fmla="+- 0 21800 21700"/>
              <a:gd name="T145" fmla="*/ T144 w 247"/>
              <a:gd name="T146" fmla="+- 0 12966 12364"/>
              <a:gd name="T147" fmla="*/ 12966 h 603"/>
              <a:gd name="T148" fmla="+- 0 21778 21700"/>
              <a:gd name="T149" fmla="*/ T148 w 247"/>
              <a:gd name="T150" fmla="+- 0 12917 12364"/>
              <a:gd name="T151" fmla="*/ 12917 h 603"/>
              <a:gd name="T152" fmla="+- 0 21767 21700"/>
              <a:gd name="T153" fmla="*/ T152 w 247"/>
              <a:gd name="T154" fmla="+- 0 12927 12364"/>
              <a:gd name="T155" fmla="*/ 12927 h 603"/>
              <a:gd name="T156" fmla="+- 0 21714 21700"/>
              <a:gd name="T157" fmla="*/ T156 w 247"/>
              <a:gd name="T158" fmla="+- 0 12904 12364"/>
              <a:gd name="T159" fmla="*/ 12904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Lst>
            <a:rect l="0" t="0" r="r" b="b"/>
            <a:pathLst>
              <a:path w="247" h="603" extrusionOk="0">
                <a:moveTo>
                  <a:pt x="148" y="132"/>
                </a:moveTo>
                <a:cubicBezTo>
                  <a:pt x="124" y="130"/>
                  <a:pt x="100" y="128"/>
                  <a:pt x="77" y="124"/>
                </a:cubicBezTo>
                <a:cubicBezTo>
                  <a:pt x="71" y="123"/>
                  <a:pt x="65" y="122"/>
                  <a:pt x="59" y="121"/>
                </a:cubicBezTo>
                <a:cubicBezTo>
                  <a:pt x="97" y="121"/>
                  <a:pt x="134" y="118"/>
                  <a:pt x="172" y="113"/>
                </a:cubicBezTo>
                <a:cubicBezTo>
                  <a:pt x="199" y="110"/>
                  <a:pt x="216" y="105"/>
                  <a:pt x="239" y="93"/>
                </a:cubicBezTo>
                <a:cubicBezTo>
                  <a:pt x="233" y="68"/>
                  <a:pt x="232" y="60"/>
                  <a:pt x="196" y="42"/>
                </a:cubicBezTo>
                <a:cubicBezTo>
                  <a:pt x="153" y="21"/>
                  <a:pt x="108" y="12"/>
                  <a:pt x="62" y="4"/>
                </a:cubicBezTo>
                <a:cubicBezTo>
                  <a:pt x="37" y="0"/>
                  <a:pt x="23" y="1"/>
                  <a:pt x="3" y="7"/>
                </a:cubicBezTo>
                <a:cubicBezTo>
                  <a:pt x="1" y="34"/>
                  <a:pt x="2" y="56"/>
                  <a:pt x="8" y="83"/>
                </a:cubicBezTo>
                <a:cubicBezTo>
                  <a:pt x="21" y="139"/>
                  <a:pt x="44" y="191"/>
                  <a:pt x="62" y="245"/>
                </a:cubicBezTo>
                <a:cubicBezTo>
                  <a:pt x="82" y="305"/>
                  <a:pt x="92" y="366"/>
                  <a:pt x="97" y="429"/>
                </a:cubicBezTo>
                <a:cubicBezTo>
                  <a:pt x="100" y="470"/>
                  <a:pt x="103" y="510"/>
                  <a:pt x="104" y="551"/>
                </a:cubicBezTo>
                <a:cubicBezTo>
                  <a:pt x="104" y="569"/>
                  <a:pt x="103" y="584"/>
                  <a:pt x="100" y="602"/>
                </a:cubicBezTo>
                <a:cubicBezTo>
                  <a:pt x="78" y="553"/>
                  <a:pt x="67" y="563"/>
                  <a:pt x="14" y="540"/>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 name=" 79"/>
          <p:cNvSpPr>
            <a:spLocks noRot="1" noChangeAspect="1" noEditPoints="1" noChangeArrowheads="1" noChangeShapeType="1" noTextEdit="1"/>
          </p:cNvSpPr>
          <p:nvPr/>
        </p:nvSpPr>
        <p:spPr bwMode="auto">
          <a:xfrm>
            <a:off x="7732713" y="4565650"/>
            <a:ext cx="190500" cy="61913"/>
          </a:xfrm>
          <a:custGeom>
            <a:avLst/>
            <a:gdLst>
              <a:gd name="T0" fmla="+- 0 21480 21480"/>
              <a:gd name="T1" fmla="*/ T0 w 528"/>
              <a:gd name="T2" fmla="+- 0 12854 12683"/>
              <a:gd name="T3" fmla="*/ 12854 h 172"/>
              <a:gd name="T4" fmla="+- 0 21504 21480"/>
              <a:gd name="T5" fmla="*/ T4 w 528"/>
              <a:gd name="T6" fmla="+- 0 12834 12683"/>
              <a:gd name="T7" fmla="*/ 12834 h 172"/>
              <a:gd name="T8" fmla="+- 0 21530 21480"/>
              <a:gd name="T9" fmla="*/ T8 w 528"/>
              <a:gd name="T10" fmla="+- 0 12819 12683"/>
              <a:gd name="T11" fmla="*/ 12819 h 172"/>
              <a:gd name="T12" fmla="+- 0 21559 21480"/>
              <a:gd name="T13" fmla="*/ T12 w 528"/>
              <a:gd name="T14" fmla="+- 0 12809 12683"/>
              <a:gd name="T15" fmla="*/ 12809 h 172"/>
              <a:gd name="T16" fmla="+- 0 21647 21480"/>
              <a:gd name="T17" fmla="*/ T16 w 528"/>
              <a:gd name="T18" fmla="+- 0 12778 12683"/>
              <a:gd name="T19" fmla="*/ 12778 h 172"/>
              <a:gd name="T20" fmla="+- 0 21741 21480"/>
              <a:gd name="T21" fmla="*/ T20 w 528"/>
              <a:gd name="T22" fmla="+- 0 12757 12683"/>
              <a:gd name="T23" fmla="*/ 12757 h 172"/>
              <a:gd name="T24" fmla="+- 0 21831 21480"/>
              <a:gd name="T25" fmla="*/ T24 w 528"/>
              <a:gd name="T26" fmla="+- 0 12733 12683"/>
              <a:gd name="T27" fmla="*/ 12733 h 172"/>
              <a:gd name="T28" fmla="+- 0 21920 21480"/>
              <a:gd name="T29" fmla="*/ T28 w 528"/>
              <a:gd name="T30" fmla="+- 0 12709 12683"/>
              <a:gd name="T31" fmla="*/ 12709 h 172"/>
              <a:gd name="T32" fmla="+- 0 21949 21480"/>
              <a:gd name="T33" fmla="*/ T32 w 528"/>
              <a:gd name="T34" fmla="+- 0 12702 12683"/>
              <a:gd name="T35" fmla="*/ 12702 h 172"/>
              <a:gd name="T36" fmla="+- 0 22007 21480"/>
              <a:gd name="T37" fmla="*/ T36 w 528"/>
              <a:gd name="T38" fmla="+- 0 12683 12683"/>
              <a:gd name="T39" fmla="*/ 12683 h 1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8" h="172" extrusionOk="0">
                <a:moveTo>
                  <a:pt x="0" y="171"/>
                </a:moveTo>
                <a:cubicBezTo>
                  <a:pt x="24" y="151"/>
                  <a:pt x="50" y="136"/>
                  <a:pt x="79" y="126"/>
                </a:cubicBezTo>
                <a:cubicBezTo>
                  <a:pt x="167" y="95"/>
                  <a:pt x="261" y="74"/>
                  <a:pt x="351" y="50"/>
                </a:cubicBezTo>
                <a:cubicBezTo>
                  <a:pt x="440" y="26"/>
                  <a:pt x="469" y="19"/>
                  <a:pt x="527" y="0"/>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 name=" 80"/>
          <p:cNvSpPr>
            <a:spLocks noRot="1" noChangeAspect="1" noEditPoints="1" noChangeArrowheads="1" noChangeShapeType="1" noTextEdit="1"/>
          </p:cNvSpPr>
          <p:nvPr/>
        </p:nvSpPr>
        <p:spPr bwMode="auto">
          <a:xfrm>
            <a:off x="8045450" y="4473575"/>
            <a:ext cx="188913" cy="55563"/>
          </a:xfrm>
          <a:custGeom>
            <a:avLst/>
            <a:gdLst>
              <a:gd name="T0" fmla="+- 0 22349 22348"/>
              <a:gd name="T1" fmla="*/ T0 w 524"/>
              <a:gd name="T2" fmla="+- 0 12578 12428"/>
              <a:gd name="T3" fmla="*/ 12578 h 151"/>
              <a:gd name="T4" fmla="+- 0 22354 22348"/>
              <a:gd name="T5" fmla="*/ T4 w 524"/>
              <a:gd name="T6" fmla="+- 0 12569 12428"/>
              <a:gd name="T7" fmla="*/ 12569 h 151"/>
              <a:gd name="T8" fmla="+- 0 22342 22348"/>
              <a:gd name="T9" fmla="*/ T8 w 524"/>
              <a:gd name="T10" fmla="+- 0 12569 12428"/>
              <a:gd name="T11" fmla="*/ 12569 h 151"/>
              <a:gd name="T12" fmla="+- 0 22356 22348"/>
              <a:gd name="T13" fmla="*/ T12 w 524"/>
              <a:gd name="T14" fmla="+- 0 12560 12428"/>
              <a:gd name="T15" fmla="*/ 12560 h 151"/>
              <a:gd name="T16" fmla="+- 0 22394 22348"/>
              <a:gd name="T17" fmla="*/ T16 w 524"/>
              <a:gd name="T18" fmla="+- 0 12535 12428"/>
              <a:gd name="T19" fmla="*/ 12535 h 151"/>
              <a:gd name="T20" fmla="+- 0 22462 22348"/>
              <a:gd name="T21" fmla="*/ T20 w 524"/>
              <a:gd name="T22" fmla="+- 0 12532 12428"/>
              <a:gd name="T23" fmla="*/ 12532 h 151"/>
              <a:gd name="T24" fmla="+- 0 22504 22348"/>
              <a:gd name="T25" fmla="*/ T24 w 524"/>
              <a:gd name="T26" fmla="+- 0 12523 12428"/>
              <a:gd name="T27" fmla="*/ 12523 h 151"/>
              <a:gd name="T28" fmla="+- 0 22601 22348"/>
              <a:gd name="T29" fmla="*/ T28 w 524"/>
              <a:gd name="T30" fmla="+- 0 12503 12428"/>
              <a:gd name="T31" fmla="*/ 12503 h 151"/>
              <a:gd name="T32" fmla="+- 0 22700 22348"/>
              <a:gd name="T33" fmla="*/ T32 w 524"/>
              <a:gd name="T34" fmla="+- 0 12491 12428"/>
              <a:gd name="T35" fmla="*/ 12491 h 151"/>
              <a:gd name="T36" fmla="+- 0 22796 22348"/>
              <a:gd name="T37" fmla="*/ T36 w 524"/>
              <a:gd name="T38" fmla="+- 0 12470 12428"/>
              <a:gd name="T39" fmla="*/ 12470 h 151"/>
              <a:gd name="T40" fmla="+- 0 22823 22348"/>
              <a:gd name="T41" fmla="*/ T40 w 524"/>
              <a:gd name="T42" fmla="+- 0 12464 12428"/>
              <a:gd name="T43" fmla="*/ 12464 h 151"/>
              <a:gd name="T44" fmla="+- 0 22847 22348"/>
              <a:gd name="T45" fmla="*/ T44 w 524"/>
              <a:gd name="T46" fmla="+- 0 12454 12428"/>
              <a:gd name="T47" fmla="*/ 12454 h 151"/>
              <a:gd name="T48" fmla="+- 0 22871 22348"/>
              <a:gd name="T49" fmla="*/ T48 w 524"/>
              <a:gd name="T50" fmla="+- 0 12442 12428"/>
              <a:gd name="T51" fmla="*/ 12442 h 151"/>
              <a:gd name="T52" fmla="+- 0 22846 22348"/>
              <a:gd name="T53" fmla="*/ T52 w 524"/>
              <a:gd name="T54" fmla="+- 0 12433 12428"/>
              <a:gd name="T55" fmla="*/ 12433 h 151"/>
              <a:gd name="T56" fmla="+- 0 22847 22348"/>
              <a:gd name="T57" fmla="*/ T56 w 524"/>
              <a:gd name="T58" fmla="+- 0 12431 12428"/>
              <a:gd name="T59" fmla="*/ 12431 h 151"/>
              <a:gd name="T60" fmla="+- 0 22814 22348"/>
              <a:gd name="T61" fmla="*/ T60 w 524"/>
              <a:gd name="T62" fmla="+- 0 12428 12428"/>
              <a:gd name="T63" fmla="*/ 12428 h 15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524" h="151" extrusionOk="0">
                <a:moveTo>
                  <a:pt x="1" y="150"/>
                </a:moveTo>
                <a:cubicBezTo>
                  <a:pt x="6" y="141"/>
                  <a:pt x="-6" y="141"/>
                  <a:pt x="8" y="132"/>
                </a:cubicBezTo>
                <a:cubicBezTo>
                  <a:pt x="46" y="107"/>
                  <a:pt x="114" y="104"/>
                  <a:pt x="156" y="95"/>
                </a:cubicBezTo>
                <a:cubicBezTo>
                  <a:pt x="253" y="75"/>
                  <a:pt x="352" y="63"/>
                  <a:pt x="448" y="42"/>
                </a:cubicBezTo>
                <a:cubicBezTo>
                  <a:pt x="475" y="36"/>
                  <a:pt x="499" y="26"/>
                  <a:pt x="523" y="14"/>
                </a:cubicBezTo>
                <a:cubicBezTo>
                  <a:pt x="498" y="5"/>
                  <a:pt x="499" y="3"/>
                  <a:pt x="466" y="0"/>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 name=" 81"/>
          <p:cNvSpPr>
            <a:spLocks noRot="1" noChangeAspect="1" noEditPoints="1" noChangeArrowheads="1" noChangeShapeType="1" noTextEdit="1"/>
          </p:cNvSpPr>
          <p:nvPr/>
        </p:nvSpPr>
        <p:spPr bwMode="auto">
          <a:xfrm>
            <a:off x="8102600" y="4464050"/>
            <a:ext cx="107950" cy="120650"/>
          </a:xfrm>
          <a:custGeom>
            <a:avLst/>
            <a:gdLst>
              <a:gd name="T0" fmla="+- 0 22527 22508"/>
              <a:gd name="T1" fmla="*/ T0 w 297"/>
              <a:gd name="T2" fmla="+- 0 12424 12402"/>
              <a:gd name="T3" fmla="*/ 12424 h 333"/>
              <a:gd name="T4" fmla="+- 0 22521 22508"/>
              <a:gd name="T5" fmla="*/ T4 w 297"/>
              <a:gd name="T6" fmla="+- 0 12417 12402"/>
              <a:gd name="T7" fmla="*/ 12417 h 333"/>
              <a:gd name="T8" fmla="+- 0 22514 22508"/>
              <a:gd name="T9" fmla="*/ T8 w 297"/>
              <a:gd name="T10" fmla="+- 0 12410 12402"/>
              <a:gd name="T11" fmla="*/ 12410 h 333"/>
              <a:gd name="T12" fmla="+- 0 22508 22508"/>
              <a:gd name="T13" fmla="*/ T12 w 297"/>
              <a:gd name="T14" fmla="+- 0 12403 12402"/>
              <a:gd name="T15" fmla="*/ 12403 h 333"/>
              <a:gd name="T16" fmla="+- 0 22512 22508"/>
              <a:gd name="T17" fmla="*/ T16 w 297"/>
              <a:gd name="T18" fmla="+- 0 12405 12402"/>
              <a:gd name="T19" fmla="*/ 12405 h 333"/>
              <a:gd name="T20" fmla="+- 0 22522 22508"/>
              <a:gd name="T21" fmla="*/ T20 w 297"/>
              <a:gd name="T22" fmla="+- 0 12411 12402"/>
              <a:gd name="T23" fmla="*/ 12411 h 333"/>
              <a:gd name="T24" fmla="+- 0 22528 22508"/>
              <a:gd name="T25" fmla="*/ T24 w 297"/>
              <a:gd name="T26" fmla="+- 0 12415 12402"/>
              <a:gd name="T27" fmla="*/ 12415 h 333"/>
              <a:gd name="T28" fmla="+- 0 22558 22508"/>
              <a:gd name="T29" fmla="*/ T28 w 297"/>
              <a:gd name="T30" fmla="+- 0 12436 12402"/>
              <a:gd name="T31" fmla="*/ 12436 h 333"/>
              <a:gd name="T32" fmla="+- 0 22591 22508"/>
              <a:gd name="T33" fmla="*/ T32 w 297"/>
              <a:gd name="T34" fmla="+- 0 12458 12402"/>
              <a:gd name="T35" fmla="*/ 12458 h 333"/>
              <a:gd name="T36" fmla="+- 0 22625 22508"/>
              <a:gd name="T37" fmla="*/ T36 w 297"/>
              <a:gd name="T38" fmla="+- 0 12473 12402"/>
              <a:gd name="T39" fmla="*/ 12473 h 333"/>
              <a:gd name="T40" fmla="+- 0 22669 22508"/>
              <a:gd name="T41" fmla="*/ T40 w 297"/>
              <a:gd name="T42" fmla="+- 0 12493 12402"/>
              <a:gd name="T43" fmla="*/ 12493 h 333"/>
              <a:gd name="T44" fmla="+- 0 22717 22508"/>
              <a:gd name="T45" fmla="*/ T44 w 297"/>
              <a:gd name="T46" fmla="+- 0 12507 12402"/>
              <a:gd name="T47" fmla="*/ 12507 h 333"/>
              <a:gd name="T48" fmla="+- 0 22762 22508"/>
              <a:gd name="T49" fmla="*/ T48 w 297"/>
              <a:gd name="T50" fmla="+- 0 12525 12402"/>
              <a:gd name="T51" fmla="*/ 12525 h 333"/>
              <a:gd name="T52" fmla="+- 0 22777 22508"/>
              <a:gd name="T53" fmla="*/ T52 w 297"/>
              <a:gd name="T54" fmla="+- 0 12531 12402"/>
              <a:gd name="T55" fmla="*/ 12531 h 333"/>
              <a:gd name="T56" fmla="+- 0 22791 22508"/>
              <a:gd name="T57" fmla="*/ T56 w 297"/>
              <a:gd name="T58" fmla="+- 0 12537 12402"/>
              <a:gd name="T59" fmla="*/ 12537 h 333"/>
              <a:gd name="T60" fmla="+- 0 22804 22508"/>
              <a:gd name="T61" fmla="*/ T60 w 297"/>
              <a:gd name="T62" fmla="+- 0 12546 12402"/>
              <a:gd name="T63" fmla="*/ 12546 h 333"/>
              <a:gd name="T64" fmla="+- 0 22790 22508"/>
              <a:gd name="T65" fmla="*/ T64 w 297"/>
              <a:gd name="T66" fmla="+- 0 12556 12402"/>
              <a:gd name="T67" fmla="*/ 12556 h 333"/>
              <a:gd name="T68" fmla="+- 0 22777 22508"/>
              <a:gd name="T69" fmla="*/ T68 w 297"/>
              <a:gd name="T70" fmla="+- 0 12566 12402"/>
              <a:gd name="T71" fmla="*/ 12566 h 333"/>
              <a:gd name="T72" fmla="+- 0 22765 22508"/>
              <a:gd name="T73" fmla="*/ T72 w 297"/>
              <a:gd name="T74" fmla="+- 0 12578 12402"/>
              <a:gd name="T75" fmla="*/ 12578 h 333"/>
              <a:gd name="T76" fmla="+- 0 22724 22508"/>
              <a:gd name="T77" fmla="*/ T76 w 297"/>
              <a:gd name="T78" fmla="+- 0 12618 12402"/>
              <a:gd name="T79" fmla="*/ 12618 h 333"/>
              <a:gd name="T80" fmla="+- 0 22695 22508"/>
              <a:gd name="T81" fmla="*/ T80 w 297"/>
              <a:gd name="T82" fmla="+- 0 12632 12402"/>
              <a:gd name="T83" fmla="*/ 12632 h 333"/>
              <a:gd name="T84" fmla="+- 0 22662 22508"/>
              <a:gd name="T85" fmla="*/ T84 w 297"/>
              <a:gd name="T86" fmla="+- 0 12672 12402"/>
              <a:gd name="T87" fmla="*/ 12672 h 333"/>
              <a:gd name="T88" fmla="+- 0 22639 22508"/>
              <a:gd name="T89" fmla="*/ T88 w 297"/>
              <a:gd name="T90" fmla="+- 0 12704 12402"/>
              <a:gd name="T91" fmla="*/ 12704 h 333"/>
              <a:gd name="T92" fmla="+- 0 22632 22508"/>
              <a:gd name="T93" fmla="*/ T92 w 297"/>
              <a:gd name="T94" fmla="+- 0 12713 12402"/>
              <a:gd name="T95" fmla="*/ 12713 h 333"/>
              <a:gd name="T96" fmla="+- 0 22617 22508"/>
              <a:gd name="T97" fmla="*/ T96 w 297"/>
              <a:gd name="T98" fmla="+- 0 12734 12402"/>
              <a:gd name="T99" fmla="*/ 12734 h 33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97" h="333" extrusionOk="0">
                <a:moveTo>
                  <a:pt x="19" y="22"/>
                </a:moveTo>
                <a:cubicBezTo>
                  <a:pt x="13" y="15"/>
                  <a:pt x="6" y="8"/>
                  <a:pt x="0" y="1"/>
                </a:cubicBezTo>
                <a:cubicBezTo>
                  <a:pt x="4" y="3"/>
                  <a:pt x="14" y="9"/>
                  <a:pt x="20" y="13"/>
                </a:cubicBezTo>
                <a:cubicBezTo>
                  <a:pt x="50" y="34"/>
                  <a:pt x="83" y="56"/>
                  <a:pt x="117" y="71"/>
                </a:cubicBezTo>
                <a:cubicBezTo>
                  <a:pt x="161" y="91"/>
                  <a:pt x="209" y="105"/>
                  <a:pt x="254" y="123"/>
                </a:cubicBezTo>
                <a:cubicBezTo>
                  <a:pt x="269" y="129"/>
                  <a:pt x="283" y="135"/>
                  <a:pt x="296" y="144"/>
                </a:cubicBezTo>
                <a:cubicBezTo>
                  <a:pt x="282" y="154"/>
                  <a:pt x="269" y="164"/>
                  <a:pt x="257" y="176"/>
                </a:cubicBezTo>
                <a:cubicBezTo>
                  <a:pt x="216" y="216"/>
                  <a:pt x="187" y="230"/>
                  <a:pt x="154" y="270"/>
                </a:cubicBezTo>
                <a:cubicBezTo>
                  <a:pt x="131" y="302"/>
                  <a:pt x="124" y="311"/>
                  <a:pt x="109" y="332"/>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 name=" 82"/>
          <p:cNvSpPr>
            <a:spLocks noRot="1" noChangeAspect="1" noEditPoints="1" noChangeArrowheads="1" noChangeShapeType="1" noTextEdit="1"/>
          </p:cNvSpPr>
          <p:nvPr/>
        </p:nvSpPr>
        <p:spPr bwMode="auto">
          <a:xfrm>
            <a:off x="8997950" y="4465638"/>
            <a:ext cx="696913" cy="76200"/>
          </a:xfrm>
          <a:custGeom>
            <a:avLst/>
            <a:gdLst>
              <a:gd name="T0" fmla="+- 0 26929 24995"/>
              <a:gd name="T1" fmla="*/ T0 w 1935"/>
              <a:gd name="T2" fmla="+- 0 12470 12406"/>
              <a:gd name="T3" fmla="*/ 12470 h 209"/>
              <a:gd name="T4" fmla="+- 0 26922 24995"/>
              <a:gd name="T5" fmla="*/ T4 w 1935"/>
              <a:gd name="T6" fmla="+- 0 12478 12406"/>
              <a:gd name="T7" fmla="*/ 12478 h 209"/>
              <a:gd name="T8" fmla="+- 0 26923 24995"/>
              <a:gd name="T9" fmla="*/ T8 w 1935"/>
              <a:gd name="T10" fmla="+- 0 12486 12406"/>
              <a:gd name="T11" fmla="*/ 12486 h 209"/>
              <a:gd name="T12" fmla="+- 0 26915 24995"/>
              <a:gd name="T13" fmla="*/ T12 w 1935"/>
              <a:gd name="T14" fmla="+- 0 12492 12406"/>
              <a:gd name="T15" fmla="*/ 12492 h 209"/>
              <a:gd name="T16" fmla="+- 0 26880 24995"/>
              <a:gd name="T17" fmla="*/ T16 w 1935"/>
              <a:gd name="T18" fmla="+- 0 12519 12406"/>
              <a:gd name="T19" fmla="*/ 12519 h 209"/>
              <a:gd name="T20" fmla="+- 0 26969 24995"/>
              <a:gd name="T21" fmla="*/ T20 w 1935"/>
              <a:gd name="T22" fmla="+- 0 12497 12406"/>
              <a:gd name="T23" fmla="*/ 12497 h 209"/>
              <a:gd name="T24" fmla="+- 0 26869 24995"/>
              <a:gd name="T25" fmla="*/ T24 w 1935"/>
              <a:gd name="T26" fmla="+- 0 12520 12406"/>
              <a:gd name="T27" fmla="*/ 12520 h 209"/>
              <a:gd name="T28" fmla="+- 0 26851 24995"/>
              <a:gd name="T29" fmla="*/ T28 w 1935"/>
              <a:gd name="T30" fmla="+- 0 12524 12406"/>
              <a:gd name="T31" fmla="*/ 12524 h 209"/>
              <a:gd name="T32" fmla="+- 0 26838 24995"/>
              <a:gd name="T33" fmla="*/ T32 w 1935"/>
              <a:gd name="T34" fmla="+- 0 12522 12406"/>
              <a:gd name="T35" fmla="*/ 12522 h 209"/>
              <a:gd name="T36" fmla="+- 0 26820 24995"/>
              <a:gd name="T37" fmla="*/ T36 w 1935"/>
              <a:gd name="T38" fmla="+- 0 12530 12406"/>
              <a:gd name="T39" fmla="*/ 12530 h 209"/>
              <a:gd name="T40" fmla="+- 0 26803 24995"/>
              <a:gd name="T41" fmla="*/ T40 w 1935"/>
              <a:gd name="T42" fmla="+- 0 12537 12406"/>
              <a:gd name="T43" fmla="*/ 12537 h 209"/>
              <a:gd name="T44" fmla="+- 0 26803 24995"/>
              <a:gd name="T45" fmla="*/ T44 w 1935"/>
              <a:gd name="T46" fmla="+- 0 12552 12406"/>
              <a:gd name="T47" fmla="*/ 12552 h 209"/>
              <a:gd name="T48" fmla="+- 0 26786 24995"/>
              <a:gd name="T49" fmla="*/ T48 w 1935"/>
              <a:gd name="T50" fmla="+- 0 12559 12406"/>
              <a:gd name="T51" fmla="*/ 12559 h 209"/>
              <a:gd name="T52" fmla="+- 0 26760 24995"/>
              <a:gd name="T53" fmla="*/ T52 w 1935"/>
              <a:gd name="T54" fmla="+- 0 12570 12406"/>
              <a:gd name="T55" fmla="*/ 12570 h 209"/>
              <a:gd name="T56" fmla="+- 0 26733 24995"/>
              <a:gd name="T57" fmla="*/ T56 w 1935"/>
              <a:gd name="T58" fmla="+- 0 12586 12406"/>
              <a:gd name="T59" fmla="*/ 12586 h 209"/>
              <a:gd name="T60" fmla="+- 0 26703 24995"/>
              <a:gd name="T61" fmla="*/ T60 w 1935"/>
              <a:gd name="T62" fmla="+- 0 12589 12406"/>
              <a:gd name="T63" fmla="*/ 12589 h 209"/>
              <a:gd name="T64" fmla="+- 0 26678 24995"/>
              <a:gd name="T65" fmla="*/ T64 w 1935"/>
              <a:gd name="T66" fmla="+- 0 12592 12406"/>
              <a:gd name="T67" fmla="*/ 12592 h 209"/>
              <a:gd name="T68" fmla="+- 0 26654 24995"/>
              <a:gd name="T69" fmla="*/ T68 w 1935"/>
              <a:gd name="T70" fmla="+- 0 12589 12406"/>
              <a:gd name="T71" fmla="*/ 12589 h 209"/>
              <a:gd name="T72" fmla="+- 0 26628 24995"/>
              <a:gd name="T73" fmla="*/ T72 w 1935"/>
              <a:gd name="T74" fmla="+- 0 12595 12406"/>
              <a:gd name="T75" fmla="*/ 12595 h 209"/>
              <a:gd name="T76" fmla="+- 0 26614 24995"/>
              <a:gd name="T77" fmla="*/ T76 w 1935"/>
              <a:gd name="T78" fmla="+- 0 12598 12406"/>
              <a:gd name="T79" fmla="*/ 12598 h 209"/>
              <a:gd name="T80" fmla="+- 0 26592 24995"/>
              <a:gd name="T81" fmla="*/ T80 w 1935"/>
              <a:gd name="T82" fmla="+- 0 12611 12406"/>
              <a:gd name="T83" fmla="*/ 12611 h 209"/>
              <a:gd name="T84" fmla="+- 0 26579 24995"/>
              <a:gd name="T85" fmla="*/ T84 w 1935"/>
              <a:gd name="T86" fmla="+- 0 12614 12406"/>
              <a:gd name="T87" fmla="*/ 12614 h 209"/>
              <a:gd name="T88" fmla="+- 0 26583 24995"/>
              <a:gd name="T89" fmla="*/ T88 w 1935"/>
              <a:gd name="T90" fmla="+- 0 12614 12406"/>
              <a:gd name="T91" fmla="*/ 12614 h 209"/>
              <a:gd name="T92" fmla="+- 0 26586 24995"/>
              <a:gd name="T93" fmla="*/ T92 w 1935"/>
              <a:gd name="T94" fmla="+- 0 12613 12406"/>
              <a:gd name="T95" fmla="*/ 12613 h 209"/>
              <a:gd name="T96" fmla="+- 0 26589 24995"/>
              <a:gd name="T97" fmla="*/ T96 w 1935"/>
              <a:gd name="T98" fmla="+- 0 12609 12406"/>
              <a:gd name="T99" fmla="*/ 12609 h 209"/>
              <a:gd name="T100" fmla="+- 0 26628 24995"/>
              <a:gd name="T101" fmla="*/ T100 w 1935"/>
              <a:gd name="T102" fmla="+- 0 12601 12406"/>
              <a:gd name="T103" fmla="*/ 12601 h 209"/>
              <a:gd name="T104" fmla="+- 0 26669 24995"/>
              <a:gd name="T105" fmla="*/ T104 w 1935"/>
              <a:gd name="T106" fmla="+- 0 12594 12406"/>
              <a:gd name="T107" fmla="*/ 12594 h 209"/>
              <a:gd name="T108" fmla="+- 0 26709 24995"/>
              <a:gd name="T109" fmla="*/ T108 w 1935"/>
              <a:gd name="T110" fmla="+- 0 12585 12406"/>
              <a:gd name="T111" fmla="*/ 12585 h 209"/>
              <a:gd name="T112" fmla="+- 0 26748 24995"/>
              <a:gd name="T113" fmla="*/ T112 w 1935"/>
              <a:gd name="T114" fmla="+- 0 12576 12406"/>
              <a:gd name="T115" fmla="*/ 12576 h 209"/>
              <a:gd name="T116" fmla="+- 0 26786 24995"/>
              <a:gd name="T117" fmla="*/ T116 w 1935"/>
              <a:gd name="T118" fmla="+- 0 12580 12406"/>
              <a:gd name="T119" fmla="*/ 12580 h 209"/>
              <a:gd name="T120" fmla="+- 0 26823 24995"/>
              <a:gd name="T121" fmla="*/ T120 w 1935"/>
              <a:gd name="T122" fmla="+- 0 12570 12406"/>
              <a:gd name="T123" fmla="*/ 12570 h 209"/>
              <a:gd name="T124" fmla="+- 0 26827 24995"/>
              <a:gd name="T125" fmla="*/ T124 w 1935"/>
              <a:gd name="T126" fmla="+- 0 12569 12406"/>
              <a:gd name="T127" fmla="*/ 12569 h 209"/>
              <a:gd name="T128" fmla="+- 0 26837 24995"/>
              <a:gd name="T129" fmla="*/ T128 w 1935"/>
              <a:gd name="T130" fmla="+- 0 12558 12406"/>
              <a:gd name="T131" fmla="*/ 12558 h 209"/>
              <a:gd name="T132" fmla="+- 0 26843 24995"/>
              <a:gd name="T133" fmla="*/ T132 w 1935"/>
              <a:gd name="T134" fmla="+- 0 12556 12406"/>
              <a:gd name="T135" fmla="*/ 12556 h 209"/>
              <a:gd name="T136" fmla="+- 0 26826 24995"/>
              <a:gd name="T137" fmla="*/ T136 w 1935"/>
              <a:gd name="T138" fmla="+- 0 12545 12406"/>
              <a:gd name="T139" fmla="*/ 12545 h 209"/>
              <a:gd name="T140" fmla="+- 0 26829 24995"/>
              <a:gd name="T141" fmla="*/ T140 w 1935"/>
              <a:gd name="T142" fmla="+- 0 12539 12406"/>
              <a:gd name="T143" fmla="*/ 12539 h 209"/>
              <a:gd name="T144" fmla="+- 0 26808 24995"/>
              <a:gd name="T145" fmla="*/ T144 w 1935"/>
              <a:gd name="T146" fmla="+- 0 12530 12406"/>
              <a:gd name="T147" fmla="*/ 12530 h 209"/>
              <a:gd name="T148" fmla="+- 0 26758 24995"/>
              <a:gd name="T149" fmla="*/ T148 w 1935"/>
              <a:gd name="T150" fmla="+- 0 12508 12406"/>
              <a:gd name="T151" fmla="*/ 12508 h 209"/>
              <a:gd name="T152" fmla="+- 0 26693 24995"/>
              <a:gd name="T153" fmla="*/ T152 w 1935"/>
              <a:gd name="T154" fmla="+- 0 12509 12406"/>
              <a:gd name="T155" fmla="*/ 12509 h 209"/>
              <a:gd name="T156" fmla="+- 0 26640 24995"/>
              <a:gd name="T157" fmla="*/ T156 w 1935"/>
              <a:gd name="T158" fmla="+- 0 12499 12406"/>
              <a:gd name="T159" fmla="*/ 12499 h 209"/>
              <a:gd name="T160" fmla="+- 0 26463 24995"/>
              <a:gd name="T161" fmla="*/ T160 w 1935"/>
              <a:gd name="T162" fmla="+- 0 12466 12406"/>
              <a:gd name="T163" fmla="*/ 12466 h 209"/>
              <a:gd name="T164" fmla="+- 0 26290 24995"/>
              <a:gd name="T165" fmla="*/ T164 w 1935"/>
              <a:gd name="T166" fmla="+- 0 12448 12406"/>
              <a:gd name="T167" fmla="*/ 12448 h 209"/>
              <a:gd name="T168" fmla="+- 0 26111 24995"/>
              <a:gd name="T169" fmla="*/ T168 w 1935"/>
              <a:gd name="T170" fmla="+- 0 12434 12406"/>
              <a:gd name="T171" fmla="*/ 12434 h 209"/>
              <a:gd name="T172" fmla="+- 0 25981 24995"/>
              <a:gd name="T173" fmla="*/ T172 w 1935"/>
              <a:gd name="T174" fmla="+- 0 12424 12406"/>
              <a:gd name="T175" fmla="*/ 12424 h 209"/>
              <a:gd name="T176" fmla="+- 0 25850 24995"/>
              <a:gd name="T177" fmla="*/ T176 w 1935"/>
              <a:gd name="T178" fmla="+- 0 12419 12406"/>
              <a:gd name="T179" fmla="*/ 12419 h 209"/>
              <a:gd name="T180" fmla="+- 0 25719 24995"/>
              <a:gd name="T181" fmla="*/ T180 w 1935"/>
              <a:gd name="T182" fmla="+- 0 12413 12406"/>
              <a:gd name="T183" fmla="*/ 12413 h 209"/>
              <a:gd name="T184" fmla="+- 0 25611 24995"/>
              <a:gd name="T185" fmla="*/ T184 w 1935"/>
              <a:gd name="T186" fmla="+- 0 12408 12406"/>
              <a:gd name="T187" fmla="*/ 12408 h 209"/>
              <a:gd name="T188" fmla="+- 0 25501 24995"/>
              <a:gd name="T189" fmla="*/ T188 w 1935"/>
              <a:gd name="T190" fmla="+- 0 12406 12406"/>
              <a:gd name="T191" fmla="*/ 12406 h 209"/>
              <a:gd name="T192" fmla="+- 0 25393 24995"/>
              <a:gd name="T193" fmla="*/ T192 w 1935"/>
              <a:gd name="T194" fmla="+- 0 12408 12406"/>
              <a:gd name="T195" fmla="*/ 12408 h 209"/>
              <a:gd name="T196" fmla="+- 0 25276 24995"/>
              <a:gd name="T197" fmla="*/ T196 w 1935"/>
              <a:gd name="T198" fmla="+- 0 12410 12406"/>
              <a:gd name="T199" fmla="*/ 12410 h 209"/>
              <a:gd name="T200" fmla="+- 0 25158 24995"/>
              <a:gd name="T201" fmla="*/ T200 w 1935"/>
              <a:gd name="T202" fmla="+- 0 12408 12406"/>
              <a:gd name="T203" fmla="*/ 12408 h 209"/>
              <a:gd name="T204" fmla="+- 0 25041 24995"/>
              <a:gd name="T205" fmla="*/ T204 w 1935"/>
              <a:gd name="T206" fmla="+- 0 12417 12406"/>
              <a:gd name="T207" fmla="*/ 12417 h 209"/>
              <a:gd name="T208" fmla="+- 0 25015 24995"/>
              <a:gd name="T209" fmla="*/ T208 w 1935"/>
              <a:gd name="T210" fmla="+- 0 12420 12406"/>
              <a:gd name="T211" fmla="*/ 12420 h 209"/>
              <a:gd name="T212" fmla="+- 0 25010 24995"/>
              <a:gd name="T213" fmla="*/ T212 w 1935"/>
              <a:gd name="T214" fmla="+- 0 12420 12406"/>
              <a:gd name="T215" fmla="*/ 12420 h 209"/>
              <a:gd name="T216" fmla="+- 0 24995 24995"/>
              <a:gd name="T217" fmla="*/ T216 w 1935"/>
              <a:gd name="T218" fmla="+- 0 12424 12406"/>
              <a:gd name="T219" fmla="*/ 12424 h 2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Lst>
            <a:rect l="0" t="0" r="r" b="b"/>
            <a:pathLst>
              <a:path w="1935" h="209" extrusionOk="0">
                <a:moveTo>
                  <a:pt x="1934" y="64"/>
                </a:moveTo>
                <a:cubicBezTo>
                  <a:pt x="1927" y="72"/>
                  <a:pt x="1928" y="80"/>
                  <a:pt x="1920" y="86"/>
                </a:cubicBezTo>
                <a:cubicBezTo>
                  <a:pt x="1885" y="113"/>
                  <a:pt x="1974" y="91"/>
                  <a:pt x="1874" y="114"/>
                </a:cubicBezTo>
                <a:cubicBezTo>
                  <a:pt x="1856" y="118"/>
                  <a:pt x="1843" y="116"/>
                  <a:pt x="1825" y="124"/>
                </a:cubicBezTo>
                <a:cubicBezTo>
                  <a:pt x="1808" y="131"/>
                  <a:pt x="1808" y="146"/>
                  <a:pt x="1791" y="153"/>
                </a:cubicBezTo>
                <a:cubicBezTo>
                  <a:pt x="1765" y="164"/>
                  <a:pt x="1738" y="180"/>
                  <a:pt x="1708" y="183"/>
                </a:cubicBezTo>
                <a:cubicBezTo>
                  <a:pt x="1683" y="186"/>
                  <a:pt x="1659" y="183"/>
                  <a:pt x="1633" y="189"/>
                </a:cubicBezTo>
                <a:cubicBezTo>
                  <a:pt x="1619" y="192"/>
                  <a:pt x="1597" y="205"/>
                  <a:pt x="1584" y="208"/>
                </a:cubicBezTo>
                <a:cubicBezTo>
                  <a:pt x="1588" y="208"/>
                  <a:pt x="1591" y="207"/>
                  <a:pt x="1594" y="203"/>
                </a:cubicBezTo>
                <a:cubicBezTo>
                  <a:pt x="1633" y="195"/>
                  <a:pt x="1674" y="188"/>
                  <a:pt x="1714" y="179"/>
                </a:cubicBezTo>
                <a:cubicBezTo>
                  <a:pt x="1753" y="170"/>
                  <a:pt x="1791" y="174"/>
                  <a:pt x="1828" y="164"/>
                </a:cubicBezTo>
                <a:cubicBezTo>
                  <a:pt x="1832" y="163"/>
                  <a:pt x="1842" y="152"/>
                  <a:pt x="1848" y="150"/>
                </a:cubicBezTo>
                <a:cubicBezTo>
                  <a:pt x="1831" y="139"/>
                  <a:pt x="1834" y="133"/>
                  <a:pt x="1813" y="124"/>
                </a:cubicBezTo>
                <a:cubicBezTo>
                  <a:pt x="1763" y="102"/>
                  <a:pt x="1698" y="103"/>
                  <a:pt x="1645" y="93"/>
                </a:cubicBezTo>
                <a:cubicBezTo>
                  <a:pt x="1468" y="60"/>
                  <a:pt x="1295" y="42"/>
                  <a:pt x="1116" y="28"/>
                </a:cubicBezTo>
                <a:cubicBezTo>
                  <a:pt x="986" y="18"/>
                  <a:pt x="855" y="13"/>
                  <a:pt x="724" y="7"/>
                </a:cubicBezTo>
                <a:cubicBezTo>
                  <a:pt x="616" y="2"/>
                  <a:pt x="506" y="0"/>
                  <a:pt x="398" y="2"/>
                </a:cubicBezTo>
                <a:cubicBezTo>
                  <a:pt x="281" y="4"/>
                  <a:pt x="163" y="2"/>
                  <a:pt x="46" y="11"/>
                </a:cubicBezTo>
                <a:cubicBezTo>
                  <a:pt x="20" y="14"/>
                  <a:pt x="15" y="14"/>
                  <a:pt x="0" y="18"/>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 name=" 83"/>
          <p:cNvSpPr>
            <a:spLocks noRot="1" noChangeAspect="1" noEditPoints="1" noChangeArrowheads="1" noChangeShapeType="1" noTextEdit="1"/>
          </p:cNvSpPr>
          <p:nvPr/>
        </p:nvSpPr>
        <p:spPr bwMode="auto">
          <a:xfrm>
            <a:off x="8294688" y="4424363"/>
            <a:ext cx="180975" cy="222250"/>
          </a:xfrm>
          <a:custGeom>
            <a:avLst/>
            <a:gdLst>
              <a:gd name="T0" fmla="+- 0 23441 23039"/>
              <a:gd name="T1" fmla="*/ T0 w 505"/>
              <a:gd name="T2" fmla="+- 0 12417 12292"/>
              <a:gd name="T3" fmla="*/ 12417 h 616"/>
              <a:gd name="T4" fmla="+- 0 23426 23039"/>
              <a:gd name="T5" fmla="*/ T4 w 505"/>
              <a:gd name="T6" fmla="+- 0 12419 12292"/>
              <a:gd name="T7" fmla="*/ 12419 h 616"/>
              <a:gd name="T8" fmla="+- 0 23412 23039"/>
              <a:gd name="T9" fmla="*/ T8 w 505"/>
              <a:gd name="T10" fmla="+- 0 12422 12292"/>
              <a:gd name="T11" fmla="*/ 12422 h 616"/>
              <a:gd name="T12" fmla="+- 0 23397 23039"/>
              <a:gd name="T13" fmla="*/ T12 w 505"/>
              <a:gd name="T14" fmla="+- 0 12425 12292"/>
              <a:gd name="T15" fmla="*/ 12425 h 616"/>
              <a:gd name="T16" fmla="+- 0 23359 23039"/>
              <a:gd name="T17" fmla="*/ T16 w 505"/>
              <a:gd name="T18" fmla="+- 0 12431 12292"/>
              <a:gd name="T19" fmla="*/ 12431 h 616"/>
              <a:gd name="T20" fmla="+- 0 23323 23039"/>
              <a:gd name="T21" fmla="*/ T20 w 505"/>
              <a:gd name="T22" fmla="+- 0 12437 12292"/>
              <a:gd name="T23" fmla="*/ 12437 h 616"/>
              <a:gd name="T24" fmla="+- 0 23284 23039"/>
              <a:gd name="T25" fmla="*/ T24 w 505"/>
              <a:gd name="T26" fmla="+- 0 12436 12292"/>
              <a:gd name="T27" fmla="*/ 12436 h 616"/>
              <a:gd name="T28" fmla="+- 0 23248 23039"/>
              <a:gd name="T29" fmla="*/ T28 w 505"/>
              <a:gd name="T30" fmla="+- 0 12436 12292"/>
              <a:gd name="T31" fmla="*/ 12436 h 616"/>
              <a:gd name="T32" fmla="+- 0 23256 23039"/>
              <a:gd name="T33" fmla="*/ T32 w 505"/>
              <a:gd name="T34" fmla="+- 0 12426 12292"/>
              <a:gd name="T35" fmla="*/ 12426 h 616"/>
              <a:gd name="T36" fmla="+- 0 23239 23039"/>
              <a:gd name="T37" fmla="*/ T36 w 505"/>
              <a:gd name="T38" fmla="+- 0 12408 12292"/>
              <a:gd name="T39" fmla="*/ 12408 h 616"/>
              <a:gd name="T40" fmla="+- 0 23248 23039"/>
              <a:gd name="T41" fmla="*/ T40 w 505"/>
              <a:gd name="T42" fmla="+- 0 12374 12292"/>
              <a:gd name="T43" fmla="*/ 12374 h 616"/>
              <a:gd name="T44" fmla="+- 0 23250 23039"/>
              <a:gd name="T45" fmla="*/ T44 w 505"/>
              <a:gd name="T46" fmla="+- 0 12357 12292"/>
              <a:gd name="T47" fmla="*/ 12357 h 616"/>
              <a:gd name="T48" fmla="+- 0 23284 23039"/>
              <a:gd name="T49" fmla="*/ T48 w 505"/>
              <a:gd name="T50" fmla="+- 0 12335 12292"/>
              <a:gd name="T51" fmla="*/ 12335 h 616"/>
              <a:gd name="T52" fmla="+- 0 23324 23039"/>
              <a:gd name="T53" fmla="*/ T52 w 505"/>
              <a:gd name="T54" fmla="+- 0 12310 12292"/>
              <a:gd name="T55" fmla="*/ 12310 h 616"/>
              <a:gd name="T56" fmla="+- 0 23373 23039"/>
              <a:gd name="T57" fmla="*/ T56 w 505"/>
              <a:gd name="T58" fmla="+- 0 12298 12292"/>
              <a:gd name="T59" fmla="*/ 12298 h 616"/>
              <a:gd name="T60" fmla="+- 0 23419 23039"/>
              <a:gd name="T61" fmla="*/ T60 w 505"/>
              <a:gd name="T62" fmla="+- 0 12293 12292"/>
              <a:gd name="T63" fmla="*/ 12293 h 616"/>
              <a:gd name="T64" fmla="+- 0 23462 23039"/>
              <a:gd name="T65" fmla="*/ T64 w 505"/>
              <a:gd name="T66" fmla="+- 0 12289 12292"/>
              <a:gd name="T67" fmla="*/ 12289 h 616"/>
              <a:gd name="T68" fmla="+- 0 23513 23039"/>
              <a:gd name="T69" fmla="*/ T68 w 505"/>
              <a:gd name="T70" fmla="+- 0 12298 12292"/>
              <a:gd name="T71" fmla="*/ 12298 h 616"/>
              <a:gd name="T72" fmla="+- 0 23534 23039"/>
              <a:gd name="T73" fmla="*/ T72 w 505"/>
              <a:gd name="T74" fmla="+- 0 12342 12292"/>
              <a:gd name="T75" fmla="*/ 12342 h 616"/>
              <a:gd name="T76" fmla="+- 0 23567 23039"/>
              <a:gd name="T77" fmla="*/ T76 w 505"/>
              <a:gd name="T78" fmla="+- 0 12411 12292"/>
              <a:gd name="T79" fmla="*/ 12411 h 616"/>
              <a:gd name="T80" fmla="+- 0 23518 23039"/>
              <a:gd name="T81" fmla="*/ T80 w 505"/>
              <a:gd name="T82" fmla="+- 0 12491 12292"/>
              <a:gd name="T83" fmla="*/ 12491 h 616"/>
              <a:gd name="T84" fmla="+- 0 23479 23039"/>
              <a:gd name="T85" fmla="*/ T84 w 505"/>
              <a:gd name="T86" fmla="+- 0 12545 12292"/>
              <a:gd name="T87" fmla="*/ 12545 h 616"/>
              <a:gd name="T88" fmla="+- 0 23407 23039"/>
              <a:gd name="T89" fmla="*/ T88 w 505"/>
              <a:gd name="T90" fmla="+- 0 12643 12292"/>
              <a:gd name="T91" fmla="*/ 12643 h 616"/>
              <a:gd name="T92" fmla="+- 0 23312 23039"/>
              <a:gd name="T93" fmla="*/ T92 w 505"/>
              <a:gd name="T94" fmla="+- 0 12717 12292"/>
              <a:gd name="T95" fmla="*/ 12717 h 616"/>
              <a:gd name="T96" fmla="+- 0 23219 23039"/>
              <a:gd name="T97" fmla="*/ T96 w 505"/>
              <a:gd name="T98" fmla="+- 0 12793 12292"/>
              <a:gd name="T99" fmla="*/ 12793 h 616"/>
              <a:gd name="T100" fmla="+- 0 23174 23039"/>
              <a:gd name="T101" fmla="*/ T100 w 505"/>
              <a:gd name="T102" fmla="+- 0 12829 12292"/>
              <a:gd name="T103" fmla="*/ 12829 h 616"/>
              <a:gd name="T104" fmla="+- 0 23119 23039"/>
              <a:gd name="T105" fmla="*/ T104 w 505"/>
              <a:gd name="T106" fmla="+- 0 12885 12292"/>
              <a:gd name="T107" fmla="*/ 12885 h 616"/>
              <a:gd name="T108" fmla="+- 0 23060 23039"/>
              <a:gd name="T109" fmla="*/ T108 w 505"/>
              <a:gd name="T110" fmla="+- 0 12898 12292"/>
              <a:gd name="T111" fmla="*/ 12898 h 616"/>
              <a:gd name="T112" fmla="+- 0 23055 23039"/>
              <a:gd name="T113" fmla="*/ T112 w 505"/>
              <a:gd name="T114" fmla="+- 0 12898 12292"/>
              <a:gd name="T115" fmla="*/ 12898 h 616"/>
              <a:gd name="T116" fmla="+- 0 23050 23039"/>
              <a:gd name="T117" fmla="*/ T116 w 505"/>
              <a:gd name="T118" fmla="+- 0 12897 12292"/>
              <a:gd name="T119" fmla="*/ 12897 h 616"/>
              <a:gd name="T120" fmla="+- 0 23045 23039"/>
              <a:gd name="T121" fmla="*/ T120 w 505"/>
              <a:gd name="T122" fmla="+- 0 12897 12292"/>
              <a:gd name="T123" fmla="*/ 12897 h 616"/>
              <a:gd name="T124" fmla="+- 0 23041 23039"/>
              <a:gd name="T125" fmla="*/ T124 w 505"/>
              <a:gd name="T126" fmla="+- 0 12860 12292"/>
              <a:gd name="T127" fmla="*/ 12860 h 616"/>
              <a:gd name="T128" fmla="+- 0 23045 23039"/>
              <a:gd name="T129" fmla="*/ T128 w 505"/>
              <a:gd name="T130" fmla="+- 0 12838 12292"/>
              <a:gd name="T131" fmla="*/ 12838 h 616"/>
              <a:gd name="T132" fmla="+- 0 23075 23039"/>
              <a:gd name="T133" fmla="*/ T132 w 505"/>
              <a:gd name="T134" fmla="+- 0 12808 12292"/>
              <a:gd name="T135" fmla="*/ 12808 h 616"/>
              <a:gd name="T136" fmla="+- 0 23104 23039"/>
              <a:gd name="T137" fmla="*/ T136 w 505"/>
              <a:gd name="T138" fmla="+- 0 12779 12292"/>
              <a:gd name="T139" fmla="*/ 12779 h 616"/>
              <a:gd name="T140" fmla="+- 0 23143 23039"/>
              <a:gd name="T141" fmla="*/ T140 w 505"/>
              <a:gd name="T142" fmla="+- 0 12773 12292"/>
              <a:gd name="T143" fmla="*/ 12773 h 616"/>
              <a:gd name="T144" fmla="+- 0 23181 23039"/>
              <a:gd name="T145" fmla="*/ T144 w 505"/>
              <a:gd name="T146" fmla="+- 0 12772 12292"/>
              <a:gd name="T147" fmla="*/ 12772 h 616"/>
              <a:gd name="T148" fmla="+- 0 23251 23039"/>
              <a:gd name="T149" fmla="*/ T148 w 505"/>
              <a:gd name="T150" fmla="+- 0 12770 12292"/>
              <a:gd name="T151" fmla="*/ 12770 h 616"/>
              <a:gd name="T152" fmla="+- 0 23299 23039"/>
              <a:gd name="T153" fmla="*/ T152 w 505"/>
              <a:gd name="T154" fmla="+- 0 12791 12292"/>
              <a:gd name="T155" fmla="*/ 12791 h 616"/>
              <a:gd name="T156" fmla="+- 0 23347 23039"/>
              <a:gd name="T157" fmla="*/ T156 w 505"/>
              <a:gd name="T158" fmla="+- 0 12839 12292"/>
              <a:gd name="T159" fmla="*/ 12839 h 616"/>
              <a:gd name="T160" fmla="+- 0 23367 23039"/>
              <a:gd name="T161" fmla="*/ T160 w 505"/>
              <a:gd name="T162" fmla="+- 0 12859 12292"/>
              <a:gd name="T163" fmla="*/ 12859 h 616"/>
              <a:gd name="T164" fmla="+- 0 23376 23039"/>
              <a:gd name="T165" fmla="*/ T164 w 505"/>
              <a:gd name="T166" fmla="+- 0 12885 12292"/>
              <a:gd name="T167" fmla="*/ 12885 h 616"/>
              <a:gd name="T168" fmla="+- 0 23398 23039"/>
              <a:gd name="T169" fmla="*/ T168 w 505"/>
              <a:gd name="T170" fmla="+- 0 12904 12292"/>
              <a:gd name="T171" fmla="*/ 12904 h 616"/>
              <a:gd name="T172" fmla="+- 0 23402 23039"/>
              <a:gd name="T173" fmla="*/ T172 w 505"/>
              <a:gd name="T174" fmla="+- 0 12905 12292"/>
              <a:gd name="T175" fmla="*/ 12905 h 616"/>
              <a:gd name="T176" fmla="+- 0 23405 23039"/>
              <a:gd name="T177" fmla="*/ T176 w 505"/>
              <a:gd name="T178" fmla="+- 0 12906 12292"/>
              <a:gd name="T179" fmla="*/ 12906 h 616"/>
              <a:gd name="T180" fmla="+- 0 23409 23039"/>
              <a:gd name="T181" fmla="*/ T180 w 505"/>
              <a:gd name="T182" fmla="+- 0 12907 12292"/>
              <a:gd name="T183" fmla="*/ 12907 h 61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505" h="616" extrusionOk="0">
                <a:moveTo>
                  <a:pt x="402" y="125"/>
                </a:moveTo>
                <a:cubicBezTo>
                  <a:pt x="387" y="127"/>
                  <a:pt x="373" y="130"/>
                  <a:pt x="358" y="133"/>
                </a:cubicBezTo>
                <a:cubicBezTo>
                  <a:pt x="320" y="139"/>
                  <a:pt x="284" y="145"/>
                  <a:pt x="245" y="144"/>
                </a:cubicBezTo>
                <a:cubicBezTo>
                  <a:pt x="209" y="144"/>
                  <a:pt x="217" y="134"/>
                  <a:pt x="200" y="116"/>
                </a:cubicBezTo>
                <a:cubicBezTo>
                  <a:pt x="209" y="82"/>
                  <a:pt x="211" y="65"/>
                  <a:pt x="245" y="43"/>
                </a:cubicBezTo>
                <a:cubicBezTo>
                  <a:pt x="285" y="18"/>
                  <a:pt x="334" y="6"/>
                  <a:pt x="380" y="1"/>
                </a:cubicBezTo>
                <a:cubicBezTo>
                  <a:pt x="423" y="-3"/>
                  <a:pt x="474" y="6"/>
                  <a:pt x="495" y="50"/>
                </a:cubicBezTo>
                <a:cubicBezTo>
                  <a:pt x="528" y="119"/>
                  <a:pt x="479" y="199"/>
                  <a:pt x="440" y="253"/>
                </a:cubicBezTo>
                <a:cubicBezTo>
                  <a:pt x="368" y="351"/>
                  <a:pt x="273" y="425"/>
                  <a:pt x="180" y="501"/>
                </a:cubicBezTo>
                <a:cubicBezTo>
                  <a:pt x="135" y="537"/>
                  <a:pt x="80" y="593"/>
                  <a:pt x="21" y="606"/>
                </a:cubicBezTo>
                <a:cubicBezTo>
                  <a:pt x="16" y="606"/>
                  <a:pt x="11" y="605"/>
                  <a:pt x="6" y="605"/>
                </a:cubicBezTo>
                <a:cubicBezTo>
                  <a:pt x="2" y="568"/>
                  <a:pt x="6" y="546"/>
                  <a:pt x="36" y="516"/>
                </a:cubicBezTo>
                <a:cubicBezTo>
                  <a:pt x="65" y="487"/>
                  <a:pt x="104" y="481"/>
                  <a:pt x="142" y="480"/>
                </a:cubicBezTo>
                <a:cubicBezTo>
                  <a:pt x="212" y="478"/>
                  <a:pt x="260" y="499"/>
                  <a:pt x="308" y="547"/>
                </a:cubicBezTo>
                <a:cubicBezTo>
                  <a:pt x="328" y="567"/>
                  <a:pt x="337" y="593"/>
                  <a:pt x="359" y="612"/>
                </a:cubicBezTo>
                <a:cubicBezTo>
                  <a:pt x="363" y="613"/>
                  <a:pt x="366" y="614"/>
                  <a:pt x="370" y="615"/>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 name=" 84"/>
          <p:cNvSpPr>
            <a:spLocks noRot="1" noChangeAspect="1" noEditPoints="1" noChangeArrowheads="1" noChangeShapeType="1" noTextEdit="1"/>
          </p:cNvSpPr>
          <p:nvPr/>
        </p:nvSpPr>
        <p:spPr bwMode="auto">
          <a:xfrm>
            <a:off x="8602663" y="4398963"/>
            <a:ext cx="200025" cy="263525"/>
          </a:xfrm>
          <a:custGeom>
            <a:avLst/>
            <a:gdLst>
              <a:gd name="T0" fmla="+- 0 24219 23898"/>
              <a:gd name="T1" fmla="*/ T0 w 555"/>
              <a:gd name="T2" fmla="+- 0 12410 12221"/>
              <a:gd name="T3" fmla="*/ 12410 h 731"/>
              <a:gd name="T4" fmla="+- 0 24199 23898"/>
              <a:gd name="T5" fmla="*/ T4 w 555"/>
              <a:gd name="T6" fmla="+- 0 12401 12221"/>
              <a:gd name="T7" fmla="*/ 12401 h 731"/>
              <a:gd name="T8" fmla="+- 0 24166 23898"/>
              <a:gd name="T9" fmla="*/ T8 w 555"/>
              <a:gd name="T10" fmla="+- 0 12394 12221"/>
              <a:gd name="T11" fmla="*/ 12394 h 731"/>
              <a:gd name="T12" fmla="+- 0 24153 23898"/>
              <a:gd name="T13" fmla="*/ T12 w 555"/>
              <a:gd name="T14" fmla="+- 0 12375 12221"/>
              <a:gd name="T15" fmla="*/ 12375 h 731"/>
              <a:gd name="T16" fmla="+- 0 24142 23898"/>
              <a:gd name="T17" fmla="*/ T16 w 555"/>
              <a:gd name="T18" fmla="+- 0 12359 12221"/>
              <a:gd name="T19" fmla="*/ 12359 h 731"/>
              <a:gd name="T20" fmla="+- 0 24143 23898"/>
              <a:gd name="T21" fmla="*/ T20 w 555"/>
              <a:gd name="T22" fmla="+- 0 12340 12221"/>
              <a:gd name="T23" fmla="*/ 12340 h 731"/>
              <a:gd name="T24" fmla="+- 0 24146 23898"/>
              <a:gd name="T25" fmla="*/ T24 w 555"/>
              <a:gd name="T26" fmla="+- 0 12321 12221"/>
              <a:gd name="T27" fmla="*/ 12321 h 731"/>
              <a:gd name="T28" fmla="+- 0 24151 23898"/>
              <a:gd name="T29" fmla="*/ T28 w 555"/>
              <a:gd name="T30" fmla="+- 0 12286 12221"/>
              <a:gd name="T31" fmla="*/ 12286 h 731"/>
              <a:gd name="T32" fmla="+- 0 24186 23898"/>
              <a:gd name="T33" fmla="*/ T32 w 555"/>
              <a:gd name="T34" fmla="+- 0 12262 12221"/>
              <a:gd name="T35" fmla="*/ 12262 h 731"/>
              <a:gd name="T36" fmla="+- 0 24214 23898"/>
              <a:gd name="T37" fmla="*/ T36 w 555"/>
              <a:gd name="T38" fmla="+- 0 12248 12221"/>
              <a:gd name="T39" fmla="*/ 12248 h 731"/>
              <a:gd name="T40" fmla="+- 0 24273 23898"/>
              <a:gd name="T41" fmla="*/ T40 w 555"/>
              <a:gd name="T42" fmla="+- 0 12219 12221"/>
              <a:gd name="T43" fmla="*/ 12219 h 731"/>
              <a:gd name="T44" fmla="+- 0 24382 23898"/>
              <a:gd name="T45" fmla="*/ T44 w 555"/>
              <a:gd name="T46" fmla="+- 0 12198 12221"/>
              <a:gd name="T47" fmla="*/ 12198 h 731"/>
              <a:gd name="T48" fmla="+- 0 24428 23898"/>
              <a:gd name="T49" fmla="*/ T48 w 555"/>
              <a:gd name="T50" fmla="+- 0 12262 12221"/>
              <a:gd name="T51" fmla="*/ 12262 h 731"/>
              <a:gd name="T52" fmla="+- 0 24470 23898"/>
              <a:gd name="T53" fmla="*/ T52 w 555"/>
              <a:gd name="T54" fmla="+- 0 12322 12221"/>
              <a:gd name="T55" fmla="*/ 12322 h 731"/>
              <a:gd name="T56" fmla="+- 0 24446 23898"/>
              <a:gd name="T57" fmla="*/ T56 w 555"/>
              <a:gd name="T58" fmla="+- 0 12398 12221"/>
              <a:gd name="T59" fmla="*/ 12398 h 731"/>
              <a:gd name="T60" fmla="+- 0 24412 23898"/>
              <a:gd name="T61" fmla="*/ T60 w 555"/>
              <a:gd name="T62" fmla="+- 0 12454 12221"/>
              <a:gd name="T63" fmla="*/ 12454 h 731"/>
              <a:gd name="T64" fmla="+- 0 24350 23898"/>
              <a:gd name="T65" fmla="*/ T64 w 555"/>
              <a:gd name="T66" fmla="+- 0 12554 12221"/>
              <a:gd name="T67" fmla="*/ 12554 h 731"/>
              <a:gd name="T68" fmla="+- 0 24256 23898"/>
              <a:gd name="T69" fmla="*/ T68 w 555"/>
              <a:gd name="T70" fmla="+- 0 12628 12221"/>
              <a:gd name="T71" fmla="*/ 12628 h 731"/>
              <a:gd name="T72" fmla="+- 0 24165 23898"/>
              <a:gd name="T73" fmla="*/ T72 w 555"/>
              <a:gd name="T74" fmla="+- 0 12701 12221"/>
              <a:gd name="T75" fmla="*/ 12701 h 731"/>
              <a:gd name="T76" fmla="+- 0 24101 23898"/>
              <a:gd name="T77" fmla="*/ T76 w 555"/>
              <a:gd name="T78" fmla="+- 0 12752 12221"/>
              <a:gd name="T79" fmla="*/ 12752 h 731"/>
              <a:gd name="T80" fmla="+- 0 24029 23898"/>
              <a:gd name="T81" fmla="*/ T80 w 555"/>
              <a:gd name="T82" fmla="+- 0 12813 12221"/>
              <a:gd name="T83" fmla="*/ 12813 h 731"/>
              <a:gd name="T84" fmla="+- 0 23949 23898"/>
              <a:gd name="T85" fmla="*/ T84 w 555"/>
              <a:gd name="T86" fmla="+- 0 12839 12221"/>
              <a:gd name="T87" fmla="*/ 12839 h 731"/>
              <a:gd name="T88" fmla="+- 0 23940 23898"/>
              <a:gd name="T89" fmla="*/ T88 w 555"/>
              <a:gd name="T90" fmla="+- 0 12840 12221"/>
              <a:gd name="T91" fmla="*/ 12840 h 731"/>
              <a:gd name="T92" fmla="+- 0 23931 23898"/>
              <a:gd name="T93" fmla="*/ T92 w 555"/>
              <a:gd name="T94" fmla="+- 0 12842 12221"/>
              <a:gd name="T95" fmla="*/ 12842 h 731"/>
              <a:gd name="T96" fmla="+- 0 23922 23898"/>
              <a:gd name="T97" fmla="*/ T96 w 555"/>
              <a:gd name="T98" fmla="+- 0 12843 12221"/>
              <a:gd name="T99" fmla="*/ 12843 h 731"/>
              <a:gd name="T100" fmla="+- 0 23901 23898"/>
              <a:gd name="T101" fmla="*/ T100 w 555"/>
              <a:gd name="T102" fmla="+- 0 12808 12221"/>
              <a:gd name="T103" fmla="*/ 12808 h 731"/>
              <a:gd name="T104" fmla="+- 0 23891 23898"/>
              <a:gd name="T105" fmla="*/ T104 w 555"/>
              <a:gd name="T106" fmla="+- 0 12800 12221"/>
              <a:gd name="T107" fmla="*/ 12800 h 731"/>
              <a:gd name="T108" fmla="+- 0 23907 23898"/>
              <a:gd name="T109" fmla="*/ T108 w 555"/>
              <a:gd name="T110" fmla="+- 0 12752 12221"/>
              <a:gd name="T111" fmla="*/ 12752 h 731"/>
              <a:gd name="T112" fmla="+- 0 23921 23898"/>
              <a:gd name="T113" fmla="*/ T112 w 555"/>
              <a:gd name="T114" fmla="+- 0 12708 12221"/>
              <a:gd name="T115" fmla="*/ 12708 h 731"/>
              <a:gd name="T116" fmla="+- 0 23946 23898"/>
              <a:gd name="T117" fmla="*/ T116 w 555"/>
              <a:gd name="T118" fmla="+- 0 12672 12221"/>
              <a:gd name="T119" fmla="*/ 12672 h 731"/>
              <a:gd name="T120" fmla="+- 0 23983 23898"/>
              <a:gd name="T121" fmla="*/ T120 w 555"/>
              <a:gd name="T122" fmla="+- 0 12644 12221"/>
              <a:gd name="T123" fmla="*/ 12644 h 731"/>
              <a:gd name="T124" fmla="+- 0 24007 23898"/>
              <a:gd name="T125" fmla="*/ T124 w 555"/>
              <a:gd name="T126" fmla="+- 0 12626 12221"/>
              <a:gd name="T127" fmla="*/ 12626 h 731"/>
              <a:gd name="T128" fmla="+- 0 24030 23898"/>
              <a:gd name="T129" fmla="*/ T128 w 555"/>
              <a:gd name="T130" fmla="+- 0 12620 12221"/>
              <a:gd name="T131" fmla="*/ 12620 h 731"/>
              <a:gd name="T132" fmla="+- 0 24058 23898"/>
              <a:gd name="T133" fmla="*/ T132 w 555"/>
              <a:gd name="T134" fmla="+- 0 12630 12221"/>
              <a:gd name="T135" fmla="*/ 12630 h 731"/>
              <a:gd name="T136" fmla="+- 0 24105 23898"/>
              <a:gd name="T137" fmla="*/ T136 w 555"/>
              <a:gd name="T138" fmla="+- 0 12648 12221"/>
              <a:gd name="T139" fmla="*/ 12648 h 731"/>
              <a:gd name="T140" fmla="+- 0 24129 23898"/>
              <a:gd name="T141" fmla="*/ T140 w 555"/>
              <a:gd name="T142" fmla="+- 0 12714 12221"/>
              <a:gd name="T143" fmla="*/ 12714 h 731"/>
              <a:gd name="T144" fmla="+- 0 24149 23898"/>
              <a:gd name="T145" fmla="*/ T144 w 555"/>
              <a:gd name="T146" fmla="+- 0 12755 12221"/>
              <a:gd name="T147" fmla="*/ 12755 h 731"/>
              <a:gd name="T148" fmla="+- 0 24171 23898"/>
              <a:gd name="T149" fmla="*/ T148 w 555"/>
              <a:gd name="T150" fmla="+- 0 12802 12221"/>
              <a:gd name="T151" fmla="*/ 12802 h 731"/>
              <a:gd name="T152" fmla="+- 0 24192 23898"/>
              <a:gd name="T153" fmla="*/ T152 w 555"/>
              <a:gd name="T154" fmla="+- 0 12849 12221"/>
              <a:gd name="T155" fmla="*/ 12849 h 731"/>
              <a:gd name="T156" fmla="+- 0 24217 23898"/>
              <a:gd name="T157" fmla="*/ T156 w 555"/>
              <a:gd name="T158" fmla="+- 0 12894 12221"/>
              <a:gd name="T159" fmla="*/ 12894 h 731"/>
              <a:gd name="T160" fmla="+- 0 24238 23898"/>
              <a:gd name="T161" fmla="*/ T160 w 555"/>
              <a:gd name="T162" fmla="+- 0 12933 12221"/>
              <a:gd name="T163" fmla="*/ 12933 h 731"/>
              <a:gd name="T164" fmla="+- 0 24246 23898"/>
              <a:gd name="T165" fmla="*/ T164 w 555"/>
              <a:gd name="T166" fmla="+- 0 12947 12221"/>
              <a:gd name="T167" fmla="*/ 12947 h 731"/>
              <a:gd name="T168" fmla="+- 0 24288 23898"/>
              <a:gd name="T169" fmla="*/ T168 w 555"/>
              <a:gd name="T170" fmla="+- 0 12951 12221"/>
              <a:gd name="T171" fmla="*/ 12951 h 731"/>
              <a:gd name="T172" fmla="+- 0 24310 23898"/>
              <a:gd name="T173" fmla="*/ T172 w 555"/>
              <a:gd name="T174" fmla="+- 0 12951 12221"/>
              <a:gd name="T175" fmla="*/ 12951 h 731"/>
              <a:gd name="T176" fmla="+- 0 24319 23898"/>
              <a:gd name="T177" fmla="*/ T176 w 555"/>
              <a:gd name="T178" fmla="+- 0 12950 12221"/>
              <a:gd name="T179" fmla="*/ 12950 h 731"/>
              <a:gd name="T180" fmla="+- 0 24332 23898"/>
              <a:gd name="T181" fmla="*/ T180 w 555"/>
              <a:gd name="T182" fmla="+- 0 12940 12221"/>
              <a:gd name="T183" fmla="*/ 12940 h 73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555" h="731" extrusionOk="0">
                <a:moveTo>
                  <a:pt x="321" y="189"/>
                </a:moveTo>
                <a:cubicBezTo>
                  <a:pt x="301" y="180"/>
                  <a:pt x="268" y="173"/>
                  <a:pt x="255" y="154"/>
                </a:cubicBezTo>
                <a:cubicBezTo>
                  <a:pt x="244" y="138"/>
                  <a:pt x="245" y="119"/>
                  <a:pt x="248" y="100"/>
                </a:cubicBezTo>
                <a:cubicBezTo>
                  <a:pt x="253" y="65"/>
                  <a:pt x="288" y="41"/>
                  <a:pt x="316" y="27"/>
                </a:cubicBezTo>
                <a:cubicBezTo>
                  <a:pt x="375" y="-2"/>
                  <a:pt x="484" y="-23"/>
                  <a:pt x="530" y="41"/>
                </a:cubicBezTo>
                <a:cubicBezTo>
                  <a:pt x="572" y="101"/>
                  <a:pt x="548" y="177"/>
                  <a:pt x="514" y="233"/>
                </a:cubicBezTo>
                <a:cubicBezTo>
                  <a:pt x="452" y="333"/>
                  <a:pt x="358" y="407"/>
                  <a:pt x="267" y="480"/>
                </a:cubicBezTo>
                <a:cubicBezTo>
                  <a:pt x="203" y="531"/>
                  <a:pt x="131" y="592"/>
                  <a:pt x="51" y="618"/>
                </a:cubicBezTo>
                <a:cubicBezTo>
                  <a:pt x="42" y="619"/>
                  <a:pt x="33" y="621"/>
                  <a:pt x="24" y="622"/>
                </a:cubicBezTo>
                <a:cubicBezTo>
                  <a:pt x="3" y="587"/>
                  <a:pt x="-7" y="579"/>
                  <a:pt x="9" y="531"/>
                </a:cubicBezTo>
                <a:cubicBezTo>
                  <a:pt x="23" y="487"/>
                  <a:pt x="48" y="451"/>
                  <a:pt x="85" y="423"/>
                </a:cubicBezTo>
                <a:cubicBezTo>
                  <a:pt x="109" y="405"/>
                  <a:pt x="132" y="399"/>
                  <a:pt x="160" y="409"/>
                </a:cubicBezTo>
                <a:cubicBezTo>
                  <a:pt x="207" y="427"/>
                  <a:pt x="231" y="493"/>
                  <a:pt x="251" y="534"/>
                </a:cubicBezTo>
                <a:cubicBezTo>
                  <a:pt x="273" y="581"/>
                  <a:pt x="294" y="628"/>
                  <a:pt x="319" y="673"/>
                </a:cubicBezTo>
                <a:cubicBezTo>
                  <a:pt x="340" y="712"/>
                  <a:pt x="348" y="726"/>
                  <a:pt x="390" y="730"/>
                </a:cubicBezTo>
                <a:cubicBezTo>
                  <a:pt x="412" y="730"/>
                  <a:pt x="421" y="729"/>
                  <a:pt x="434" y="719"/>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9" name=" 85"/>
          <p:cNvSpPr>
            <a:spLocks noRot="1" noChangeAspect="1" noEditPoints="1" noChangeArrowheads="1" noChangeShapeType="1" noTextEdit="1"/>
          </p:cNvSpPr>
          <p:nvPr/>
        </p:nvSpPr>
        <p:spPr bwMode="auto">
          <a:xfrm>
            <a:off x="5943600" y="3898900"/>
            <a:ext cx="2111375" cy="1006475"/>
          </a:xfrm>
          <a:custGeom>
            <a:avLst/>
            <a:gdLst>
              <a:gd name="T0" fmla="+- 0 22373 16511"/>
              <a:gd name="T1" fmla="*/ T0 w 5863"/>
              <a:gd name="T2" fmla="+- 0 10829 10829"/>
              <a:gd name="T3" fmla="*/ 10829 h 2797"/>
              <a:gd name="T4" fmla="+- 0 21858 16511"/>
              <a:gd name="T5" fmla="*/ T4 w 5863"/>
              <a:gd name="T6" fmla="+- 0 10857 10829"/>
              <a:gd name="T7" fmla="*/ 10857 h 2797"/>
              <a:gd name="T8" fmla="+- 0 21336 16511"/>
              <a:gd name="T9" fmla="*/ T8 w 5863"/>
              <a:gd name="T10" fmla="+- 0 10871 10829"/>
              <a:gd name="T11" fmla="*/ 10871 h 2797"/>
              <a:gd name="T12" fmla="+- 0 20826 16511"/>
              <a:gd name="T13" fmla="*/ T12 w 5863"/>
              <a:gd name="T14" fmla="+- 0 10953 10829"/>
              <a:gd name="T15" fmla="*/ 10953 h 2797"/>
              <a:gd name="T16" fmla="+- 0 20158 16511"/>
              <a:gd name="T17" fmla="*/ T16 w 5863"/>
              <a:gd name="T18" fmla="+- 0 11061 10829"/>
              <a:gd name="T19" fmla="*/ 11061 h 2797"/>
              <a:gd name="T20" fmla="+- 0 19518 16511"/>
              <a:gd name="T21" fmla="*/ T20 w 5863"/>
              <a:gd name="T22" fmla="+- 0 11318 10829"/>
              <a:gd name="T23" fmla="*/ 11318 h 2797"/>
              <a:gd name="T24" fmla="+- 0 18882 16511"/>
              <a:gd name="T25" fmla="*/ T24 w 5863"/>
              <a:gd name="T26" fmla="+- 0 11540 10829"/>
              <a:gd name="T27" fmla="*/ 11540 h 2797"/>
              <a:gd name="T28" fmla="+- 0 18369 16511"/>
              <a:gd name="T29" fmla="*/ T28 w 5863"/>
              <a:gd name="T30" fmla="+- 0 11719 10829"/>
              <a:gd name="T31" fmla="*/ 11719 h 2797"/>
              <a:gd name="T32" fmla="+- 0 17922 16511"/>
              <a:gd name="T33" fmla="*/ T32 w 5863"/>
              <a:gd name="T34" fmla="+- 0 11981 10829"/>
              <a:gd name="T35" fmla="*/ 11981 h 2797"/>
              <a:gd name="T36" fmla="+- 0 17503 16511"/>
              <a:gd name="T37" fmla="*/ T36 w 5863"/>
              <a:gd name="T38" fmla="+- 0 12322 10829"/>
              <a:gd name="T39" fmla="*/ 12322 h 2797"/>
              <a:gd name="T40" fmla="+- 0 17275 16511"/>
              <a:gd name="T41" fmla="*/ T40 w 5863"/>
              <a:gd name="T42" fmla="+- 0 12508 10829"/>
              <a:gd name="T43" fmla="*/ 12508 h 2797"/>
              <a:gd name="T44" fmla="+- 0 17077 16511"/>
              <a:gd name="T45" fmla="*/ T44 w 5863"/>
              <a:gd name="T46" fmla="+- 0 12701 10829"/>
              <a:gd name="T47" fmla="*/ 12701 h 2797"/>
              <a:gd name="T48" fmla="+- 0 16875 16511"/>
              <a:gd name="T49" fmla="*/ T48 w 5863"/>
              <a:gd name="T50" fmla="+- 0 12914 10829"/>
              <a:gd name="T51" fmla="*/ 12914 h 2797"/>
              <a:gd name="T52" fmla="+- 0 16770 16511"/>
              <a:gd name="T53" fmla="*/ T52 w 5863"/>
              <a:gd name="T54" fmla="+- 0 13025 10829"/>
              <a:gd name="T55" fmla="*/ 13025 h 2797"/>
              <a:gd name="T56" fmla="+- 0 16690 16511"/>
              <a:gd name="T57" fmla="*/ T56 w 5863"/>
              <a:gd name="T58" fmla="+- 0 13140 10829"/>
              <a:gd name="T59" fmla="*/ 13140 h 2797"/>
              <a:gd name="T60" fmla="+- 0 16610 16511"/>
              <a:gd name="T61" fmla="*/ T60 w 5863"/>
              <a:gd name="T62" fmla="+- 0 13269 10829"/>
              <a:gd name="T63" fmla="*/ 13269 h 2797"/>
              <a:gd name="T64" fmla="+- 0 16562 16511"/>
              <a:gd name="T65" fmla="*/ T64 w 5863"/>
              <a:gd name="T66" fmla="+- 0 13346 10829"/>
              <a:gd name="T67" fmla="*/ 13346 h 2797"/>
              <a:gd name="T68" fmla="+- 0 16528 16511"/>
              <a:gd name="T69" fmla="*/ T68 w 5863"/>
              <a:gd name="T70" fmla="+- 0 13418 10829"/>
              <a:gd name="T71" fmla="*/ 13418 h 2797"/>
              <a:gd name="T72" fmla="+- 0 16517 16511"/>
              <a:gd name="T73" fmla="*/ T72 w 5863"/>
              <a:gd name="T74" fmla="+- 0 13507 10829"/>
              <a:gd name="T75" fmla="*/ 13507 h 2797"/>
              <a:gd name="T76" fmla="+- 0 16511 16511"/>
              <a:gd name="T77" fmla="*/ T76 w 5863"/>
              <a:gd name="T78" fmla="+- 0 13553 10829"/>
              <a:gd name="T79" fmla="*/ 13553 h 2797"/>
              <a:gd name="T80" fmla="+- 0 16537 16511"/>
              <a:gd name="T81" fmla="*/ T80 w 5863"/>
              <a:gd name="T82" fmla="+- 0 13587 10829"/>
              <a:gd name="T83" fmla="*/ 13587 h 2797"/>
              <a:gd name="T84" fmla="+- 0 16535 16511"/>
              <a:gd name="T85" fmla="*/ T84 w 5863"/>
              <a:gd name="T86" fmla="+- 0 13625 10829"/>
              <a:gd name="T87" fmla="*/ 13625 h 27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5863" h="2797" extrusionOk="0">
                <a:moveTo>
                  <a:pt x="5862" y="0"/>
                </a:moveTo>
                <a:cubicBezTo>
                  <a:pt x="5347" y="28"/>
                  <a:pt x="4825" y="42"/>
                  <a:pt x="4315" y="124"/>
                </a:cubicBezTo>
                <a:cubicBezTo>
                  <a:pt x="3647" y="232"/>
                  <a:pt x="3007" y="489"/>
                  <a:pt x="2371" y="711"/>
                </a:cubicBezTo>
                <a:cubicBezTo>
                  <a:pt x="1858" y="890"/>
                  <a:pt x="1411" y="1152"/>
                  <a:pt x="992" y="1493"/>
                </a:cubicBezTo>
                <a:cubicBezTo>
                  <a:pt x="764" y="1679"/>
                  <a:pt x="566" y="1872"/>
                  <a:pt x="364" y="2085"/>
                </a:cubicBezTo>
                <a:cubicBezTo>
                  <a:pt x="259" y="2196"/>
                  <a:pt x="179" y="2311"/>
                  <a:pt x="99" y="2440"/>
                </a:cubicBezTo>
                <a:cubicBezTo>
                  <a:pt x="51" y="2517"/>
                  <a:pt x="17" y="2589"/>
                  <a:pt x="6" y="2678"/>
                </a:cubicBezTo>
                <a:cubicBezTo>
                  <a:pt x="0" y="2724"/>
                  <a:pt x="26" y="2758"/>
                  <a:pt x="24" y="2796"/>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 for Computing </a:t>
            </a:r>
            <a:r>
              <a:rPr lang="en-US" i="1" dirty="0" err="1"/>
              <a:t>a^b</a:t>
            </a:r>
            <a:r>
              <a:rPr lang="en-US" i="1" dirty="0"/>
              <a:t> mod n</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762000" y="1524000"/>
            <a:ext cx="7772400" cy="46482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5668963"/>
          </a:xfrm>
        </p:spPr>
        <p:txBody>
          <a:bodyPr/>
          <a:lstStyle/>
          <a:p>
            <a:r>
              <a:rPr lang="en-US" b="1" i="1" dirty="0"/>
              <a:t>EFFICIENT OPERATION USING THE PUBLIC KEY</a:t>
            </a:r>
          </a:p>
          <a:p>
            <a:pPr lvl="1"/>
            <a:r>
              <a:rPr lang="en-US" b="1" i="1" dirty="0"/>
              <a:t>The choice of ‘e’ is made such that the speed is increased.</a:t>
            </a:r>
          </a:p>
          <a:p>
            <a:pPr lvl="1"/>
            <a:r>
              <a:rPr lang="en-US" b="1" i="1" dirty="0"/>
              <a:t>Popular choice ‘3’ and ‘17’ , as there are only 2 1s.</a:t>
            </a:r>
          </a:p>
          <a:p>
            <a:pPr lvl="1"/>
            <a:r>
              <a:rPr lang="en-US" b="1" i="1" dirty="0"/>
              <a:t>But small ‘e’ is vulnerable.</a:t>
            </a:r>
          </a:p>
          <a:p>
            <a:endParaRPr lang="en-US" b="1" i="1" dirty="0"/>
          </a:p>
          <a:p>
            <a:pPr marL="342900" lvl="1" indent="-342900">
              <a:buFont typeface="Arial" pitchFamily="34" charset="0"/>
              <a:buChar char="•"/>
            </a:pPr>
            <a:r>
              <a:rPr lang="en-US" sz="3200" b="1" i="1" dirty="0"/>
              <a:t>EFFICIENT OPERATION USING THE PRIVATE KEY</a:t>
            </a:r>
          </a:p>
          <a:p>
            <a:endParaRPr lang="en-US" b="1" i="1" dirty="0"/>
          </a:p>
          <a:p>
            <a:pPr lvl="1">
              <a:buNone/>
            </a:pPr>
            <a:endParaRPr lang="en-US" b="1" i="1" dirty="0"/>
          </a:p>
          <a:p>
            <a:pPr lvl="1"/>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 2"/>
          <p:cNvSpPr>
            <a:spLocks noRot="1" noChangeAspect="1" noEditPoints="1" noChangeArrowheads="1" noChangeShapeType="1" noTextEdit="1"/>
          </p:cNvSpPr>
          <p:nvPr/>
        </p:nvSpPr>
        <p:spPr bwMode="auto">
          <a:xfrm>
            <a:off x="-347663" y="2536825"/>
            <a:ext cx="296863" cy="138113"/>
          </a:xfrm>
          <a:custGeom>
            <a:avLst/>
            <a:gdLst>
              <a:gd name="T0" fmla="+- 0 -970 -970"/>
              <a:gd name="T1" fmla="*/ T0 w 823"/>
              <a:gd name="T2" fmla="+- 0 7046 7046"/>
              <a:gd name="T3" fmla="*/ 7046 h 383"/>
              <a:gd name="T4" fmla="+- 0 -946 -970"/>
              <a:gd name="T5" fmla="*/ T4 w 823"/>
              <a:gd name="T6" fmla="+- 0 7071 7046"/>
              <a:gd name="T7" fmla="*/ 7071 h 383"/>
              <a:gd name="T8" fmla="+- 0 -924 -970"/>
              <a:gd name="T9" fmla="*/ T8 w 823"/>
              <a:gd name="T10" fmla="+- 0 7099 7046"/>
              <a:gd name="T11" fmla="*/ 7099 h 383"/>
              <a:gd name="T12" fmla="+- 0 -898 -970"/>
              <a:gd name="T13" fmla="*/ T12 w 823"/>
              <a:gd name="T14" fmla="+- 0 7122 7046"/>
              <a:gd name="T15" fmla="*/ 7122 h 383"/>
              <a:gd name="T16" fmla="+- 0 -872 -970"/>
              <a:gd name="T17" fmla="*/ T16 w 823"/>
              <a:gd name="T18" fmla="+- 0 7145 7046"/>
              <a:gd name="T19" fmla="*/ 7145 h 383"/>
              <a:gd name="T20" fmla="+- 0 -859 -970"/>
              <a:gd name="T21" fmla="*/ T20 w 823"/>
              <a:gd name="T22" fmla="+- 0 7173 7046"/>
              <a:gd name="T23" fmla="*/ 7173 h 383"/>
              <a:gd name="T24" fmla="+- 0 -836 -970"/>
              <a:gd name="T25" fmla="*/ T24 w 823"/>
              <a:gd name="T26" fmla="+- 0 7197 7046"/>
              <a:gd name="T27" fmla="*/ 7197 h 383"/>
              <a:gd name="T28" fmla="+- 0 -810 -970"/>
              <a:gd name="T29" fmla="*/ T28 w 823"/>
              <a:gd name="T30" fmla="+- 0 7224 7046"/>
              <a:gd name="T31" fmla="*/ 7224 h 383"/>
              <a:gd name="T32" fmla="+- 0 -791 -970"/>
              <a:gd name="T33" fmla="*/ T32 w 823"/>
              <a:gd name="T34" fmla="+- 0 7243 7046"/>
              <a:gd name="T35" fmla="*/ 7243 h 383"/>
              <a:gd name="T36" fmla="+- 0 -762 -970"/>
              <a:gd name="T37" fmla="*/ T36 w 823"/>
              <a:gd name="T38" fmla="+- 0 7268 7046"/>
              <a:gd name="T39" fmla="*/ 7268 h 383"/>
              <a:gd name="T40" fmla="+- 0 -735 -970"/>
              <a:gd name="T41" fmla="*/ T40 w 823"/>
              <a:gd name="T42" fmla="+- 0 7291 7046"/>
              <a:gd name="T43" fmla="*/ 7291 h 383"/>
              <a:gd name="T44" fmla="+- 0 -742 -970"/>
              <a:gd name="T45" fmla="*/ T44 w 823"/>
              <a:gd name="T46" fmla="+- 0 7307 7046"/>
              <a:gd name="T47" fmla="*/ 7307 h 383"/>
              <a:gd name="T48" fmla="+- 0 -738 -970"/>
              <a:gd name="T49" fmla="*/ T48 w 823"/>
              <a:gd name="T50" fmla="+- 0 7327 7046"/>
              <a:gd name="T51" fmla="*/ 7327 h 383"/>
              <a:gd name="T52" fmla="+- 0 -737 -970"/>
              <a:gd name="T53" fmla="*/ T52 w 823"/>
              <a:gd name="T54" fmla="+- 0 7334 7046"/>
              <a:gd name="T55" fmla="*/ 7334 h 383"/>
              <a:gd name="T56" fmla="+- 0 -732 -970"/>
              <a:gd name="T57" fmla="*/ T56 w 823"/>
              <a:gd name="T58" fmla="+- 0 7350 7046"/>
              <a:gd name="T59" fmla="*/ 7350 h 383"/>
              <a:gd name="T60" fmla="+- 0 -724 -970"/>
              <a:gd name="T61" fmla="*/ T60 w 823"/>
              <a:gd name="T62" fmla="+- 0 7358 7046"/>
              <a:gd name="T63" fmla="*/ 7358 h 383"/>
              <a:gd name="T64" fmla="+- 0 -711 -970"/>
              <a:gd name="T65" fmla="*/ T64 w 823"/>
              <a:gd name="T66" fmla="+- 0 7371 7046"/>
              <a:gd name="T67" fmla="*/ 7371 h 383"/>
              <a:gd name="T68" fmla="+- 0 -697 -970"/>
              <a:gd name="T69" fmla="*/ T68 w 823"/>
              <a:gd name="T70" fmla="+- 0 7380 7046"/>
              <a:gd name="T71" fmla="*/ 7380 h 383"/>
              <a:gd name="T72" fmla="+- 0 -681 -970"/>
              <a:gd name="T73" fmla="*/ T72 w 823"/>
              <a:gd name="T74" fmla="+- 0 7389 7046"/>
              <a:gd name="T75" fmla="*/ 7389 h 383"/>
              <a:gd name="T76" fmla="+- 0 -665 -970"/>
              <a:gd name="T77" fmla="*/ T76 w 823"/>
              <a:gd name="T78" fmla="+- 0 7398 7046"/>
              <a:gd name="T79" fmla="*/ 7398 h 383"/>
              <a:gd name="T80" fmla="+- 0 -656 -970"/>
              <a:gd name="T81" fmla="*/ T80 w 823"/>
              <a:gd name="T82" fmla="+- 0 7406 7046"/>
              <a:gd name="T83" fmla="*/ 7406 h 383"/>
              <a:gd name="T84" fmla="+- 0 -635 -970"/>
              <a:gd name="T85" fmla="*/ T84 w 823"/>
              <a:gd name="T86" fmla="+- 0 7414 7046"/>
              <a:gd name="T87" fmla="*/ 7414 h 383"/>
              <a:gd name="T88" fmla="+- 0 -630 -970"/>
              <a:gd name="T89" fmla="*/ T88 w 823"/>
              <a:gd name="T90" fmla="+- 0 7416 7046"/>
              <a:gd name="T91" fmla="*/ 7416 h 383"/>
              <a:gd name="T92" fmla="+- 0 -615 -970"/>
              <a:gd name="T93" fmla="*/ T92 w 823"/>
              <a:gd name="T94" fmla="+- 0 7420 7046"/>
              <a:gd name="T95" fmla="*/ 7420 h 383"/>
              <a:gd name="T96" fmla="+- 0 -601 -970"/>
              <a:gd name="T97" fmla="*/ T96 w 823"/>
              <a:gd name="T98" fmla="+- 0 7421 7046"/>
              <a:gd name="T99" fmla="*/ 7421 h 383"/>
              <a:gd name="T100" fmla="+- 0 -568 -970"/>
              <a:gd name="T101" fmla="*/ T100 w 823"/>
              <a:gd name="T102" fmla="+- 0 7424 7046"/>
              <a:gd name="T103" fmla="*/ 7424 h 383"/>
              <a:gd name="T104" fmla="+- 0 -535 -970"/>
              <a:gd name="T105" fmla="*/ T104 w 823"/>
              <a:gd name="T106" fmla="+- 0 7425 7046"/>
              <a:gd name="T107" fmla="*/ 7425 h 383"/>
              <a:gd name="T108" fmla="+- 0 -502 -970"/>
              <a:gd name="T109" fmla="*/ T108 w 823"/>
              <a:gd name="T110" fmla="+- 0 7425 7046"/>
              <a:gd name="T111" fmla="*/ 7425 h 383"/>
              <a:gd name="T112" fmla="+- 0 -489 -970"/>
              <a:gd name="T113" fmla="*/ T112 w 823"/>
              <a:gd name="T114" fmla="+- 0 7425 7046"/>
              <a:gd name="T115" fmla="*/ 7425 h 383"/>
              <a:gd name="T116" fmla="+- 0 -474 -970"/>
              <a:gd name="T117" fmla="*/ T116 w 823"/>
              <a:gd name="T118" fmla="+- 0 7426 7046"/>
              <a:gd name="T119" fmla="*/ 7426 h 383"/>
              <a:gd name="T120" fmla="+- 0 -459 -970"/>
              <a:gd name="T121" fmla="*/ T120 w 823"/>
              <a:gd name="T122" fmla="+- 0 7425 7046"/>
              <a:gd name="T123" fmla="*/ 7425 h 383"/>
              <a:gd name="T124" fmla="+- 0 -417 -970"/>
              <a:gd name="T125" fmla="*/ T124 w 823"/>
              <a:gd name="T126" fmla="+- 0 7423 7046"/>
              <a:gd name="T127" fmla="*/ 7423 h 383"/>
              <a:gd name="T128" fmla="+- 0 -397 -970"/>
              <a:gd name="T129" fmla="*/ T128 w 823"/>
              <a:gd name="T130" fmla="+- 0 7414 7046"/>
              <a:gd name="T131" fmla="*/ 7414 h 383"/>
              <a:gd name="T132" fmla="+- 0 -368 -970"/>
              <a:gd name="T133" fmla="*/ T132 w 823"/>
              <a:gd name="T134" fmla="+- 0 7388 7046"/>
              <a:gd name="T135" fmla="*/ 7388 h 383"/>
              <a:gd name="T136" fmla="+- 0 -296 -970"/>
              <a:gd name="T137" fmla="*/ T136 w 823"/>
              <a:gd name="T138" fmla="+- 0 7323 7046"/>
              <a:gd name="T139" fmla="*/ 7323 h 383"/>
              <a:gd name="T140" fmla="+- 0 -221 -970"/>
              <a:gd name="T141" fmla="*/ T140 w 823"/>
              <a:gd name="T142" fmla="+- 0 7262 7046"/>
              <a:gd name="T143" fmla="*/ 7262 h 383"/>
              <a:gd name="T144" fmla="+- 0 -148 -970"/>
              <a:gd name="T145" fmla="*/ T144 w 823"/>
              <a:gd name="T146" fmla="+- 0 7199 7046"/>
              <a:gd name="T147" fmla="*/ 7199 h 38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Lst>
            <a:rect l="0" t="0" r="r" b="b"/>
            <a:pathLst>
              <a:path w="823" h="383" extrusionOk="0">
                <a:moveTo>
                  <a:pt x="0" y="0"/>
                </a:moveTo>
                <a:cubicBezTo>
                  <a:pt x="24" y="25"/>
                  <a:pt x="46" y="53"/>
                  <a:pt x="72" y="76"/>
                </a:cubicBezTo>
                <a:cubicBezTo>
                  <a:pt x="98" y="99"/>
                  <a:pt x="111" y="127"/>
                  <a:pt x="134" y="151"/>
                </a:cubicBezTo>
                <a:cubicBezTo>
                  <a:pt x="160" y="178"/>
                  <a:pt x="179" y="197"/>
                  <a:pt x="208" y="222"/>
                </a:cubicBezTo>
                <a:cubicBezTo>
                  <a:pt x="235" y="245"/>
                  <a:pt x="228" y="261"/>
                  <a:pt x="232" y="281"/>
                </a:cubicBezTo>
                <a:cubicBezTo>
                  <a:pt x="233" y="288"/>
                  <a:pt x="238" y="304"/>
                  <a:pt x="246" y="312"/>
                </a:cubicBezTo>
                <a:cubicBezTo>
                  <a:pt x="259" y="325"/>
                  <a:pt x="273" y="334"/>
                  <a:pt x="289" y="343"/>
                </a:cubicBezTo>
                <a:cubicBezTo>
                  <a:pt x="305" y="352"/>
                  <a:pt x="314" y="360"/>
                  <a:pt x="335" y="368"/>
                </a:cubicBezTo>
                <a:cubicBezTo>
                  <a:pt x="340" y="370"/>
                  <a:pt x="355" y="374"/>
                  <a:pt x="369" y="375"/>
                </a:cubicBezTo>
                <a:cubicBezTo>
                  <a:pt x="402" y="378"/>
                  <a:pt x="435" y="379"/>
                  <a:pt x="468" y="379"/>
                </a:cubicBezTo>
                <a:cubicBezTo>
                  <a:pt x="481" y="379"/>
                  <a:pt x="496" y="380"/>
                  <a:pt x="511" y="379"/>
                </a:cubicBezTo>
                <a:cubicBezTo>
                  <a:pt x="553" y="377"/>
                  <a:pt x="573" y="368"/>
                  <a:pt x="602" y="342"/>
                </a:cubicBezTo>
                <a:cubicBezTo>
                  <a:pt x="674" y="277"/>
                  <a:pt x="749" y="216"/>
                  <a:pt x="822" y="153"/>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1" name=" 3"/>
          <p:cNvSpPr>
            <a:spLocks noRot="1" noChangeAspect="1" noEditPoints="1" noChangeArrowheads="1" noChangeShapeType="1" noTextEdit="1"/>
          </p:cNvSpPr>
          <p:nvPr/>
        </p:nvSpPr>
        <p:spPr bwMode="auto">
          <a:xfrm>
            <a:off x="660400" y="1679575"/>
            <a:ext cx="8388350" cy="1238250"/>
          </a:xfrm>
          <a:custGeom>
            <a:avLst/>
            <a:gdLst>
              <a:gd name="T0" fmla="+- 0 3163 1836"/>
              <a:gd name="T1" fmla="*/ T0 w 23301"/>
              <a:gd name="T2" fmla="+- 0 7157 4665"/>
              <a:gd name="T3" fmla="*/ 7157 h 3442"/>
              <a:gd name="T4" fmla="+- 0 3756 1836"/>
              <a:gd name="T5" fmla="*/ T4 w 23301"/>
              <a:gd name="T6" fmla="+- 0 6371 4665"/>
              <a:gd name="T7" fmla="*/ 6371 h 3442"/>
              <a:gd name="T8" fmla="+- 0 3392 1836"/>
              <a:gd name="T9" fmla="*/ T8 w 23301"/>
              <a:gd name="T10" fmla="+- 0 6767 4665"/>
              <a:gd name="T11" fmla="*/ 6767 h 3442"/>
              <a:gd name="T12" fmla="+- 0 13754 1836"/>
              <a:gd name="T13" fmla="*/ T12 w 23301"/>
              <a:gd name="T14" fmla="+- 0 6975 4665"/>
              <a:gd name="T15" fmla="*/ 6975 h 3442"/>
              <a:gd name="T16" fmla="+- 0 14376 1836"/>
              <a:gd name="T17" fmla="*/ T16 w 23301"/>
              <a:gd name="T18" fmla="+- 0 7129 4665"/>
              <a:gd name="T19" fmla="*/ 7129 h 3442"/>
              <a:gd name="T20" fmla="+- 0 14740 1836"/>
              <a:gd name="T21" fmla="*/ T20 w 23301"/>
              <a:gd name="T22" fmla="+- 0 7165 4665"/>
              <a:gd name="T23" fmla="*/ 7165 h 3442"/>
              <a:gd name="T24" fmla="+- 0 14857 1836"/>
              <a:gd name="T25" fmla="*/ T24 w 23301"/>
              <a:gd name="T26" fmla="+- 0 7540 4665"/>
              <a:gd name="T27" fmla="*/ 7540 h 3442"/>
              <a:gd name="T28" fmla="+- 0 15497 1836"/>
              <a:gd name="T29" fmla="*/ T28 w 23301"/>
              <a:gd name="T30" fmla="+- 0 7225 4665"/>
              <a:gd name="T31" fmla="*/ 7225 h 3442"/>
              <a:gd name="T32" fmla="+- 0 16365 1836"/>
              <a:gd name="T33" fmla="*/ T32 w 23301"/>
              <a:gd name="T34" fmla="+- 0 7182 4665"/>
              <a:gd name="T35" fmla="*/ 7182 h 3442"/>
              <a:gd name="T36" fmla="+- 0 16467 1836"/>
              <a:gd name="T37" fmla="*/ T36 w 23301"/>
              <a:gd name="T38" fmla="+- 0 7238 4665"/>
              <a:gd name="T39" fmla="*/ 7238 h 3442"/>
              <a:gd name="T40" fmla="+- 0 17173 1836"/>
              <a:gd name="T41" fmla="*/ T40 w 23301"/>
              <a:gd name="T42" fmla="+- 0 6908 4665"/>
              <a:gd name="T43" fmla="*/ 6908 h 3442"/>
              <a:gd name="T44" fmla="+- 0 17241 1836"/>
              <a:gd name="T45" fmla="*/ T44 w 23301"/>
              <a:gd name="T46" fmla="+- 0 7483 4665"/>
              <a:gd name="T47" fmla="*/ 7483 h 3442"/>
              <a:gd name="T48" fmla="+- 0 17461 1836"/>
              <a:gd name="T49" fmla="*/ T48 w 23301"/>
              <a:gd name="T50" fmla="+- 0 7051 4665"/>
              <a:gd name="T51" fmla="*/ 7051 h 3442"/>
              <a:gd name="T52" fmla="+- 0 17750 1836"/>
              <a:gd name="T53" fmla="*/ T52 w 23301"/>
              <a:gd name="T54" fmla="+- 0 7417 4665"/>
              <a:gd name="T55" fmla="*/ 7417 h 3442"/>
              <a:gd name="T56" fmla="+- 0 18125 1836"/>
              <a:gd name="T57" fmla="*/ T56 w 23301"/>
              <a:gd name="T58" fmla="+- 0 7565 4665"/>
              <a:gd name="T59" fmla="*/ 7565 h 3442"/>
              <a:gd name="T60" fmla="+- 0 18873 1836"/>
              <a:gd name="T61" fmla="*/ T60 w 23301"/>
              <a:gd name="T62" fmla="+- 0 7013 4665"/>
              <a:gd name="T63" fmla="*/ 7013 h 3442"/>
              <a:gd name="T64" fmla="+- 0 18629 1836"/>
              <a:gd name="T65" fmla="*/ T64 w 23301"/>
              <a:gd name="T66" fmla="+- 0 7050 4665"/>
              <a:gd name="T67" fmla="*/ 7050 h 3442"/>
              <a:gd name="T68" fmla="+- 0 18762 1836"/>
              <a:gd name="T69" fmla="*/ T68 w 23301"/>
              <a:gd name="T70" fmla="+- 0 7558 4665"/>
              <a:gd name="T71" fmla="*/ 7558 h 3442"/>
              <a:gd name="T72" fmla="+- 0 19026 1836"/>
              <a:gd name="T73" fmla="*/ T72 w 23301"/>
              <a:gd name="T74" fmla="+- 0 7546 4665"/>
              <a:gd name="T75" fmla="*/ 7546 h 3442"/>
              <a:gd name="T76" fmla="+- 0 19072 1836"/>
              <a:gd name="T77" fmla="*/ T76 w 23301"/>
              <a:gd name="T78" fmla="+- 0 7775 4665"/>
              <a:gd name="T79" fmla="*/ 7775 h 3442"/>
              <a:gd name="T80" fmla="+- 0 19744 1836"/>
              <a:gd name="T81" fmla="*/ T80 w 23301"/>
              <a:gd name="T82" fmla="+- 0 7125 4665"/>
              <a:gd name="T83" fmla="*/ 7125 h 3442"/>
              <a:gd name="T84" fmla="+- 0 19809 1836"/>
              <a:gd name="T85" fmla="*/ T84 w 23301"/>
              <a:gd name="T86" fmla="+- 0 7306 4665"/>
              <a:gd name="T87" fmla="*/ 7306 h 3442"/>
              <a:gd name="T88" fmla="+- 0 20325 1836"/>
              <a:gd name="T89" fmla="*/ T88 w 23301"/>
              <a:gd name="T90" fmla="+- 0 6895 4665"/>
              <a:gd name="T91" fmla="*/ 6895 h 3442"/>
              <a:gd name="T92" fmla="+- 0 20097 1836"/>
              <a:gd name="T93" fmla="*/ T92 w 23301"/>
              <a:gd name="T94" fmla="+- 0 7307 4665"/>
              <a:gd name="T95" fmla="*/ 7307 h 3442"/>
              <a:gd name="T96" fmla="+- 0 20826 1836"/>
              <a:gd name="T97" fmla="*/ T96 w 23301"/>
              <a:gd name="T98" fmla="+- 0 6951 4665"/>
              <a:gd name="T99" fmla="*/ 6951 h 3442"/>
              <a:gd name="T100" fmla="+- 0 21188 1836"/>
              <a:gd name="T101" fmla="*/ T100 w 23301"/>
              <a:gd name="T102" fmla="+- 0 7308 4665"/>
              <a:gd name="T103" fmla="*/ 7308 h 3442"/>
              <a:gd name="T104" fmla="+- 0 21371 1836"/>
              <a:gd name="T105" fmla="*/ T104 w 23301"/>
              <a:gd name="T106" fmla="+- 0 7527 4665"/>
              <a:gd name="T107" fmla="*/ 7527 h 3442"/>
              <a:gd name="T108" fmla="+- 0 22432 1836"/>
              <a:gd name="T109" fmla="*/ T108 w 23301"/>
              <a:gd name="T110" fmla="+- 0 7370 4665"/>
              <a:gd name="T111" fmla="*/ 7370 h 3442"/>
              <a:gd name="T112" fmla="+- 0 23175 1836"/>
              <a:gd name="T113" fmla="*/ T112 w 23301"/>
              <a:gd name="T114" fmla="+- 0 6927 4665"/>
              <a:gd name="T115" fmla="*/ 6927 h 3442"/>
              <a:gd name="T116" fmla="+- 0 23276 1836"/>
              <a:gd name="T117" fmla="*/ T116 w 23301"/>
              <a:gd name="T118" fmla="+- 0 7232 4665"/>
              <a:gd name="T119" fmla="*/ 7232 h 3442"/>
              <a:gd name="T120" fmla="+- 0 24085 1836"/>
              <a:gd name="T121" fmla="*/ T120 w 23301"/>
              <a:gd name="T122" fmla="+- 0 7069 4665"/>
              <a:gd name="T123" fmla="*/ 7069 h 3442"/>
              <a:gd name="T124" fmla="+- 0 24344 1836"/>
              <a:gd name="T125" fmla="*/ T124 w 23301"/>
              <a:gd name="T126" fmla="+- 0 7321 4665"/>
              <a:gd name="T127" fmla="*/ 7321 h 3442"/>
              <a:gd name="T128" fmla="+- 0 25119 1836"/>
              <a:gd name="T129" fmla="*/ T128 w 23301"/>
              <a:gd name="T130" fmla="+- 0 6911 4665"/>
              <a:gd name="T131" fmla="*/ 6911 h 3442"/>
              <a:gd name="T132" fmla="+- 0 24968 1836"/>
              <a:gd name="T133" fmla="*/ T132 w 23301"/>
              <a:gd name="T134" fmla="+- 0 7219 4665"/>
              <a:gd name="T135" fmla="*/ 7219 h 3442"/>
              <a:gd name="T136" fmla="+- 0 1836 1836"/>
              <a:gd name="T137" fmla="*/ T136 w 23301"/>
              <a:gd name="T138" fmla="+- 0 6579 4665"/>
              <a:gd name="T139" fmla="*/ 6579 h 3442"/>
              <a:gd name="T140" fmla="+- 0 3160 1836"/>
              <a:gd name="T141" fmla="*/ T140 w 23301"/>
              <a:gd name="T142" fmla="+- 0 6531 4665"/>
              <a:gd name="T143" fmla="*/ 6531 h 3442"/>
              <a:gd name="T144" fmla="+- 0 2376 1836"/>
              <a:gd name="T145" fmla="*/ T144 w 23301"/>
              <a:gd name="T146" fmla="+- 0 7873 4665"/>
              <a:gd name="T147" fmla="*/ 7873 h 3442"/>
              <a:gd name="T148" fmla="+- 0 3365 1836"/>
              <a:gd name="T149" fmla="*/ T148 w 23301"/>
              <a:gd name="T150" fmla="+- 0 7693 4665"/>
              <a:gd name="T151" fmla="*/ 7693 h 3442"/>
              <a:gd name="T152" fmla="+- 0 3765 1836"/>
              <a:gd name="T153" fmla="*/ T152 w 23301"/>
              <a:gd name="T154" fmla="+- 0 7905 4665"/>
              <a:gd name="T155" fmla="*/ 7905 h 3442"/>
              <a:gd name="T156" fmla="+- 0 4533 1836"/>
              <a:gd name="T157" fmla="*/ T156 w 23301"/>
              <a:gd name="T158" fmla="+- 0 7002 4665"/>
              <a:gd name="T159" fmla="*/ 7002 h 3442"/>
              <a:gd name="T160" fmla="+- 0 9569 1836"/>
              <a:gd name="T161" fmla="*/ T160 w 23301"/>
              <a:gd name="T162" fmla="+- 0 5645 4665"/>
              <a:gd name="T163" fmla="*/ 5645 h 3442"/>
              <a:gd name="T164" fmla="+- 0 12015 1836"/>
              <a:gd name="T165" fmla="*/ T164 w 23301"/>
              <a:gd name="T166" fmla="+- 0 4665 4665"/>
              <a:gd name="T167" fmla="*/ 4665 h 3442"/>
              <a:gd name="T168" fmla="+- 0 8059 1836"/>
              <a:gd name="T169" fmla="*/ T168 w 23301"/>
              <a:gd name="T170" fmla="+- 0 6438 4665"/>
              <a:gd name="T171" fmla="*/ 6438 h 3442"/>
              <a:gd name="T172" fmla="+- 0 8256 1836"/>
              <a:gd name="T173" fmla="*/ T172 w 23301"/>
              <a:gd name="T174" fmla="+- 0 6346 4665"/>
              <a:gd name="T175" fmla="*/ 6346 h 3442"/>
              <a:gd name="T176" fmla="+- 0 8712 1836"/>
              <a:gd name="T177" fmla="*/ T176 w 23301"/>
              <a:gd name="T178" fmla="+- 0 6289 4665"/>
              <a:gd name="T179" fmla="*/ 6289 h 3442"/>
              <a:gd name="T180" fmla="+- 0 8925 1836"/>
              <a:gd name="T181" fmla="*/ T180 w 23301"/>
              <a:gd name="T182" fmla="+- 0 6188 4665"/>
              <a:gd name="T183" fmla="*/ 6188 h 3442"/>
              <a:gd name="T184" fmla="+- 0 9009 1836"/>
              <a:gd name="T185" fmla="*/ T184 w 23301"/>
              <a:gd name="T186" fmla="+- 0 5982 4665"/>
              <a:gd name="T187" fmla="*/ 5982 h 3442"/>
              <a:gd name="T188" fmla="+- 0 9327 1836"/>
              <a:gd name="T189" fmla="*/ T188 w 23301"/>
              <a:gd name="T190" fmla="+- 0 6482 4665"/>
              <a:gd name="T191" fmla="*/ 6482 h 3442"/>
              <a:gd name="T192" fmla="+- 0 9444 1836"/>
              <a:gd name="T193" fmla="*/ T192 w 23301"/>
              <a:gd name="T194" fmla="+- 0 6334 4665"/>
              <a:gd name="T195" fmla="*/ 6334 h 3442"/>
              <a:gd name="T196" fmla="+- 0 9793 1836"/>
              <a:gd name="T197" fmla="*/ T196 w 23301"/>
              <a:gd name="T198" fmla="+- 0 6342 4665"/>
              <a:gd name="T199" fmla="*/ 6342 h 3442"/>
              <a:gd name="T200" fmla="+- 0 10576 1836"/>
              <a:gd name="T201" fmla="*/ T200 w 23301"/>
              <a:gd name="T202" fmla="+- 0 6420 4665"/>
              <a:gd name="T203" fmla="*/ 6420 h 3442"/>
              <a:gd name="T204" fmla="+- 0 10404 1836"/>
              <a:gd name="T205" fmla="*/ T204 w 23301"/>
              <a:gd name="T206" fmla="+- 0 6557 4665"/>
              <a:gd name="T207" fmla="*/ 6557 h 3442"/>
              <a:gd name="T208" fmla="+- 0 11020 1836"/>
              <a:gd name="T209" fmla="*/ T208 w 23301"/>
              <a:gd name="T210" fmla="+- 0 6296 4665"/>
              <a:gd name="T211" fmla="*/ 6296 h 3442"/>
              <a:gd name="T212" fmla="+- 0 10946 1836"/>
              <a:gd name="T213" fmla="*/ T212 w 23301"/>
              <a:gd name="T214" fmla="+- 0 6446 4665"/>
              <a:gd name="T215" fmla="*/ 6446 h 3442"/>
              <a:gd name="T216" fmla="+- 0 11008 1836"/>
              <a:gd name="T217" fmla="*/ T216 w 23301"/>
              <a:gd name="T218" fmla="+- 0 6602 4665"/>
              <a:gd name="T219" fmla="*/ 6602 h 3442"/>
              <a:gd name="T220" fmla="+- 0 11354 1836"/>
              <a:gd name="T221" fmla="*/ T220 w 23301"/>
              <a:gd name="T222" fmla="+- 0 6595 4665"/>
              <a:gd name="T223" fmla="*/ 6595 h 3442"/>
              <a:gd name="T224" fmla="+- 0 11776 1836"/>
              <a:gd name="T225" fmla="*/ T224 w 23301"/>
              <a:gd name="T226" fmla="+- 0 6481 4665"/>
              <a:gd name="T227" fmla="*/ 6481 h 3442"/>
              <a:gd name="T228" fmla="+- 0 12092 1836"/>
              <a:gd name="T229" fmla="*/ T228 w 23301"/>
              <a:gd name="T230" fmla="+- 0 6535 4665"/>
              <a:gd name="T231" fmla="*/ 6535 h 3442"/>
              <a:gd name="T232" fmla="+- 0 12332 1836"/>
              <a:gd name="T233" fmla="*/ T232 w 23301"/>
              <a:gd name="T234" fmla="+- 0 6819 4665"/>
              <a:gd name="T235" fmla="*/ 6819 h 344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Lst>
            <a:rect l="0" t="0" r="r" b="b"/>
            <a:pathLst>
              <a:path w="23301" h="3442" extrusionOk="0">
                <a:moveTo>
                  <a:pt x="1777" y="1544"/>
                </a:moveTo>
                <a:cubicBezTo>
                  <a:pt x="1774" y="1538"/>
                  <a:pt x="1762" y="1501"/>
                  <a:pt x="1760" y="1501"/>
                </a:cubicBezTo>
                <a:cubicBezTo>
                  <a:pt x="1750" y="1501"/>
                  <a:pt x="1745" y="1514"/>
                  <a:pt x="1738" y="1520"/>
                </a:cubicBezTo>
                <a:cubicBezTo>
                  <a:pt x="1599" y="1639"/>
                  <a:pt x="1507" y="1870"/>
                  <a:pt x="1441" y="2034"/>
                </a:cubicBezTo>
                <a:cubicBezTo>
                  <a:pt x="1392" y="2157"/>
                  <a:pt x="1357" y="2285"/>
                  <a:pt x="1334" y="2415"/>
                </a:cubicBezTo>
                <a:cubicBezTo>
                  <a:pt x="1329" y="2443"/>
                  <a:pt x="1328" y="2464"/>
                  <a:pt x="1327" y="2492"/>
                </a:cubicBezTo>
                <a:cubicBezTo>
                  <a:pt x="1337" y="2447"/>
                  <a:pt x="1347" y="2402"/>
                  <a:pt x="1359" y="2357"/>
                </a:cubicBezTo>
                <a:cubicBezTo>
                  <a:pt x="1397" y="2214"/>
                  <a:pt x="1444" y="2072"/>
                  <a:pt x="1497" y="1934"/>
                </a:cubicBezTo>
                <a:cubicBezTo>
                  <a:pt x="1541" y="1821"/>
                  <a:pt x="1592" y="1710"/>
                  <a:pt x="1646" y="1601"/>
                </a:cubicBezTo>
                <a:cubicBezTo>
                  <a:pt x="1668" y="1556"/>
                  <a:pt x="1687" y="1496"/>
                  <a:pt x="1726" y="1462"/>
                </a:cubicBezTo>
                <a:cubicBezTo>
                  <a:pt x="1758" y="1434"/>
                  <a:pt x="1784" y="1443"/>
                  <a:pt x="1815" y="1466"/>
                </a:cubicBezTo>
                <a:cubicBezTo>
                  <a:pt x="1882" y="1516"/>
                  <a:pt x="1902" y="1631"/>
                  <a:pt x="1920" y="1706"/>
                </a:cubicBezTo>
                <a:cubicBezTo>
                  <a:pt x="1947" y="1820"/>
                  <a:pt x="1961" y="1937"/>
                  <a:pt x="1979" y="2052"/>
                </a:cubicBezTo>
                <a:cubicBezTo>
                  <a:pt x="1990" y="2121"/>
                  <a:pt x="2005" y="2188"/>
                  <a:pt x="2023" y="2255"/>
                </a:cubicBezTo>
                <a:cubicBezTo>
                  <a:pt x="2024" y="2263"/>
                  <a:pt x="2023" y="2265"/>
                  <a:pt x="2027" y="2269"/>
                </a:cubicBezTo>
                <a:cubicBezTo>
                  <a:pt x="2033" y="2220"/>
                  <a:pt x="2038" y="2179"/>
                  <a:pt x="2037" y="2131"/>
                </a:cubicBezTo>
              </a:path>
              <a:path w="23301" h="3442" extrusionOk="0">
                <a:moveTo>
                  <a:pt x="1444" y="2112"/>
                </a:moveTo>
                <a:cubicBezTo>
                  <a:pt x="1479" y="2108"/>
                  <a:pt x="1520" y="2106"/>
                  <a:pt x="1556" y="2102"/>
                </a:cubicBezTo>
                <a:cubicBezTo>
                  <a:pt x="1799" y="2074"/>
                  <a:pt x="2087" y="2036"/>
                  <a:pt x="2308" y="1924"/>
                </a:cubicBezTo>
                <a:cubicBezTo>
                  <a:pt x="2317" y="1918"/>
                  <a:pt x="2319" y="1917"/>
                  <a:pt x="2325" y="1914"/>
                </a:cubicBezTo>
                <a:cubicBezTo>
                  <a:pt x="2320" y="1914"/>
                  <a:pt x="2318" y="1910"/>
                  <a:pt x="2313" y="1910"/>
                </a:cubicBezTo>
                <a:cubicBezTo>
                  <a:pt x="2297" y="1910"/>
                  <a:pt x="2291" y="1911"/>
                  <a:pt x="2278" y="1917"/>
                </a:cubicBezTo>
                <a:cubicBezTo>
                  <a:pt x="2276" y="1918"/>
                  <a:pt x="2283" y="1918"/>
                  <a:pt x="2281" y="1919"/>
                </a:cubicBezTo>
              </a:path>
              <a:path w="23301" h="3442" extrusionOk="0">
                <a:moveTo>
                  <a:pt x="11918" y="2310"/>
                </a:moveTo>
                <a:cubicBezTo>
                  <a:pt x="11912" y="2273"/>
                  <a:pt x="11902" y="2238"/>
                  <a:pt x="11894" y="2201"/>
                </a:cubicBezTo>
                <a:cubicBezTo>
                  <a:pt x="11891" y="2187"/>
                  <a:pt x="11890" y="2173"/>
                  <a:pt x="11887" y="2159"/>
                </a:cubicBezTo>
                <a:cubicBezTo>
                  <a:pt x="11887" y="2241"/>
                  <a:pt x="11896" y="2320"/>
                  <a:pt x="11918" y="2400"/>
                </a:cubicBezTo>
                <a:cubicBezTo>
                  <a:pt x="11940" y="2480"/>
                  <a:pt x="11973" y="2568"/>
                  <a:pt x="12029" y="2631"/>
                </a:cubicBezTo>
                <a:cubicBezTo>
                  <a:pt x="12088" y="2698"/>
                  <a:pt x="12172" y="2719"/>
                  <a:pt x="12259" y="2709"/>
                </a:cubicBezTo>
                <a:cubicBezTo>
                  <a:pt x="12400" y="2692"/>
                  <a:pt x="12494" y="2592"/>
                  <a:pt x="12540" y="2464"/>
                </a:cubicBezTo>
                <a:cubicBezTo>
                  <a:pt x="12575" y="2367"/>
                  <a:pt x="12581" y="2250"/>
                  <a:pt x="12573" y="2148"/>
                </a:cubicBezTo>
                <a:cubicBezTo>
                  <a:pt x="12569" y="2098"/>
                  <a:pt x="12562" y="2032"/>
                  <a:pt x="12537" y="1987"/>
                </a:cubicBezTo>
                <a:cubicBezTo>
                  <a:pt x="12526" y="1966"/>
                  <a:pt x="12523" y="1966"/>
                  <a:pt x="12525" y="1967"/>
                </a:cubicBezTo>
                <a:cubicBezTo>
                  <a:pt x="12532" y="1980"/>
                  <a:pt x="12535" y="1984"/>
                  <a:pt x="12546" y="1988"/>
                </a:cubicBezTo>
              </a:path>
              <a:path w="23301" h="3442" extrusionOk="0">
                <a:moveTo>
                  <a:pt x="12907" y="2580"/>
                </a:moveTo>
                <a:cubicBezTo>
                  <a:pt x="12906" y="2563"/>
                  <a:pt x="12895" y="2515"/>
                  <a:pt x="12904" y="2500"/>
                </a:cubicBezTo>
                <a:cubicBezTo>
                  <a:pt x="12920" y="2475"/>
                  <a:pt x="12955" y="2473"/>
                  <a:pt x="12984" y="2475"/>
                </a:cubicBezTo>
                <a:cubicBezTo>
                  <a:pt x="13027" y="2478"/>
                  <a:pt x="13081" y="2495"/>
                  <a:pt x="13100" y="2539"/>
                </a:cubicBezTo>
                <a:cubicBezTo>
                  <a:pt x="13124" y="2594"/>
                  <a:pt x="13088" y="2651"/>
                  <a:pt x="13058" y="2695"/>
                </a:cubicBezTo>
                <a:cubicBezTo>
                  <a:pt x="13026" y="2743"/>
                  <a:pt x="12980" y="2779"/>
                  <a:pt x="12948" y="2827"/>
                </a:cubicBezTo>
                <a:cubicBezTo>
                  <a:pt x="12936" y="2845"/>
                  <a:pt x="12933" y="2861"/>
                  <a:pt x="12930" y="2881"/>
                </a:cubicBezTo>
                <a:cubicBezTo>
                  <a:pt x="12961" y="2882"/>
                  <a:pt x="12989" y="2879"/>
                  <a:pt x="13021" y="2875"/>
                </a:cubicBezTo>
                <a:cubicBezTo>
                  <a:pt x="13064" y="2869"/>
                  <a:pt x="13419" y="2832"/>
                  <a:pt x="13431" y="2800"/>
                </a:cubicBezTo>
                <a:cubicBezTo>
                  <a:pt x="13442" y="2821"/>
                  <a:pt x="13441" y="2806"/>
                  <a:pt x="13427" y="2749"/>
                </a:cubicBezTo>
                <a:cubicBezTo>
                  <a:pt x="13399" y="2762"/>
                  <a:pt x="13371" y="2773"/>
                  <a:pt x="13342" y="2784"/>
                </a:cubicBezTo>
              </a:path>
              <a:path w="23301" h="3442" extrusionOk="0">
                <a:moveTo>
                  <a:pt x="13728" y="2563"/>
                </a:moveTo>
                <a:cubicBezTo>
                  <a:pt x="13707" y="2561"/>
                  <a:pt x="13687" y="2560"/>
                  <a:pt x="13666" y="2560"/>
                </a:cubicBezTo>
                <a:cubicBezTo>
                  <a:pt x="13663" y="2560"/>
                  <a:pt x="13663" y="2560"/>
                  <a:pt x="13661" y="2560"/>
                </a:cubicBezTo>
                <a:cubicBezTo>
                  <a:pt x="13688" y="2560"/>
                  <a:pt x="13716" y="2560"/>
                  <a:pt x="13743" y="2560"/>
                </a:cubicBezTo>
                <a:cubicBezTo>
                  <a:pt x="13889" y="2561"/>
                  <a:pt x="14035" y="2561"/>
                  <a:pt x="14181" y="2554"/>
                </a:cubicBezTo>
                <a:cubicBezTo>
                  <a:pt x="14352" y="2546"/>
                  <a:pt x="14523" y="2533"/>
                  <a:pt x="14694" y="2521"/>
                </a:cubicBezTo>
                <a:cubicBezTo>
                  <a:pt x="14727" y="2519"/>
                  <a:pt x="14759" y="2517"/>
                  <a:pt x="14792" y="2514"/>
                </a:cubicBezTo>
                <a:cubicBezTo>
                  <a:pt x="14729" y="2519"/>
                  <a:pt x="14665" y="2517"/>
                  <a:pt x="14602" y="2517"/>
                </a:cubicBezTo>
                <a:cubicBezTo>
                  <a:pt x="14578" y="2517"/>
                  <a:pt x="14553" y="2517"/>
                  <a:pt x="14529" y="2517"/>
                </a:cubicBezTo>
              </a:path>
              <a:path w="23301" h="3442" extrusionOk="0">
                <a:moveTo>
                  <a:pt x="14297" y="2418"/>
                </a:moveTo>
                <a:cubicBezTo>
                  <a:pt x="14288" y="2403"/>
                  <a:pt x="14279" y="2389"/>
                  <a:pt x="14274" y="2371"/>
                </a:cubicBezTo>
                <a:cubicBezTo>
                  <a:pt x="14272" y="2366"/>
                  <a:pt x="14272" y="2363"/>
                  <a:pt x="14271" y="2358"/>
                </a:cubicBezTo>
                <a:cubicBezTo>
                  <a:pt x="14282" y="2368"/>
                  <a:pt x="14297" y="2381"/>
                  <a:pt x="14310" y="2390"/>
                </a:cubicBezTo>
                <a:cubicBezTo>
                  <a:pt x="14361" y="2428"/>
                  <a:pt x="14413" y="2461"/>
                  <a:pt x="14469" y="2492"/>
                </a:cubicBezTo>
                <a:cubicBezTo>
                  <a:pt x="14522" y="2522"/>
                  <a:pt x="14579" y="2542"/>
                  <a:pt x="14631" y="2573"/>
                </a:cubicBezTo>
                <a:cubicBezTo>
                  <a:pt x="14652" y="2585"/>
                  <a:pt x="14645" y="2585"/>
                  <a:pt x="14655" y="2599"/>
                </a:cubicBezTo>
                <a:cubicBezTo>
                  <a:pt x="14625" y="2621"/>
                  <a:pt x="14585" y="2635"/>
                  <a:pt x="14551" y="2653"/>
                </a:cubicBezTo>
                <a:cubicBezTo>
                  <a:pt x="14484" y="2688"/>
                  <a:pt x="14403" y="2725"/>
                  <a:pt x="14353" y="2784"/>
                </a:cubicBezTo>
                <a:cubicBezTo>
                  <a:pt x="14333" y="2818"/>
                  <a:pt x="14327" y="2826"/>
                  <a:pt x="14320" y="2849"/>
                </a:cubicBezTo>
              </a:path>
              <a:path w="23301" h="3442" extrusionOk="0">
                <a:moveTo>
                  <a:pt x="15351" y="2347"/>
                </a:moveTo>
                <a:cubicBezTo>
                  <a:pt x="15345" y="2312"/>
                  <a:pt x="15339" y="2278"/>
                  <a:pt x="15337" y="2243"/>
                </a:cubicBezTo>
                <a:cubicBezTo>
                  <a:pt x="15337" y="2238"/>
                  <a:pt x="15336" y="2232"/>
                  <a:pt x="15336" y="2227"/>
                </a:cubicBezTo>
                <a:cubicBezTo>
                  <a:pt x="15337" y="2269"/>
                  <a:pt x="15342" y="2311"/>
                  <a:pt x="15346" y="2353"/>
                </a:cubicBezTo>
                <a:cubicBezTo>
                  <a:pt x="15353" y="2433"/>
                  <a:pt x="15356" y="2513"/>
                  <a:pt x="15354" y="2593"/>
                </a:cubicBezTo>
                <a:cubicBezTo>
                  <a:pt x="15352" y="2653"/>
                  <a:pt x="15353" y="2714"/>
                  <a:pt x="15351" y="2774"/>
                </a:cubicBezTo>
                <a:cubicBezTo>
                  <a:pt x="15350" y="2799"/>
                  <a:pt x="15368" y="2835"/>
                  <a:pt x="15397" y="2831"/>
                </a:cubicBezTo>
                <a:cubicBezTo>
                  <a:pt x="15400" y="2827"/>
                  <a:pt x="15402" y="2822"/>
                  <a:pt x="15405" y="2818"/>
                </a:cubicBezTo>
              </a:path>
              <a:path w="23301" h="3442" extrusionOk="0">
                <a:moveTo>
                  <a:pt x="15321" y="2390"/>
                </a:moveTo>
                <a:cubicBezTo>
                  <a:pt x="15311" y="2338"/>
                  <a:pt x="15298" y="2281"/>
                  <a:pt x="15301" y="2227"/>
                </a:cubicBezTo>
                <a:cubicBezTo>
                  <a:pt x="15304" y="2174"/>
                  <a:pt x="15340" y="2147"/>
                  <a:pt x="15388" y="2131"/>
                </a:cubicBezTo>
                <a:cubicBezTo>
                  <a:pt x="15453" y="2110"/>
                  <a:pt x="15533" y="2110"/>
                  <a:pt x="15600" y="2120"/>
                </a:cubicBezTo>
                <a:cubicBezTo>
                  <a:pt x="15655" y="2128"/>
                  <a:pt x="15719" y="2150"/>
                  <a:pt x="15731" y="2212"/>
                </a:cubicBezTo>
                <a:cubicBezTo>
                  <a:pt x="15745" y="2286"/>
                  <a:pt x="15673" y="2344"/>
                  <a:pt x="15625" y="2386"/>
                </a:cubicBezTo>
                <a:cubicBezTo>
                  <a:pt x="15548" y="2452"/>
                  <a:pt x="15450" y="2494"/>
                  <a:pt x="15379" y="2567"/>
                </a:cubicBezTo>
                <a:cubicBezTo>
                  <a:pt x="15375" y="2573"/>
                  <a:pt x="15371" y="2579"/>
                  <a:pt x="15367" y="2585"/>
                </a:cubicBezTo>
              </a:path>
              <a:path w="23301" h="3442" extrusionOk="0">
                <a:moveTo>
                  <a:pt x="15650" y="2760"/>
                </a:moveTo>
                <a:cubicBezTo>
                  <a:pt x="15650" y="2756"/>
                  <a:pt x="15632" y="2754"/>
                  <a:pt x="15647" y="2745"/>
                </a:cubicBezTo>
                <a:cubicBezTo>
                  <a:pt x="15678" y="2726"/>
                  <a:pt x="15738" y="2727"/>
                  <a:pt x="15772" y="2724"/>
                </a:cubicBezTo>
                <a:cubicBezTo>
                  <a:pt x="15814" y="2721"/>
                  <a:pt x="15884" y="2712"/>
                  <a:pt x="15914" y="2752"/>
                </a:cubicBezTo>
                <a:cubicBezTo>
                  <a:pt x="15947" y="2796"/>
                  <a:pt x="15857" y="2856"/>
                  <a:pt x="15833" y="2875"/>
                </a:cubicBezTo>
                <a:cubicBezTo>
                  <a:pt x="15779" y="2917"/>
                  <a:pt x="15718" y="2948"/>
                  <a:pt x="15667" y="2992"/>
                </a:cubicBezTo>
                <a:cubicBezTo>
                  <a:pt x="15651" y="3006"/>
                  <a:pt x="15647" y="3014"/>
                  <a:pt x="15641" y="3032"/>
                </a:cubicBezTo>
                <a:cubicBezTo>
                  <a:pt x="15714" y="3032"/>
                  <a:pt x="15787" y="3032"/>
                  <a:pt x="15860" y="3027"/>
                </a:cubicBezTo>
                <a:cubicBezTo>
                  <a:pt x="15922" y="3023"/>
                  <a:pt x="15979" y="3016"/>
                  <a:pt x="16040" y="3005"/>
                </a:cubicBezTo>
              </a:path>
              <a:path w="23301" h="3442" extrusionOk="0">
                <a:moveTo>
                  <a:pt x="16289" y="2900"/>
                </a:moveTo>
                <a:cubicBezTo>
                  <a:pt x="16289" y="2897"/>
                  <a:pt x="16289" y="2894"/>
                  <a:pt x="16289" y="2891"/>
                </a:cubicBezTo>
                <a:cubicBezTo>
                  <a:pt x="16292" y="2927"/>
                  <a:pt x="16272" y="2903"/>
                  <a:pt x="16320" y="2932"/>
                </a:cubicBezTo>
                <a:cubicBezTo>
                  <a:pt x="16314" y="2948"/>
                  <a:pt x="16309" y="2961"/>
                  <a:pt x="16299" y="2975"/>
                </a:cubicBezTo>
              </a:path>
              <a:path w="23301" h="3442" extrusionOk="0">
                <a:moveTo>
                  <a:pt x="16909" y="2387"/>
                </a:moveTo>
                <a:cubicBezTo>
                  <a:pt x="16913" y="2385"/>
                  <a:pt x="16925" y="2378"/>
                  <a:pt x="16932" y="2376"/>
                </a:cubicBezTo>
                <a:cubicBezTo>
                  <a:pt x="16968" y="2367"/>
                  <a:pt x="17003" y="2367"/>
                  <a:pt x="17037" y="2348"/>
                </a:cubicBezTo>
                <a:cubicBezTo>
                  <a:pt x="17067" y="2331"/>
                  <a:pt x="17073" y="2301"/>
                  <a:pt x="17075" y="2269"/>
                </a:cubicBezTo>
                <a:cubicBezTo>
                  <a:pt x="17077" y="2228"/>
                  <a:pt x="17063" y="2195"/>
                  <a:pt x="17031" y="2170"/>
                </a:cubicBezTo>
                <a:cubicBezTo>
                  <a:pt x="16987" y="2136"/>
                  <a:pt x="16924" y="2119"/>
                  <a:pt x="16870" y="2113"/>
                </a:cubicBezTo>
                <a:cubicBezTo>
                  <a:pt x="16798" y="2105"/>
                  <a:pt x="16717" y="2108"/>
                  <a:pt x="16658" y="2154"/>
                </a:cubicBezTo>
                <a:cubicBezTo>
                  <a:pt x="16613" y="2189"/>
                  <a:pt x="16592" y="2259"/>
                  <a:pt x="16620" y="2311"/>
                </a:cubicBezTo>
                <a:cubicBezTo>
                  <a:pt x="16652" y="2372"/>
                  <a:pt x="16731" y="2385"/>
                  <a:pt x="16793" y="2385"/>
                </a:cubicBezTo>
                <a:cubicBezTo>
                  <a:pt x="16857" y="2385"/>
                  <a:pt x="16923" y="2363"/>
                  <a:pt x="16959" y="2307"/>
                </a:cubicBezTo>
                <a:cubicBezTo>
                  <a:pt x="16979" y="2276"/>
                  <a:pt x="16982" y="2243"/>
                  <a:pt x="16989" y="2209"/>
                </a:cubicBezTo>
                <a:cubicBezTo>
                  <a:pt x="16988" y="2209"/>
                  <a:pt x="16991" y="2178"/>
                  <a:pt x="16987" y="2198"/>
                </a:cubicBezTo>
                <a:cubicBezTo>
                  <a:pt x="16980" y="2237"/>
                  <a:pt x="16978" y="2279"/>
                  <a:pt x="16973" y="2319"/>
                </a:cubicBezTo>
                <a:cubicBezTo>
                  <a:pt x="16961" y="2417"/>
                  <a:pt x="16941" y="2512"/>
                  <a:pt x="16929" y="2610"/>
                </a:cubicBezTo>
                <a:cubicBezTo>
                  <a:pt x="16918" y="2701"/>
                  <a:pt x="16912" y="2802"/>
                  <a:pt x="16926" y="2893"/>
                </a:cubicBezTo>
                <a:cubicBezTo>
                  <a:pt x="16927" y="2895"/>
                  <a:pt x="16929" y="2898"/>
                  <a:pt x="16930" y="2900"/>
                </a:cubicBezTo>
                <a:cubicBezTo>
                  <a:pt x="16957" y="2890"/>
                  <a:pt x="16970" y="2881"/>
                  <a:pt x="16993" y="2859"/>
                </a:cubicBezTo>
                <a:cubicBezTo>
                  <a:pt x="17020" y="2832"/>
                  <a:pt x="17047" y="2800"/>
                  <a:pt x="17078" y="2778"/>
                </a:cubicBezTo>
                <a:cubicBezTo>
                  <a:pt x="17097" y="2765"/>
                  <a:pt x="17108" y="2767"/>
                  <a:pt x="17126" y="2760"/>
                </a:cubicBezTo>
                <a:cubicBezTo>
                  <a:pt x="17136" y="2785"/>
                  <a:pt x="17141" y="2813"/>
                  <a:pt x="17153" y="2837"/>
                </a:cubicBezTo>
                <a:cubicBezTo>
                  <a:pt x="17168" y="2862"/>
                  <a:pt x="17173" y="2870"/>
                  <a:pt x="17190" y="2881"/>
                </a:cubicBezTo>
              </a:path>
              <a:path w="23301" h="3442" extrusionOk="0">
                <a:moveTo>
                  <a:pt x="17329" y="2905"/>
                </a:moveTo>
                <a:cubicBezTo>
                  <a:pt x="17332" y="2885"/>
                  <a:pt x="17332" y="2866"/>
                  <a:pt x="17347" y="2850"/>
                </a:cubicBezTo>
                <a:cubicBezTo>
                  <a:pt x="17378" y="2816"/>
                  <a:pt x="17442" y="2815"/>
                  <a:pt x="17484" y="2816"/>
                </a:cubicBezTo>
                <a:cubicBezTo>
                  <a:pt x="17509" y="2817"/>
                  <a:pt x="17538" y="2825"/>
                  <a:pt x="17534" y="2857"/>
                </a:cubicBezTo>
                <a:cubicBezTo>
                  <a:pt x="17527" y="2908"/>
                  <a:pt x="17462" y="2950"/>
                  <a:pt x="17425" y="2977"/>
                </a:cubicBezTo>
                <a:cubicBezTo>
                  <a:pt x="17362" y="3023"/>
                  <a:pt x="17294" y="3058"/>
                  <a:pt x="17236" y="3110"/>
                </a:cubicBezTo>
                <a:cubicBezTo>
                  <a:pt x="17243" y="3113"/>
                  <a:pt x="17269" y="3118"/>
                  <a:pt x="17291" y="3116"/>
                </a:cubicBezTo>
                <a:cubicBezTo>
                  <a:pt x="17356" y="3112"/>
                  <a:pt x="17444" y="3111"/>
                  <a:pt x="17505" y="3087"/>
                </a:cubicBezTo>
                <a:cubicBezTo>
                  <a:pt x="17581" y="3057"/>
                  <a:pt x="17654" y="3015"/>
                  <a:pt x="17721" y="2968"/>
                </a:cubicBezTo>
              </a:path>
              <a:path w="23301" h="3442" extrusionOk="0">
                <a:moveTo>
                  <a:pt x="17943" y="2461"/>
                </a:moveTo>
                <a:cubicBezTo>
                  <a:pt x="17933" y="2460"/>
                  <a:pt x="17920" y="2458"/>
                  <a:pt x="17910" y="2458"/>
                </a:cubicBezTo>
                <a:cubicBezTo>
                  <a:pt x="17909" y="2459"/>
                  <a:pt x="17909" y="2459"/>
                  <a:pt x="17908" y="2460"/>
                </a:cubicBezTo>
                <a:cubicBezTo>
                  <a:pt x="17936" y="2451"/>
                  <a:pt x="17969" y="2444"/>
                  <a:pt x="18000" y="2439"/>
                </a:cubicBezTo>
                <a:cubicBezTo>
                  <a:pt x="18098" y="2422"/>
                  <a:pt x="18197" y="2407"/>
                  <a:pt x="18297" y="2400"/>
                </a:cubicBezTo>
                <a:cubicBezTo>
                  <a:pt x="18341" y="2397"/>
                  <a:pt x="18450" y="2378"/>
                  <a:pt x="18476" y="2417"/>
                </a:cubicBezTo>
                <a:cubicBezTo>
                  <a:pt x="18461" y="2441"/>
                  <a:pt x="18452" y="2450"/>
                  <a:pt x="18431" y="2458"/>
                </a:cubicBezTo>
              </a:path>
              <a:path w="23301" h="3442" extrusionOk="0">
                <a:moveTo>
                  <a:pt x="17916" y="2646"/>
                </a:moveTo>
                <a:cubicBezTo>
                  <a:pt x="17931" y="2644"/>
                  <a:pt x="17958" y="2643"/>
                  <a:pt x="17973" y="2641"/>
                </a:cubicBezTo>
                <a:cubicBezTo>
                  <a:pt x="18064" y="2631"/>
                  <a:pt x="18155" y="2614"/>
                  <a:pt x="18246" y="2599"/>
                </a:cubicBezTo>
                <a:cubicBezTo>
                  <a:pt x="18354" y="2581"/>
                  <a:pt x="18471" y="2561"/>
                  <a:pt x="18567" y="2504"/>
                </a:cubicBezTo>
                <a:cubicBezTo>
                  <a:pt x="18583" y="2492"/>
                  <a:pt x="18599" y="2480"/>
                  <a:pt x="18615" y="2468"/>
                </a:cubicBezTo>
              </a:path>
              <a:path w="23301" h="3442" extrusionOk="0">
                <a:moveTo>
                  <a:pt x="18540" y="2301"/>
                </a:moveTo>
                <a:cubicBezTo>
                  <a:pt x="18528" y="2280"/>
                  <a:pt x="18517" y="2260"/>
                  <a:pt x="18502" y="2241"/>
                </a:cubicBezTo>
                <a:cubicBezTo>
                  <a:pt x="18496" y="2233"/>
                  <a:pt x="18493" y="2234"/>
                  <a:pt x="18489" y="2230"/>
                </a:cubicBezTo>
                <a:cubicBezTo>
                  <a:pt x="18487" y="2245"/>
                  <a:pt x="18486" y="2260"/>
                  <a:pt x="18496" y="2276"/>
                </a:cubicBezTo>
                <a:cubicBezTo>
                  <a:pt x="18524" y="2318"/>
                  <a:pt x="18565" y="2353"/>
                  <a:pt x="18600" y="2389"/>
                </a:cubicBezTo>
                <a:cubicBezTo>
                  <a:pt x="18630" y="2419"/>
                  <a:pt x="18659" y="2449"/>
                  <a:pt x="18666" y="2492"/>
                </a:cubicBezTo>
                <a:cubicBezTo>
                  <a:pt x="18672" y="2527"/>
                  <a:pt x="18652" y="2543"/>
                  <a:pt x="18622" y="2557"/>
                </a:cubicBezTo>
                <a:cubicBezTo>
                  <a:pt x="18527" y="2600"/>
                  <a:pt x="18478" y="2568"/>
                  <a:pt x="18399" y="2575"/>
                </a:cubicBezTo>
                <a:cubicBezTo>
                  <a:pt x="18356" y="2579"/>
                  <a:pt x="18298" y="2621"/>
                  <a:pt x="18261" y="2642"/>
                </a:cubicBezTo>
              </a:path>
              <a:path w="23301" h="3442" extrusionOk="0">
                <a:moveTo>
                  <a:pt x="19034" y="2284"/>
                </a:moveTo>
                <a:cubicBezTo>
                  <a:pt x="19033" y="2358"/>
                  <a:pt x="19024" y="2432"/>
                  <a:pt x="19024" y="2507"/>
                </a:cubicBezTo>
                <a:cubicBezTo>
                  <a:pt x="19024" y="2540"/>
                  <a:pt x="19025" y="2573"/>
                  <a:pt x="19026" y="2606"/>
                </a:cubicBezTo>
                <a:cubicBezTo>
                  <a:pt x="19026" y="2612"/>
                  <a:pt x="19026" y="2613"/>
                  <a:pt x="19026" y="2617"/>
                </a:cubicBezTo>
                <a:cubicBezTo>
                  <a:pt x="19016" y="2599"/>
                  <a:pt x="19004" y="2582"/>
                  <a:pt x="18997" y="2561"/>
                </a:cubicBezTo>
                <a:cubicBezTo>
                  <a:pt x="18969" y="2475"/>
                  <a:pt x="18970" y="2373"/>
                  <a:pt x="18990" y="2286"/>
                </a:cubicBezTo>
                <a:cubicBezTo>
                  <a:pt x="19004" y="2225"/>
                  <a:pt x="19032" y="2180"/>
                  <a:pt x="19092" y="2156"/>
                </a:cubicBezTo>
                <a:cubicBezTo>
                  <a:pt x="19140" y="2136"/>
                  <a:pt x="19210" y="2131"/>
                  <a:pt x="19261" y="2141"/>
                </a:cubicBezTo>
                <a:cubicBezTo>
                  <a:pt x="19315" y="2152"/>
                  <a:pt x="19354" y="2186"/>
                  <a:pt x="19372" y="2237"/>
                </a:cubicBezTo>
                <a:cubicBezTo>
                  <a:pt x="19392" y="2293"/>
                  <a:pt x="19388" y="2355"/>
                  <a:pt x="19390" y="2413"/>
                </a:cubicBezTo>
                <a:cubicBezTo>
                  <a:pt x="19392" y="2460"/>
                  <a:pt x="19389" y="2507"/>
                  <a:pt x="19376" y="2553"/>
                </a:cubicBezTo>
                <a:cubicBezTo>
                  <a:pt x="19368" y="2580"/>
                  <a:pt x="19343" y="2613"/>
                  <a:pt x="19352" y="2643"/>
                </a:cubicBezTo>
                <a:cubicBezTo>
                  <a:pt x="19360" y="2670"/>
                  <a:pt x="19403" y="2665"/>
                  <a:pt x="19422" y="2667"/>
                </a:cubicBezTo>
              </a:path>
              <a:path w="23301" h="3442" extrusionOk="0">
                <a:moveTo>
                  <a:pt x="19528" y="2685"/>
                </a:moveTo>
                <a:cubicBezTo>
                  <a:pt x="19536" y="2682"/>
                  <a:pt x="19513" y="2683"/>
                  <a:pt x="19535" y="2680"/>
                </a:cubicBezTo>
                <a:cubicBezTo>
                  <a:pt x="19568" y="2676"/>
                  <a:pt x="19612" y="2679"/>
                  <a:pt x="19643" y="2689"/>
                </a:cubicBezTo>
                <a:cubicBezTo>
                  <a:pt x="19676" y="2699"/>
                  <a:pt x="19702" y="2728"/>
                  <a:pt x="19679" y="2763"/>
                </a:cubicBezTo>
                <a:cubicBezTo>
                  <a:pt x="19649" y="2807"/>
                  <a:pt x="19581" y="2840"/>
                  <a:pt x="19535" y="2862"/>
                </a:cubicBezTo>
                <a:cubicBezTo>
                  <a:pt x="19490" y="2884"/>
                  <a:pt x="19442" y="2904"/>
                  <a:pt x="19400" y="2932"/>
                </a:cubicBezTo>
                <a:cubicBezTo>
                  <a:pt x="19387" y="2941"/>
                  <a:pt x="19392" y="2942"/>
                  <a:pt x="19386" y="2949"/>
                </a:cubicBezTo>
                <a:cubicBezTo>
                  <a:pt x="19412" y="2951"/>
                  <a:pt x="19437" y="2952"/>
                  <a:pt x="19464" y="2952"/>
                </a:cubicBezTo>
                <a:cubicBezTo>
                  <a:pt x="19560" y="2952"/>
                  <a:pt x="19661" y="2961"/>
                  <a:pt x="19756" y="2949"/>
                </a:cubicBezTo>
                <a:cubicBezTo>
                  <a:pt x="19798" y="2942"/>
                  <a:pt x="19814" y="2939"/>
                  <a:pt x="19842" y="2932"/>
                </a:cubicBezTo>
              </a:path>
              <a:path w="23301" h="3442" extrusionOk="0">
                <a:moveTo>
                  <a:pt x="20596" y="2705"/>
                </a:moveTo>
                <a:cubicBezTo>
                  <a:pt x="20596" y="2702"/>
                  <a:pt x="20596" y="2698"/>
                  <a:pt x="20596" y="2695"/>
                </a:cubicBezTo>
                <a:cubicBezTo>
                  <a:pt x="20596" y="2713"/>
                  <a:pt x="20599" y="2735"/>
                  <a:pt x="20591" y="2752"/>
                </a:cubicBezTo>
                <a:cubicBezTo>
                  <a:pt x="20573" y="2787"/>
                  <a:pt x="20517" y="2824"/>
                  <a:pt x="20483" y="2841"/>
                </a:cubicBezTo>
                <a:cubicBezTo>
                  <a:pt x="20472" y="2845"/>
                  <a:pt x="20462" y="2848"/>
                  <a:pt x="20451" y="2852"/>
                </a:cubicBezTo>
              </a:path>
              <a:path w="23301" h="3442" extrusionOk="0">
                <a:moveTo>
                  <a:pt x="21294" y="2250"/>
                </a:moveTo>
                <a:cubicBezTo>
                  <a:pt x="21308" y="2255"/>
                  <a:pt x="21323" y="2259"/>
                  <a:pt x="21339" y="2262"/>
                </a:cubicBezTo>
                <a:cubicBezTo>
                  <a:pt x="21420" y="2278"/>
                  <a:pt x="21509" y="2281"/>
                  <a:pt x="21592" y="2275"/>
                </a:cubicBezTo>
                <a:cubicBezTo>
                  <a:pt x="21628" y="2272"/>
                  <a:pt x="21651" y="2267"/>
                  <a:pt x="21680" y="2250"/>
                </a:cubicBezTo>
                <a:cubicBezTo>
                  <a:pt x="21661" y="2212"/>
                  <a:pt x="21653" y="2200"/>
                  <a:pt x="21605" y="2180"/>
                </a:cubicBezTo>
                <a:cubicBezTo>
                  <a:pt x="21550" y="2158"/>
                  <a:pt x="21485" y="2146"/>
                  <a:pt x="21426" y="2147"/>
                </a:cubicBezTo>
                <a:cubicBezTo>
                  <a:pt x="21387" y="2148"/>
                  <a:pt x="21346" y="2169"/>
                  <a:pt x="21332" y="2209"/>
                </a:cubicBezTo>
                <a:cubicBezTo>
                  <a:pt x="21291" y="2327"/>
                  <a:pt x="21343" y="2492"/>
                  <a:pt x="21440" y="2567"/>
                </a:cubicBezTo>
                <a:cubicBezTo>
                  <a:pt x="21504" y="2617"/>
                  <a:pt x="21594" y="2634"/>
                  <a:pt x="21672" y="2642"/>
                </a:cubicBezTo>
                <a:cubicBezTo>
                  <a:pt x="21776" y="2653"/>
                  <a:pt x="21873" y="2641"/>
                  <a:pt x="21975" y="2624"/>
                </a:cubicBezTo>
              </a:path>
              <a:path w="23301" h="3442" extrusionOk="0">
                <a:moveTo>
                  <a:pt x="22175" y="2447"/>
                </a:moveTo>
                <a:cubicBezTo>
                  <a:pt x="22169" y="2435"/>
                  <a:pt x="22163" y="2423"/>
                  <a:pt x="22160" y="2410"/>
                </a:cubicBezTo>
                <a:cubicBezTo>
                  <a:pt x="22160" y="2409"/>
                  <a:pt x="22160" y="2408"/>
                  <a:pt x="22160" y="2407"/>
                </a:cubicBezTo>
                <a:cubicBezTo>
                  <a:pt x="22190" y="2404"/>
                  <a:pt x="22219" y="2403"/>
                  <a:pt x="22249" y="2404"/>
                </a:cubicBezTo>
                <a:cubicBezTo>
                  <a:pt x="22295" y="2406"/>
                  <a:pt x="22379" y="2409"/>
                  <a:pt x="22410" y="2443"/>
                </a:cubicBezTo>
                <a:cubicBezTo>
                  <a:pt x="22418" y="2466"/>
                  <a:pt x="22422" y="2472"/>
                  <a:pt x="22416" y="2488"/>
                </a:cubicBezTo>
              </a:path>
              <a:path w="23301" h="3442" extrusionOk="0">
                <a:moveTo>
                  <a:pt x="22085" y="2649"/>
                </a:moveTo>
                <a:cubicBezTo>
                  <a:pt x="22072" y="2651"/>
                  <a:pt x="22061" y="2655"/>
                  <a:pt x="22049" y="2659"/>
                </a:cubicBezTo>
                <a:cubicBezTo>
                  <a:pt x="22070" y="2662"/>
                  <a:pt x="22115" y="2663"/>
                  <a:pt x="22139" y="2663"/>
                </a:cubicBezTo>
                <a:cubicBezTo>
                  <a:pt x="22261" y="2665"/>
                  <a:pt x="22386" y="2671"/>
                  <a:pt x="22508" y="2656"/>
                </a:cubicBezTo>
                <a:cubicBezTo>
                  <a:pt x="22543" y="2650"/>
                  <a:pt x="22578" y="2644"/>
                  <a:pt x="22613" y="2638"/>
                </a:cubicBezTo>
              </a:path>
              <a:path w="23301" h="3442" extrusionOk="0">
                <a:moveTo>
                  <a:pt x="23059" y="2355"/>
                </a:moveTo>
                <a:cubicBezTo>
                  <a:pt x="23054" y="2332"/>
                  <a:pt x="23048" y="2310"/>
                  <a:pt x="23045" y="2287"/>
                </a:cubicBezTo>
                <a:cubicBezTo>
                  <a:pt x="23043" y="2272"/>
                  <a:pt x="23037" y="2255"/>
                  <a:pt x="23048" y="2243"/>
                </a:cubicBezTo>
                <a:cubicBezTo>
                  <a:pt x="23068" y="2221"/>
                  <a:pt x="23130" y="2224"/>
                  <a:pt x="23155" y="2222"/>
                </a:cubicBezTo>
                <a:cubicBezTo>
                  <a:pt x="23196" y="2219"/>
                  <a:pt x="23249" y="2218"/>
                  <a:pt x="23283" y="2246"/>
                </a:cubicBezTo>
                <a:cubicBezTo>
                  <a:pt x="23309" y="2268"/>
                  <a:pt x="23301" y="2309"/>
                  <a:pt x="23283" y="2333"/>
                </a:cubicBezTo>
                <a:cubicBezTo>
                  <a:pt x="23252" y="2375"/>
                  <a:pt x="23201" y="2399"/>
                  <a:pt x="23154" y="2417"/>
                </a:cubicBezTo>
                <a:cubicBezTo>
                  <a:pt x="23117" y="2432"/>
                  <a:pt x="23079" y="2444"/>
                  <a:pt x="23042" y="2458"/>
                </a:cubicBezTo>
                <a:cubicBezTo>
                  <a:pt x="23029" y="2463"/>
                  <a:pt x="23028" y="2466"/>
                  <a:pt x="23018" y="2472"/>
                </a:cubicBezTo>
                <a:cubicBezTo>
                  <a:pt x="23024" y="2480"/>
                  <a:pt x="23024" y="2482"/>
                  <a:pt x="23035" y="2490"/>
                </a:cubicBezTo>
                <a:cubicBezTo>
                  <a:pt x="23067" y="2512"/>
                  <a:pt x="23102" y="2530"/>
                  <a:pt x="23132" y="2554"/>
                </a:cubicBezTo>
                <a:cubicBezTo>
                  <a:pt x="23160" y="2576"/>
                  <a:pt x="23191" y="2607"/>
                  <a:pt x="23202" y="2641"/>
                </a:cubicBezTo>
                <a:cubicBezTo>
                  <a:pt x="23210" y="2665"/>
                  <a:pt x="23213" y="2699"/>
                  <a:pt x="23202" y="2723"/>
                </a:cubicBezTo>
                <a:cubicBezTo>
                  <a:pt x="23183" y="2765"/>
                  <a:pt x="23128" y="2769"/>
                  <a:pt x="23089" y="2774"/>
                </a:cubicBezTo>
                <a:cubicBezTo>
                  <a:pt x="23006" y="2786"/>
                  <a:pt x="22914" y="2789"/>
                  <a:pt x="22830" y="2781"/>
                </a:cubicBezTo>
                <a:cubicBezTo>
                  <a:pt x="22814" y="2779"/>
                  <a:pt x="22855" y="2769"/>
                  <a:pt x="22869" y="2760"/>
                </a:cubicBezTo>
              </a:path>
              <a:path w="23301" h="3442" extrusionOk="0">
                <a:moveTo>
                  <a:pt x="0" y="1914"/>
                </a:moveTo>
                <a:cubicBezTo>
                  <a:pt x="106" y="1922"/>
                  <a:pt x="210" y="1932"/>
                  <a:pt x="318" y="1930"/>
                </a:cubicBezTo>
                <a:cubicBezTo>
                  <a:pt x="495" y="1927"/>
                  <a:pt x="668" y="1915"/>
                  <a:pt x="844" y="1907"/>
                </a:cubicBezTo>
                <a:cubicBezTo>
                  <a:pt x="943" y="1903"/>
                  <a:pt x="1050" y="1907"/>
                  <a:pt x="1148" y="1892"/>
                </a:cubicBezTo>
                <a:cubicBezTo>
                  <a:pt x="1187" y="1886"/>
                  <a:pt x="1230" y="1859"/>
                  <a:pt x="1261" y="1853"/>
                </a:cubicBezTo>
                <a:cubicBezTo>
                  <a:pt x="1274" y="1851"/>
                  <a:pt x="1299" y="1853"/>
                  <a:pt x="1312" y="1857"/>
                </a:cubicBezTo>
                <a:cubicBezTo>
                  <a:pt x="1318" y="1859"/>
                  <a:pt x="1320" y="1861"/>
                  <a:pt x="1324" y="1866"/>
                </a:cubicBezTo>
                <a:cubicBezTo>
                  <a:pt x="1326" y="1870"/>
                  <a:pt x="1326" y="1885"/>
                  <a:pt x="1327" y="1889"/>
                </a:cubicBezTo>
                <a:cubicBezTo>
                  <a:pt x="1331" y="1915"/>
                  <a:pt x="1324" y="1943"/>
                  <a:pt x="1318" y="1967"/>
                </a:cubicBezTo>
                <a:cubicBezTo>
                  <a:pt x="1311" y="1994"/>
                  <a:pt x="1300" y="2017"/>
                  <a:pt x="1300" y="2045"/>
                </a:cubicBezTo>
                <a:cubicBezTo>
                  <a:pt x="1300" y="2060"/>
                  <a:pt x="1306" y="2073"/>
                  <a:pt x="1309" y="2088"/>
                </a:cubicBezTo>
              </a:path>
              <a:path w="23301" h="3442" extrusionOk="0">
                <a:moveTo>
                  <a:pt x="545" y="3217"/>
                </a:moveTo>
                <a:cubicBezTo>
                  <a:pt x="546" y="3213"/>
                  <a:pt x="540" y="3212"/>
                  <a:pt x="540" y="3208"/>
                </a:cubicBezTo>
                <a:cubicBezTo>
                  <a:pt x="538" y="3192"/>
                  <a:pt x="539" y="3185"/>
                  <a:pt x="551" y="3174"/>
                </a:cubicBezTo>
                <a:cubicBezTo>
                  <a:pt x="629" y="3106"/>
                  <a:pt x="829" y="3099"/>
                  <a:pt x="923" y="3080"/>
                </a:cubicBezTo>
                <a:cubicBezTo>
                  <a:pt x="1123" y="3039"/>
                  <a:pt x="1325" y="3003"/>
                  <a:pt x="1527" y="2971"/>
                </a:cubicBezTo>
                <a:cubicBezTo>
                  <a:pt x="1607" y="2958"/>
                  <a:pt x="1705" y="2940"/>
                  <a:pt x="1780" y="2934"/>
                </a:cubicBezTo>
                <a:cubicBezTo>
                  <a:pt x="1727" y="2953"/>
                  <a:pt x="1673" y="2976"/>
                  <a:pt x="1619" y="2996"/>
                </a:cubicBezTo>
                <a:cubicBezTo>
                  <a:pt x="1589" y="3007"/>
                  <a:pt x="1559" y="3017"/>
                  <a:pt x="1529" y="3028"/>
                </a:cubicBezTo>
              </a:path>
              <a:path w="23301" h="3442" extrusionOk="0">
                <a:moveTo>
                  <a:pt x="797" y="3433"/>
                </a:moveTo>
                <a:cubicBezTo>
                  <a:pt x="810" y="3436"/>
                  <a:pt x="838" y="3441"/>
                  <a:pt x="856" y="3441"/>
                </a:cubicBezTo>
                <a:cubicBezTo>
                  <a:pt x="972" y="3440"/>
                  <a:pt x="1090" y="3420"/>
                  <a:pt x="1204" y="3401"/>
                </a:cubicBezTo>
                <a:cubicBezTo>
                  <a:pt x="1360" y="3375"/>
                  <a:pt x="1513" y="3338"/>
                  <a:pt x="1667" y="3305"/>
                </a:cubicBezTo>
                <a:cubicBezTo>
                  <a:pt x="1754" y="3286"/>
                  <a:pt x="1842" y="3267"/>
                  <a:pt x="1926" y="3241"/>
                </a:cubicBezTo>
                <a:cubicBezTo>
                  <a:pt x="1927" y="3241"/>
                  <a:pt x="1928" y="3240"/>
                  <a:pt x="1929" y="3240"/>
                </a:cubicBezTo>
                <a:cubicBezTo>
                  <a:pt x="1904" y="3241"/>
                  <a:pt x="1877" y="3247"/>
                  <a:pt x="1851" y="3249"/>
                </a:cubicBezTo>
                <a:cubicBezTo>
                  <a:pt x="1795" y="3254"/>
                  <a:pt x="1745" y="3264"/>
                  <a:pt x="1691" y="3252"/>
                </a:cubicBezTo>
              </a:path>
              <a:path w="23301" h="3442" extrusionOk="0">
                <a:moveTo>
                  <a:pt x="2512" y="2386"/>
                </a:moveTo>
                <a:cubicBezTo>
                  <a:pt x="2512" y="2395"/>
                  <a:pt x="2510" y="2393"/>
                  <a:pt x="2522" y="2393"/>
                </a:cubicBezTo>
                <a:cubicBezTo>
                  <a:pt x="2551" y="2394"/>
                  <a:pt x="2577" y="2391"/>
                  <a:pt x="2605" y="2386"/>
                </a:cubicBezTo>
              </a:path>
              <a:path w="23301" h="3442" extrusionOk="0">
                <a:moveTo>
                  <a:pt x="2697" y="2337"/>
                </a:moveTo>
                <a:cubicBezTo>
                  <a:pt x="2653" y="2335"/>
                  <a:pt x="2606" y="2324"/>
                  <a:pt x="2561" y="2326"/>
                </a:cubicBezTo>
                <a:cubicBezTo>
                  <a:pt x="2527" y="2327"/>
                  <a:pt x="2491" y="2336"/>
                  <a:pt x="2460" y="2337"/>
                </a:cubicBezTo>
                <a:cubicBezTo>
                  <a:pt x="2460" y="2338"/>
                  <a:pt x="2460" y="2338"/>
                  <a:pt x="2460" y="2339"/>
                </a:cubicBezTo>
                <a:cubicBezTo>
                  <a:pt x="2905" y="2312"/>
                  <a:pt x="3333" y="2183"/>
                  <a:pt x="3763" y="2065"/>
                </a:cubicBezTo>
                <a:cubicBezTo>
                  <a:pt x="4171" y="1952"/>
                  <a:pt x="4574" y="1834"/>
                  <a:pt x="4979" y="1710"/>
                </a:cubicBezTo>
                <a:cubicBezTo>
                  <a:pt x="5887" y="1432"/>
                  <a:pt x="6822" y="1247"/>
                  <a:pt x="7733" y="980"/>
                </a:cubicBezTo>
                <a:cubicBezTo>
                  <a:pt x="8154" y="857"/>
                  <a:pt x="8559" y="706"/>
                  <a:pt x="8975" y="569"/>
                </a:cubicBezTo>
                <a:cubicBezTo>
                  <a:pt x="9335" y="450"/>
                  <a:pt x="9707" y="348"/>
                  <a:pt x="10071" y="243"/>
                </a:cubicBezTo>
                <a:cubicBezTo>
                  <a:pt x="10266" y="187"/>
                  <a:pt x="10463" y="144"/>
                  <a:pt x="10643" y="51"/>
                </a:cubicBezTo>
                <a:cubicBezTo>
                  <a:pt x="10649" y="48"/>
                  <a:pt x="10653" y="33"/>
                  <a:pt x="10656" y="32"/>
                </a:cubicBezTo>
                <a:cubicBezTo>
                  <a:pt x="10644" y="31"/>
                  <a:pt x="10644" y="19"/>
                  <a:pt x="10632" y="18"/>
                </a:cubicBezTo>
                <a:cubicBezTo>
                  <a:pt x="10481" y="8"/>
                  <a:pt x="10330" y="5"/>
                  <a:pt x="10179" y="0"/>
                </a:cubicBezTo>
                <a:cubicBezTo>
                  <a:pt x="10248" y="32"/>
                  <a:pt x="10329" y="74"/>
                  <a:pt x="10391" y="103"/>
                </a:cubicBezTo>
                <a:cubicBezTo>
                  <a:pt x="10354" y="129"/>
                  <a:pt x="10313" y="169"/>
                  <a:pt x="10271" y="196"/>
                </a:cubicBezTo>
                <a:cubicBezTo>
                  <a:pt x="10160" y="269"/>
                  <a:pt x="10063" y="346"/>
                  <a:pt x="9959" y="423"/>
                </a:cubicBezTo>
                <a:cubicBezTo>
                  <a:pt x="9947" y="430"/>
                  <a:pt x="9934" y="437"/>
                  <a:pt x="9922" y="444"/>
                </a:cubicBezTo>
              </a:path>
              <a:path w="23301" h="3442" extrusionOk="0">
                <a:moveTo>
                  <a:pt x="6219" y="1769"/>
                </a:moveTo>
                <a:cubicBezTo>
                  <a:pt x="6220" y="1775"/>
                  <a:pt x="6222" y="1767"/>
                  <a:pt x="6223" y="1773"/>
                </a:cubicBezTo>
                <a:cubicBezTo>
                  <a:pt x="6228" y="1807"/>
                  <a:pt x="6226" y="1843"/>
                  <a:pt x="6226" y="1877"/>
                </a:cubicBezTo>
                <a:cubicBezTo>
                  <a:pt x="6226" y="2017"/>
                  <a:pt x="6226" y="2157"/>
                  <a:pt x="6226" y="2297"/>
                </a:cubicBezTo>
                <a:cubicBezTo>
                  <a:pt x="6225" y="2261"/>
                  <a:pt x="6221" y="2227"/>
                  <a:pt x="6219" y="2191"/>
                </a:cubicBezTo>
                <a:cubicBezTo>
                  <a:pt x="6209" y="2051"/>
                  <a:pt x="6197" y="1900"/>
                  <a:pt x="6226" y="1762"/>
                </a:cubicBezTo>
                <a:cubicBezTo>
                  <a:pt x="6235" y="1720"/>
                  <a:pt x="6250" y="1669"/>
                  <a:pt x="6294" y="1651"/>
                </a:cubicBezTo>
                <a:cubicBezTo>
                  <a:pt x="6340" y="1632"/>
                  <a:pt x="6385" y="1650"/>
                  <a:pt x="6420" y="1681"/>
                </a:cubicBezTo>
                <a:cubicBezTo>
                  <a:pt x="6505" y="1756"/>
                  <a:pt x="6516" y="1876"/>
                  <a:pt x="6550" y="1977"/>
                </a:cubicBezTo>
                <a:cubicBezTo>
                  <a:pt x="6554" y="1988"/>
                  <a:pt x="6560" y="1996"/>
                  <a:pt x="6564" y="2005"/>
                </a:cubicBezTo>
                <a:cubicBezTo>
                  <a:pt x="6586" y="1982"/>
                  <a:pt x="6597" y="1961"/>
                  <a:pt x="6611" y="1930"/>
                </a:cubicBezTo>
                <a:cubicBezTo>
                  <a:pt x="6642" y="1861"/>
                  <a:pt x="6671" y="1789"/>
                  <a:pt x="6710" y="1724"/>
                </a:cubicBezTo>
                <a:cubicBezTo>
                  <a:pt x="6732" y="1688"/>
                  <a:pt x="6764" y="1638"/>
                  <a:pt x="6804" y="1619"/>
                </a:cubicBezTo>
                <a:cubicBezTo>
                  <a:pt x="6835" y="1604"/>
                  <a:pt x="6847" y="1604"/>
                  <a:pt x="6876" y="1624"/>
                </a:cubicBezTo>
                <a:cubicBezTo>
                  <a:pt x="6916" y="1652"/>
                  <a:pt x="6920" y="1732"/>
                  <a:pt x="6927" y="1773"/>
                </a:cubicBezTo>
                <a:cubicBezTo>
                  <a:pt x="6937" y="1834"/>
                  <a:pt x="6942" y="1898"/>
                  <a:pt x="6944" y="1960"/>
                </a:cubicBezTo>
                <a:cubicBezTo>
                  <a:pt x="6945" y="2007"/>
                  <a:pt x="6946" y="2055"/>
                  <a:pt x="6941" y="2101"/>
                </a:cubicBezTo>
                <a:cubicBezTo>
                  <a:pt x="6941" y="2105"/>
                  <a:pt x="6932" y="2166"/>
                  <a:pt x="6927" y="2149"/>
                </a:cubicBezTo>
                <a:cubicBezTo>
                  <a:pt x="6923" y="2135"/>
                  <a:pt x="6924" y="2116"/>
                  <a:pt x="6923" y="2099"/>
                </a:cubicBezTo>
              </a:path>
              <a:path w="23301" h="3442" extrusionOk="0">
                <a:moveTo>
                  <a:pt x="7089" y="1523"/>
                </a:moveTo>
                <a:cubicBezTo>
                  <a:pt x="7089" y="1499"/>
                  <a:pt x="7082" y="1467"/>
                  <a:pt x="7098" y="1450"/>
                </a:cubicBezTo>
                <a:cubicBezTo>
                  <a:pt x="7116" y="1430"/>
                  <a:pt x="7169" y="1426"/>
                  <a:pt x="7192" y="1417"/>
                </a:cubicBezTo>
                <a:cubicBezTo>
                  <a:pt x="7237" y="1401"/>
                  <a:pt x="7280" y="1382"/>
                  <a:pt x="7314" y="1347"/>
                </a:cubicBezTo>
                <a:cubicBezTo>
                  <a:pt x="7327" y="1334"/>
                  <a:pt x="7342" y="1299"/>
                  <a:pt x="7335" y="1279"/>
                </a:cubicBezTo>
                <a:cubicBezTo>
                  <a:pt x="7328" y="1259"/>
                  <a:pt x="7305" y="1259"/>
                  <a:pt x="7287" y="1261"/>
                </a:cubicBezTo>
                <a:cubicBezTo>
                  <a:pt x="7244" y="1266"/>
                  <a:pt x="7203" y="1286"/>
                  <a:pt x="7173" y="1317"/>
                </a:cubicBezTo>
                <a:cubicBezTo>
                  <a:pt x="7142" y="1349"/>
                  <a:pt x="7132" y="1393"/>
                  <a:pt x="7135" y="1437"/>
                </a:cubicBezTo>
                <a:cubicBezTo>
                  <a:pt x="7138" y="1489"/>
                  <a:pt x="7162" y="1535"/>
                  <a:pt x="7210" y="1557"/>
                </a:cubicBezTo>
                <a:cubicBezTo>
                  <a:pt x="7286" y="1591"/>
                  <a:pt x="7364" y="1575"/>
                  <a:pt x="7441" y="1578"/>
                </a:cubicBezTo>
                <a:cubicBezTo>
                  <a:pt x="7462" y="1583"/>
                  <a:pt x="7466" y="1582"/>
                  <a:pt x="7475" y="1592"/>
                </a:cubicBezTo>
              </a:path>
              <a:path w="23301" h="3442" extrusionOk="0">
                <a:moveTo>
                  <a:pt x="7510" y="1831"/>
                </a:moveTo>
                <a:cubicBezTo>
                  <a:pt x="7507" y="1830"/>
                  <a:pt x="7497" y="1810"/>
                  <a:pt x="7491" y="1817"/>
                </a:cubicBezTo>
                <a:cubicBezTo>
                  <a:pt x="7478" y="1833"/>
                  <a:pt x="7481" y="1881"/>
                  <a:pt x="7480" y="1899"/>
                </a:cubicBezTo>
                <a:cubicBezTo>
                  <a:pt x="7479" y="1942"/>
                  <a:pt x="7481" y="1984"/>
                  <a:pt x="7481" y="2027"/>
                </a:cubicBezTo>
                <a:cubicBezTo>
                  <a:pt x="7481" y="2041"/>
                  <a:pt x="7481" y="2055"/>
                  <a:pt x="7481" y="2069"/>
                </a:cubicBezTo>
                <a:cubicBezTo>
                  <a:pt x="7478" y="2048"/>
                  <a:pt x="7475" y="2031"/>
                  <a:pt x="7475" y="2009"/>
                </a:cubicBezTo>
                <a:cubicBezTo>
                  <a:pt x="7474" y="1937"/>
                  <a:pt x="7486" y="1867"/>
                  <a:pt x="7510" y="1799"/>
                </a:cubicBezTo>
                <a:cubicBezTo>
                  <a:pt x="7527" y="1749"/>
                  <a:pt x="7555" y="1690"/>
                  <a:pt x="7608" y="1669"/>
                </a:cubicBezTo>
                <a:cubicBezTo>
                  <a:pt x="7662" y="1648"/>
                  <a:pt x="7723" y="1683"/>
                  <a:pt x="7757" y="1723"/>
                </a:cubicBezTo>
                <a:cubicBezTo>
                  <a:pt x="7791" y="1762"/>
                  <a:pt x="7805" y="1819"/>
                  <a:pt x="7810" y="1869"/>
                </a:cubicBezTo>
                <a:cubicBezTo>
                  <a:pt x="7815" y="1915"/>
                  <a:pt x="7811" y="1963"/>
                  <a:pt x="7811" y="2009"/>
                </a:cubicBezTo>
                <a:cubicBezTo>
                  <a:pt x="7811" y="1993"/>
                  <a:pt x="7810" y="1983"/>
                  <a:pt x="7811" y="1967"/>
                </a:cubicBezTo>
                <a:cubicBezTo>
                  <a:pt x="7815" y="1906"/>
                  <a:pt x="7826" y="1844"/>
                  <a:pt x="7852" y="1788"/>
                </a:cubicBezTo>
                <a:cubicBezTo>
                  <a:pt x="7874" y="1742"/>
                  <a:pt x="7908" y="1697"/>
                  <a:pt x="7957" y="1677"/>
                </a:cubicBezTo>
                <a:cubicBezTo>
                  <a:pt x="8005" y="1657"/>
                  <a:pt x="8057" y="1670"/>
                  <a:pt x="8097" y="1702"/>
                </a:cubicBezTo>
                <a:cubicBezTo>
                  <a:pt x="8133" y="1731"/>
                  <a:pt x="8140" y="1776"/>
                  <a:pt x="8142" y="1819"/>
                </a:cubicBezTo>
                <a:cubicBezTo>
                  <a:pt x="8144" y="1860"/>
                  <a:pt x="8138" y="1898"/>
                  <a:pt x="8133" y="1939"/>
                </a:cubicBezTo>
                <a:cubicBezTo>
                  <a:pt x="8131" y="1958"/>
                  <a:pt x="8116" y="1998"/>
                  <a:pt x="8138" y="2008"/>
                </a:cubicBezTo>
                <a:cubicBezTo>
                  <a:pt x="8145" y="2006"/>
                  <a:pt x="8152" y="2005"/>
                  <a:pt x="8159" y="2003"/>
                </a:cubicBezTo>
              </a:path>
              <a:path w="23301" h="3442" extrusionOk="0">
                <a:moveTo>
                  <a:pt x="8740" y="1755"/>
                </a:moveTo>
                <a:cubicBezTo>
                  <a:pt x="8740" y="1726"/>
                  <a:pt x="8744" y="1688"/>
                  <a:pt x="8728" y="1662"/>
                </a:cubicBezTo>
                <a:cubicBezTo>
                  <a:pt x="8705" y="1626"/>
                  <a:pt x="8637" y="1626"/>
                  <a:pt x="8601" y="1628"/>
                </a:cubicBezTo>
                <a:cubicBezTo>
                  <a:pt x="8537" y="1631"/>
                  <a:pt x="8469" y="1652"/>
                  <a:pt x="8416" y="1687"/>
                </a:cubicBezTo>
                <a:cubicBezTo>
                  <a:pt x="8369" y="1719"/>
                  <a:pt x="8330" y="1764"/>
                  <a:pt x="8315" y="1819"/>
                </a:cubicBezTo>
                <a:cubicBezTo>
                  <a:pt x="8303" y="1866"/>
                  <a:pt x="8334" y="1891"/>
                  <a:pt x="8377" y="1902"/>
                </a:cubicBezTo>
                <a:cubicBezTo>
                  <a:pt x="8435" y="1916"/>
                  <a:pt x="8511" y="1910"/>
                  <a:pt x="8568" y="1892"/>
                </a:cubicBezTo>
                <a:cubicBezTo>
                  <a:pt x="8637" y="1870"/>
                  <a:pt x="8664" y="1808"/>
                  <a:pt x="8659" y="1738"/>
                </a:cubicBezTo>
                <a:cubicBezTo>
                  <a:pt x="8656" y="1698"/>
                  <a:pt x="8633" y="1668"/>
                  <a:pt x="8592" y="1663"/>
                </a:cubicBezTo>
                <a:cubicBezTo>
                  <a:pt x="8559" y="1659"/>
                  <a:pt x="8535" y="1671"/>
                  <a:pt x="8523" y="1699"/>
                </a:cubicBezTo>
              </a:path>
              <a:path w="23301" h="3442" extrusionOk="0">
                <a:moveTo>
                  <a:pt x="9127" y="1748"/>
                </a:moveTo>
                <a:cubicBezTo>
                  <a:pt x="9148" y="1722"/>
                  <a:pt x="9172" y="1694"/>
                  <a:pt x="9184" y="1662"/>
                </a:cubicBezTo>
                <a:cubicBezTo>
                  <a:pt x="9187" y="1646"/>
                  <a:pt x="9188" y="1641"/>
                  <a:pt x="9184" y="1631"/>
                </a:cubicBezTo>
                <a:cubicBezTo>
                  <a:pt x="9147" y="1608"/>
                  <a:pt x="9099" y="1610"/>
                  <a:pt x="9055" y="1613"/>
                </a:cubicBezTo>
                <a:cubicBezTo>
                  <a:pt x="8972" y="1618"/>
                  <a:pt x="8888" y="1637"/>
                  <a:pt x="8817" y="1682"/>
                </a:cubicBezTo>
                <a:cubicBezTo>
                  <a:pt x="8775" y="1709"/>
                  <a:pt x="8732" y="1754"/>
                  <a:pt x="8728" y="1806"/>
                </a:cubicBezTo>
                <a:cubicBezTo>
                  <a:pt x="8729" y="1813"/>
                  <a:pt x="8730" y="1821"/>
                  <a:pt x="8731" y="1828"/>
                </a:cubicBezTo>
                <a:cubicBezTo>
                  <a:pt x="8776" y="1862"/>
                  <a:pt x="8825" y="1868"/>
                  <a:pt x="8883" y="1866"/>
                </a:cubicBezTo>
                <a:cubicBezTo>
                  <a:pt x="8966" y="1863"/>
                  <a:pt x="9051" y="1841"/>
                  <a:pt x="9110" y="1781"/>
                </a:cubicBezTo>
                <a:cubicBezTo>
                  <a:pt x="9178" y="1712"/>
                  <a:pt x="9192" y="1609"/>
                  <a:pt x="9190" y="1517"/>
                </a:cubicBezTo>
                <a:cubicBezTo>
                  <a:pt x="9190" y="1493"/>
                  <a:pt x="9190" y="1434"/>
                  <a:pt x="9160" y="1421"/>
                </a:cubicBezTo>
                <a:cubicBezTo>
                  <a:pt x="9148" y="1417"/>
                  <a:pt x="9144" y="1416"/>
                  <a:pt x="9136" y="1417"/>
                </a:cubicBezTo>
                <a:cubicBezTo>
                  <a:pt x="9108" y="1441"/>
                  <a:pt x="9110" y="1468"/>
                  <a:pt x="9109" y="1505"/>
                </a:cubicBezTo>
                <a:cubicBezTo>
                  <a:pt x="9107" y="1595"/>
                  <a:pt x="9104" y="1686"/>
                  <a:pt x="9106" y="1776"/>
                </a:cubicBezTo>
                <a:cubicBezTo>
                  <a:pt x="9108" y="1856"/>
                  <a:pt x="9110" y="1890"/>
                  <a:pt x="9172" y="1937"/>
                </a:cubicBezTo>
              </a:path>
              <a:path w="23301" h="3442" extrusionOk="0">
                <a:moveTo>
                  <a:pt x="9571" y="1642"/>
                </a:moveTo>
                <a:cubicBezTo>
                  <a:pt x="9571" y="1628"/>
                  <a:pt x="9571" y="1613"/>
                  <a:pt x="9571" y="1599"/>
                </a:cubicBezTo>
                <a:cubicBezTo>
                  <a:pt x="9567" y="1631"/>
                  <a:pt x="9560" y="1662"/>
                  <a:pt x="9555" y="1694"/>
                </a:cubicBezTo>
                <a:cubicBezTo>
                  <a:pt x="9546" y="1749"/>
                  <a:pt x="9536" y="1804"/>
                  <a:pt x="9529" y="1859"/>
                </a:cubicBezTo>
                <a:cubicBezTo>
                  <a:pt x="9526" y="1884"/>
                  <a:pt x="9522" y="1910"/>
                  <a:pt x="9518" y="1934"/>
                </a:cubicBezTo>
                <a:cubicBezTo>
                  <a:pt x="9518" y="1933"/>
                  <a:pt x="9518" y="1931"/>
                  <a:pt x="9518" y="1930"/>
                </a:cubicBezTo>
                <a:cubicBezTo>
                  <a:pt x="9517" y="1886"/>
                  <a:pt x="9518" y="1846"/>
                  <a:pt x="9525" y="1802"/>
                </a:cubicBezTo>
                <a:cubicBezTo>
                  <a:pt x="9537" y="1727"/>
                  <a:pt x="9563" y="1658"/>
                  <a:pt x="9604" y="1594"/>
                </a:cubicBezTo>
                <a:cubicBezTo>
                  <a:pt x="9633" y="1550"/>
                  <a:pt x="9671" y="1515"/>
                  <a:pt x="9723" y="1502"/>
                </a:cubicBezTo>
                <a:cubicBezTo>
                  <a:pt x="9779" y="1488"/>
                  <a:pt x="9843" y="1493"/>
                  <a:pt x="9894" y="1520"/>
                </a:cubicBezTo>
                <a:cubicBezTo>
                  <a:pt x="9949" y="1549"/>
                  <a:pt x="9967" y="1589"/>
                  <a:pt x="9973" y="1648"/>
                </a:cubicBezTo>
                <a:cubicBezTo>
                  <a:pt x="9979" y="1706"/>
                  <a:pt x="9961" y="1762"/>
                  <a:pt x="9940" y="1816"/>
                </a:cubicBezTo>
                <a:cubicBezTo>
                  <a:pt x="9923" y="1858"/>
                  <a:pt x="9893" y="1904"/>
                  <a:pt x="9908" y="1949"/>
                </a:cubicBezTo>
                <a:cubicBezTo>
                  <a:pt x="9921" y="1986"/>
                  <a:pt x="9982" y="1990"/>
                  <a:pt x="10011" y="1998"/>
                </a:cubicBezTo>
              </a:path>
              <a:path w="23301" h="3442" extrusionOk="0">
                <a:moveTo>
                  <a:pt x="10161" y="1996"/>
                </a:moveTo>
                <a:cubicBezTo>
                  <a:pt x="10162" y="1979"/>
                  <a:pt x="10163" y="1963"/>
                  <a:pt x="10163" y="1946"/>
                </a:cubicBezTo>
                <a:cubicBezTo>
                  <a:pt x="10163" y="1928"/>
                  <a:pt x="10158" y="1901"/>
                  <a:pt x="10167" y="1885"/>
                </a:cubicBezTo>
                <a:cubicBezTo>
                  <a:pt x="10178" y="1866"/>
                  <a:pt x="10240" y="1869"/>
                  <a:pt x="10256" y="1870"/>
                </a:cubicBezTo>
                <a:cubicBezTo>
                  <a:pt x="10275" y="1871"/>
                  <a:pt x="10343" y="1872"/>
                  <a:pt x="10342" y="1907"/>
                </a:cubicBezTo>
                <a:cubicBezTo>
                  <a:pt x="10341" y="1947"/>
                  <a:pt x="10272" y="1985"/>
                  <a:pt x="10244" y="2001"/>
                </a:cubicBezTo>
                <a:cubicBezTo>
                  <a:pt x="10192" y="2031"/>
                  <a:pt x="10138" y="2056"/>
                  <a:pt x="10089" y="2091"/>
                </a:cubicBezTo>
                <a:cubicBezTo>
                  <a:pt x="10065" y="2108"/>
                  <a:pt x="10054" y="2122"/>
                  <a:pt x="10039" y="2145"/>
                </a:cubicBezTo>
                <a:cubicBezTo>
                  <a:pt x="10071" y="2152"/>
                  <a:pt x="10100" y="2153"/>
                  <a:pt x="10134" y="2154"/>
                </a:cubicBezTo>
                <a:cubicBezTo>
                  <a:pt x="10255" y="2156"/>
                  <a:pt x="10375" y="2154"/>
                  <a:pt x="10496" y="2154"/>
                </a:cubicBezTo>
                <a:cubicBezTo>
                  <a:pt x="10501" y="2154"/>
                  <a:pt x="10511" y="2153"/>
                  <a:pt x="10506" y="2154"/>
                </a:cubicBezTo>
                <a:cubicBezTo>
                  <a:pt x="10500" y="2154"/>
                  <a:pt x="10496" y="2154"/>
                  <a:pt x="10491" y="2155"/>
                </a:cubicBezTo>
                <a:cubicBezTo>
                  <a:pt x="10463" y="2123"/>
                  <a:pt x="10437" y="2128"/>
                  <a:pt x="10393" y="2116"/>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2" name=" 4"/>
          <p:cNvSpPr>
            <a:spLocks noRot="1" noChangeAspect="1" noEditPoints="1" noChangeArrowheads="1" noChangeShapeType="1" noTextEdit="1"/>
          </p:cNvSpPr>
          <p:nvPr/>
        </p:nvSpPr>
        <p:spPr bwMode="auto">
          <a:xfrm>
            <a:off x="1746250" y="1903413"/>
            <a:ext cx="1003300" cy="517525"/>
          </a:xfrm>
          <a:custGeom>
            <a:avLst/>
            <a:gdLst>
              <a:gd name="T0" fmla="+- 0 5909 4852"/>
              <a:gd name="T1" fmla="*/ T0 w 2785"/>
              <a:gd name="T2" fmla="+- 0 6289 5286"/>
              <a:gd name="T3" fmla="*/ 6289 h 1438"/>
              <a:gd name="T4" fmla="+- 0 4926 4852"/>
              <a:gd name="T5" fmla="*/ T4 w 2785"/>
              <a:gd name="T6" fmla="+- 0 6254 5286"/>
              <a:gd name="T7" fmla="*/ 6254 h 1438"/>
              <a:gd name="T8" fmla="+- 0 4902 4852"/>
              <a:gd name="T9" fmla="*/ T8 w 2785"/>
              <a:gd name="T10" fmla="+- 0 6142 5286"/>
              <a:gd name="T11" fmla="*/ 6142 h 1438"/>
              <a:gd name="T12" fmla="+- 0 4887 4852"/>
              <a:gd name="T13" fmla="*/ T12 w 2785"/>
              <a:gd name="T14" fmla="+- 0 6124 5286"/>
              <a:gd name="T15" fmla="*/ 6124 h 1438"/>
              <a:gd name="T16" fmla="+- 0 4917 4852"/>
              <a:gd name="T17" fmla="*/ T16 w 2785"/>
              <a:gd name="T18" fmla="+- 0 6303 5286"/>
              <a:gd name="T19" fmla="*/ 6303 h 1438"/>
              <a:gd name="T20" fmla="+- 0 4993 4852"/>
              <a:gd name="T21" fmla="*/ T20 w 2785"/>
              <a:gd name="T22" fmla="+- 0 6674 5286"/>
              <a:gd name="T23" fmla="*/ 6674 h 1438"/>
              <a:gd name="T24" fmla="+- 0 5006 4852"/>
              <a:gd name="T25" fmla="*/ T24 w 2785"/>
              <a:gd name="T26" fmla="+- 0 6699 5286"/>
              <a:gd name="T27" fmla="*/ 6699 h 1438"/>
              <a:gd name="T28" fmla="+- 0 4887 4852"/>
              <a:gd name="T29" fmla="*/ T28 w 2785"/>
              <a:gd name="T30" fmla="+- 0 6157 5286"/>
              <a:gd name="T31" fmla="*/ 6157 h 1438"/>
              <a:gd name="T32" fmla="+- 0 4852 4852"/>
              <a:gd name="T33" fmla="*/ T32 w 2785"/>
              <a:gd name="T34" fmla="+- 0 6051 5286"/>
              <a:gd name="T35" fmla="*/ 6051 h 1438"/>
              <a:gd name="T36" fmla="+- 0 5132 4852"/>
              <a:gd name="T37" fmla="*/ T36 w 2785"/>
              <a:gd name="T38" fmla="+- 0 6252 5286"/>
              <a:gd name="T39" fmla="*/ 6252 h 1438"/>
              <a:gd name="T40" fmla="+- 0 5236 4852"/>
              <a:gd name="T41" fmla="*/ T40 w 2785"/>
              <a:gd name="T42" fmla="+- 0 6352 5286"/>
              <a:gd name="T43" fmla="*/ 6352 h 1438"/>
              <a:gd name="T44" fmla="+- 0 5250 4852"/>
              <a:gd name="T45" fmla="*/ T44 w 2785"/>
              <a:gd name="T46" fmla="+- 0 5904 5286"/>
              <a:gd name="T47" fmla="*/ 5904 h 1438"/>
              <a:gd name="T48" fmla="+- 0 5405 4852"/>
              <a:gd name="T49" fmla="*/ T48 w 2785"/>
              <a:gd name="T50" fmla="+- 0 5915 5286"/>
              <a:gd name="T51" fmla="*/ 5915 h 1438"/>
              <a:gd name="T52" fmla="+- 0 5665 4852"/>
              <a:gd name="T53" fmla="*/ T52 w 2785"/>
              <a:gd name="T54" fmla="+- 0 6468 5286"/>
              <a:gd name="T55" fmla="*/ 6468 h 1438"/>
              <a:gd name="T56" fmla="+- 0 5673 4852"/>
              <a:gd name="T57" fmla="*/ T56 w 2785"/>
              <a:gd name="T58" fmla="+- 0 6532 5286"/>
              <a:gd name="T59" fmla="*/ 6532 h 1438"/>
              <a:gd name="T60" fmla="+- 0 5666 4852"/>
              <a:gd name="T61" fmla="*/ T60 w 2785"/>
              <a:gd name="T62" fmla="+- 0 6435 5286"/>
              <a:gd name="T63" fmla="*/ 6435 h 1438"/>
              <a:gd name="T64" fmla="+- 0 5438 4852"/>
              <a:gd name="T65" fmla="*/ T64 w 2785"/>
              <a:gd name="T66" fmla="+- 0 5570 5286"/>
              <a:gd name="T67" fmla="*/ 5570 h 1438"/>
              <a:gd name="T68" fmla="+- 0 5534 4852"/>
              <a:gd name="T69" fmla="*/ T68 w 2785"/>
              <a:gd name="T70" fmla="+- 0 5606 5286"/>
              <a:gd name="T71" fmla="*/ 5606 h 1438"/>
              <a:gd name="T72" fmla="+- 0 5700 4852"/>
              <a:gd name="T73" fmla="*/ T72 w 2785"/>
              <a:gd name="T74" fmla="+- 0 5454 5286"/>
              <a:gd name="T75" fmla="*/ 5454 h 1438"/>
              <a:gd name="T76" fmla="+- 0 5548 4852"/>
              <a:gd name="T77" fmla="*/ T76 w 2785"/>
              <a:gd name="T78" fmla="+- 0 5289 5286"/>
              <a:gd name="T79" fmla="*/ 5289 h 1438"/>
              <a:gd name="T80" fmla="+- 0 5421 4852"/>
              <a:gd name="T81" fmla="*/ T80 w 2785"/>
              <a:gd name="T82" fmla="+- 0 5464 5286"/>
              <a:gd name="T83" fmla="*/ 5464 h 1438"/>
              <a:gd name="T84" fmla="+- 0 5676 4852"/>
              <a:gd name="T85" fmla="*/ T84 w 2785"/>
              <a:gd name="T86" fmla="+- 0 5744 5286"/>
              <a:gd name="T87" fmla="*/ 5744 h 1438"/>
              <a:gd name="T88" fmla="+- 0 5975 4852"/>
              <a:gd name="T89" fmla="*/ T88 w 2785"/>
              <a:gd name="T90" fmla="+- 0 5605 5286"/>
              <a:gd name="T91" fmla="*/ 5605 h 1438"/>
              <a:gd name="T92" fmla="+- 0 6004 4852"/>
              <a:gd name="T93" fmla="*/ T92 w 2785"/>
              <a:gd name="T94" fmla="+- 0 5616 5286"/>
              <a:gd name="T95" fmla="*/ 5616 h 1438"/>
              <a:gd name="T96" fmla="+- 0 6207 4852"/>
              <a:gd name="T97" fmla="*/ T96 w 2785"/>
              <a:gd name="T98" fmla="+- 0 6011 5286"/>
              <a:gd name="T99" fmla="*/ 6011 h 1438"/>
              <a:gd name="T100" fmla="+- 0 6225 4852"/>
              <a:gd name="T101" fmla="*/ T100 w 2785"/>
              <a:gd name="T102" fmla="+- 0 6063 5286"/>
              <a:gd name="T103" fmla="*/ 6063 h 1438"/>
              <a:gd name="T104" fmla="+- 0 6261 4852"/>
              <a:gd name="T105" fmla="*/ T104 w 2785"/>
              <a:gd name="T106" fmla="+- 0 6341 5286"/>
              <a:gd name="T107" fmla="*/ 6341 h 1438"/>
              <a:gd name="T108" fmla="+- 0 6230 4852"/>
              <a:gd name="T109" fmla="*/ T108 w 2785"/>
              <a:gd name="T110" fmla="+- 0 6057 5286"/>
              <a:gd name="T111" fmla="*/ 6057 h 1438"/>
              <a:gd name="T112" fmla="+- 0 6531 4852"/>
              <a:gd name="T113" fmla="*/ T112 w 2785"/>
              <a:gd name="T114" fmla="+- 0 5951 5286"/>
              <a:gd name="T115" fmla="*/ 5951 h 1438"/>
              <a:gd name="T116" fmla="+- 0 6769 4852"/>
              <a:gd name="T117" fmla="*/ T116 w 2785"/>
              <a:gd name="T118" fmla="+- 0 6289 5286"/>
              <a:gd name="T119" fmla="*/ 6289 h 1438"/>
              <a:gd name="T120" fmla="+- 0 6718 4852"/>
              <a:gd name="T121" fmla="*/ T120 w 2785"/>
              <a:gd name="T122" fmla="+- 0 6281 5286"/>
              <a:gd name="T123" fmla="*/ 6281 h 1438"/>
              <a:gd name="T124" fmla="+- 0 6692 4852"/>
              <a:gd name="T125" fmla="*/ T124 w 2785"/>
              <a:gd name="T126" fmla="+- 0 5886 5286"/>
              <a:gd name="T127" fmla="*/ 5886 h 1438"/>
              <a:gd name="T128" fmla="+- 0 7030 4852"/>
              <a:gd name="T129" fmla="*/ T128 w 2785"/>
              <a:gd name="T130" fmla="+- 0 5847 5286"/>
              <a:gd name="T131" fmla="*/ 5847 h 1438"/>
              <a:gd name="T132" fmla="+- 0 7101 4852"/>
              <a:gd name="T133" fmla="*/ T132 w 2785"/>
              <a:gd name="T134" fmla="+- 0 6139 5286"/>
              <a:gd name="T135" fmla="*/ 6139 h 1438"/>
              <a:gd name="T136" fmla="+- 0 7628 4852"/>
              <a:gd name="T137" fmla="*/ T136 w 2785"/>
              <a:gd name="T138" fmla="+- 0 5822 5286"/>
              <a:gd name="T139" fmla="*/ 5822 h 1438"/>
              <a:gd name="T140" fmla="+- 0 7413 4852"/>
              <a:gd name="T141" fmla="*/ T140 w 2785"/>
              <a:gd name="T142" fmla="+- 0 5680 5286"/>
              <a:gd name="T143" fmla="*/ 5680 h 1438"/>
              <a:gd name="T144" fmla="+- 0 7294 4852"/>
              <a:gd name="T145" fmla="*/ T144 w 2785"/>
              <a:gd name="T146" fmla="+- 0 5989 5286"/>
              <a:gd name="T147" fmla="*/ 5989 h 1438"/>
              <a:gd name="T148" fmla="+- 0 7602 4852"/>
              <a:gd name="T149" fmla="*/ T148 w 2785"/>
              <a:gd name="T150" fmla="+- 0 5983 5286"/>
              <a:gd name="T151" fmla="*/ 5983 h 1438"/>
              <a:gd name="T152" fmla="+- 0 7567 4852"/>
              <a:gd name="T153" fmla="*/ T152 w 2785"/>
              <a:gd name="T154" fmla="+- 0 5669 5286"/>
              <a:gd name="T155" fmla="*/ 5669 h 143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Lst>
            <a:rect l="0" t="0" r="r" b="b"/>
            <a:pathLst>
              <a:path w="2785" h="1438" extrusionOk="0">
                <a:moveTo>
                  <a:pt x="1087" y="1073"/>
                </a:moveTo>
                <a:cubicBezTo>
                  <a:pt x="1079" y="1049"/>
                  <a:pt x="1077" y="1021"/>
                  <a:pt x="1057" y="1003"/>
                </a:cubicBezTo>
                <a:cubicBezTo>
                  <a:pt x="1038" y="986"/>
                  <a:pt x="992" y="995"/>
                  <a:pt x="970" y="995"/>
                </a:cubicBezTo>
              </a:path>
              <a:path w="2785" h="1438" extrusionOk="0">
                <a:moveTo>
                  <a:pt x="74" y="968"/>
                </a:moveTo>
                <a:cubicBezTo>
                  <a:pt x="74" y="940"/>
                  <a:pt x="77" y="911"/>
                  <a:pt x="66" y="885"/>
                </a:cubicBezTo>
                <a:cubicBezTo>
                  <a:pt x="61" y="875"/>
                  <a:pt x="56" y="865"/>
                  <a:pt x="50" y="856"/>
                </a:cubicBezTo>
                <a:cubicBezTo>
                  <a:pt x="46" y="850"/>
                  <a:pt x="40" y="844"/>
                  <a:pt x="36" y="839"/>
                </a:cubicBezTo>
                <a:cubicBezTo>
                  <a:pt x="36" y="838"/>
                  <a:pt x="36" y="838"/>
                  <a:pt x="35" y="838"/>
                </a:cubicBezTo>
                <a:cubicBezTo>
                  <a:pt x="35" y="848"/>
                  <a:pt x="36" y="860"/>
                  <a:pt x="36" y="871"/>
                </a:cubicBezTo>
                <a:cubicBezTo>
                  <a:pt x="36" y="918"/>
                  <a:pt x="53" y="971"/>
                  <a:pt x="65" y="1017"/>
                </a:cubicBezTo>
                <a:cubicBezTo>
                  <a:pt x="84" y="1092"/>
                  <a:pt x="100" y="1165"/>
                  <a:pt x="114" y="1241"/>
                </a:cubicBezTo>
                <a:cubicBezTo>
                  <a:pt x="123" y="1290"/>
                  <a:pt x="133" y="1339"/>
                  <a:pt x="141" y="1388"/>
                </a:cubicBezTo>
                <a:cubicBezTo>
                  <a:pt x="143" y="1403"/>
                  <a:pt x="145" y="1417"/>
                  <a:pt x="146" y="1431"/>
                </a:cubicBezTo>
                <a:cubicBezTo>
                  <a:pt x="150" y="1421"/>
                  <a:pt x="151" y="1423"/>
                  <a:pt x="154" y="1413"/>
                </a:cubicBezTo>
                <a:cubicBezTo>
                  <a:pt x="161" y="1385"/>
                  <a:pt x="163" y="1373"/>
                  <a:pt x="164" y="1353"/>
                </a:cubicBezTo>
              </a:path>
              <a:path w="2785" h="1438" extrusionOk="0">
                <a:moveTo>
                  <a:pt x="35" y="871"/>
                </a:moveTo>
                <a:cubicBezTo>
                  <a:pt x="24" y="846"/>
                  <a:pt x="13" y="822"/>
                  <a:pt x="5" y="796"/>
                </a:cubicBezTo>
                <a:cubicBezTo>
                  <a:pt x="2" y="786"/>
                  <a:pt x="2" y="775"/>
                  <a:pt x="0" y="765"/>
                </a:cubicBezTo>
                <a:cubicBezTo>
                  <a:pt x="15" y="772"/>
                  <a:pt x="39" y="782"/>
                  <a:pt x="56" y="793"/>
                </a:cubicBezTo>
                <a:cubicBezTo>
                  <a:pt x="133" y="846"/>
                  <a:pt x="208" y="907"/>
                  <a:pt x="280" y="966"/>
                </a:cubicBezTo>
                <a:cubicBezTo>
                  <a:pt x="313" y="993"/>
                  <a:pt x="345" y="1020"/>
                  <a:pt x="374" y="1052"/>
                </a:cubicBezTo>
                <a:cubicBezTo>
                  <a:pt x="381" y="1059"/>
                  <a:pt x="382" y="1060"/>
                  <a:pt x="384" y="1066"/>
                </a:cubicBezTo>
                <a:cubicBezTo>
                  <a:pt x="384" y="1052"/>
                  <a:pt x="385" y="1028"/>
                  <a:pt x="385" y="1013"/>
                </a:cubicBezTo>
                <a:cubicBezTo>
                  <a:pt x="385" y="883"/>
                  <a:pt x="375" y="747"/>
                  <a:pt x="398" y="618"/>
                </a:cubicBezTo>
                <a:cubicBezTo>
                  <a:pt x="401" y="599"/>
                  <a:pt x="403" y="587"/>
                  <a:pt x="426" y="587"/>
                </a:cubicBezTo>
                <a:cubicBezTo>
                  <a:pt x="470" y="587"/>
                  <a:pt x="516" y="608"/>
                  <a:pt x="553" y="629"/>
                </a:cubicBezTo>
                <a:cubicBezTo>
                  <a:pt x="678" y="701"/>
                  <a:pt x="732" y="830"/>
                  <a:pt x="765" y="964"/>
                </a:cubicBezTo>
                <a:cubicBezTo>
                  <a:pt x="783" y="1036"/>
                  <a:pt x="796" y="1110"/>
                  <a:pt x="813" y="1182"/>
                </a:cubicBezTo>
                <a:cubicBezTo>
                  <a:pt x="817" y="1201"/>
                  <a:pt x="819" y="1222"/>
                  <a:pt x="821" y="1241"/>
                </a:cubicBezTo>
                <a:cubicBezTo>
                  <a:pt x="821" y="1244"/>
                  <a:pt x="821" y="1244"/>
                  <a:pt x="821" y="1246"/>
                </a:cubicBezTo>
                <a:cubicBezTo>
                  <a:pt x="819" y="1235"/>
                  <a:pt x="817" y="1225"/>
                  <a:pt x="816" y="1214"/>
                </a:cubicBezTo>
                <a:cubicBezTo>
                  <a:pt x="814" y="1192"/>
                  <a:pt x="814" y="1171"/>
                  <a:pt x="814" y="1149"/>
                </a:cubicBezTo>
              </a:path>
              <a:path w="2785" h="1438" extrusionOk="0">
                <a:moveTo>
                  <a:pt x="599" y="287"/>
                </a:moveTo>
                <a:cubicBezTo>
                  <a:pt x="594" y="287"/>
                  <a:pt x="585" y="279"/>
                  <a:pt x="586" y="284"/>
                </a:cubicBezTo>
                <a:cubicBezTo>
                  <a:pt x="586" y="285"/>
                  <a:pt x="583" y="285"/>
                  <a:pt x="589" y="291"/>
                </a:cubicBezTo>
                <a:cubicBezTo>
                  <a:pt x="611" y="315"/>
                  <a:pt x="651" y="321"/>
                  <a:pt x="682" y="320"/>
                </a:cubicBezTo>
                <a:cubicBezTo>
                  <a:pt x="729" y="318"/>
                  <a:pt x="776" y="299"/>
                  <a:pt x="807" y="263"/>
                </a:cubicBezTo>
                <a:cubicBezTo>
                  <a:pt x="831" y="235"/>
                  <a:pt x="845" y="204"/>
                  <a:pt x="848" y="168"/>
                </a:cubicBezTo>
                <a:cubicBezTo>
                  <a:pt x="852" y="122"/>
                  <a:pt x="852" y="65"/>
                  <a:pt x="817" y="31"/>
                </a:cubicBezTo>
                <a:cubicBezTo>
                  <a:pt x="786" y="1"/>
                  <a:pt x="736" y="-2"/>
                  <a:pt x="696" y="3"/>
                </a:cubicBezTo>
                <a:cubicBezTo>
                  <a:pt x="667" y="7"/>
                  <a:pt x="641" y="17"/>
                  <a:pt x="621" y="38"/>
                </a:cubicBezTo>
                <a:cubicBezTo>
                  <a:pt x="586" y="75"/>
                  <a:pt x="573" y="129"/>
                  <a:pt x="569" y="178"/>
                </a:cubicBezTo>
                <a:cubicBezTo>
                  <a:pt x="566" y="218"/>
                  <a:pt x="568" y="260"/>
                  <a:pt x="577" y="299"/>
                </a:cubicBezTo>
                <a:cubicBezTo>
                  <a:pt x="603" y="414"/>
                  <a:pt x="711" y="474"/>
                  <a:pt x="824" y="458"/>
                </a:cubicBezTo>
                <a:cubicBezTo>
                  <a:pt x="908" y="446"/>
                  <a:pt x="1048" y="412"/>
                  <a:pt x="1111" y="349"/>
                </a:cubicBezTo>
                <a:cubicBezTo>
                  <a:pt x="1119" y="341"/>
                  <a:pt x="1113" y="325"/>
                  <a:pt x="1123" y="319"/>
                </a:cubicBezTo>
                <a:cubicBezTo>
                  <a:pt x="1132" y="313"/>
                  <a:pt x="1145" y="318"/>
                  <a:pt x="1149" y="320"/>
                </a:cubicBezTo>
                <a:cubicBezTo>
                  <a:pt x="1149" y="326"/>
                  <a:pt x="1149" y="327"/>
                  <a:pt x="1152" y="330"/>
                </a:cubicBezTo>
              </a:path>
              <a:path w="2785" h="1438" extrusionOk="0">
                <a:moveTo>
                  <a:pt x="1376" y="747"/>
                </a:moveTo>
                <a:cubicBezTo>
                  <a:pt x="1370" y="739"/>
                  <a:pt x="1361" y="733"/>
                  <a:pt x="1355" y="725"/>
                </a:cubicBezTo>
                <a:cubicBezTo>
                  <a:pt x="1355" y="724"/>
                  <a:pt x="1355" y="723"/>
                  <a:pt x="1355" y="722"/>
                </a:cubicBezTo>
                <a:cubicBezTo>
                  <a:pt x="1361" y="740"/>
                  <a:pt x="1368" y="758"/>
                  <a:pt x="1373" y="777"/>
                </a:cubicBezTo>
                <a:cubicBezTo>
                  <a:pt x="1387" y="826"/>
                  <a:pt x="1397" y="877"/>
                  <a:pt x="1403" y="928"/>
                </a:cubicBezTo>
                <a:cubicBezTo>
                  <a:pt x="1408" y="970"/>
                  <a:pt x="1408" y="1013"/>
                  <a:pt x="1409" y="1055"/>
                </a:cubicBezTo>
                <a:cubicBezTo>
                  <a:pt x="1401" y="1026"/>
                  <a:pt x="1394" y="997"/>
                  <a:pt x="1388" y="968"/>
                </a:cubicBezTo>
                <a:cubicBezTo>
                  <a:pt x="1375" y="903"/>
                  <a:pt x="1369" y="837"/>
                  <a:pt x="1378" y="771"/>
                </a:cubicBezTo>
                <a:cubicBezTo>
                  <a:pt x="1385" y="717"/>
                  <a:pt x="1405" y="686"/>
                  <a:pt x="1459" y="669"/>
                </a:cubicBezTo>
                <a:cubicBezTo>
                  <a:pt x="1527" y="648"/>
                  <a:pt x="1610" y="648"/>
                  <a:pt x="1679" y="665"/>
                </a:cubicBezTo>
                <a:cubicBezTo>
                  <a:pt x="1779" y="689"/>
                  <a:pt x="1862" y="754"/>
                  <a:pt x="1897" y="853"/>
                </a:cubicBezTo>
                <a:cubicBezTo>
                  <a:pt x="1913" y="898"/>
                  <a:pt x="1918" y="955"/>
                  <a:pt x="1917" y="1003"/>
                </a:cubicBezTo>
                <a:cubicBezTo>
                  <a:pt x="1915" y="1016"/>
                  <a:pt x="1915" y="1020"/>
                  <a:pt x="1915" y="1028"/>
                </a:cubicBezTo>
                <a:cubicBezTo>
                  <a:pt x="1897" y="1019"/>
                  <a:pt x="1884" y="1020"/>
                  <a:pt x="1866" y="995"/>
                </a:cubicBezTo>
                <a:cubicBezTo>
                  <a:pt x="1825" y="936"/>
                  <a:pt x="1818" y="863"/>
                  <a:pt x="1813" y="793"/>
                </a:cubicBezTo>
                <a:cubicBezTo>
                  <a:pt x="1809" y="730"/>
                  <a:pt x="1807" y="656"/>
                  <a:pt x="1840" y="600"/>
                </a:cubicBezTo>
                <a:cubicBezTo>
                  <a:pt x="1867" y="554"/>
                  <a:pt x="1926" y="533"/>
                  <a:pt x="1975" y="523"/>
                </a:cubicBezTo>
                <a:cubicBezTo>
                  <a:pt x="2046" y="508"/>
                  <a:pt x="2121" y="511"/>
                  <a:pt x="2178" y="561"/>
                </a:cubicBezTo>
                <a:cubicBezTo>
                  <a:pt x="2226" y="603"/>
                  <a:pt x="2234" y="673"/>
                  <a:pt x="2237" y="733"/>
                </a:cubicBezTo>
                <a:cubicBezTo>
                  <a:pt x="2239" y="766"/>
                  <a:pt x="2223" y="827"/>
                  <a:pt x="2249" y="853"/>
                </a:cubicBezTo>
                <a:cubicBezTo>
                  <a:pt x="2288" y="892"/>
                  <a:pt x="2319" y="872"/>
                  <a:pt x="2368" y="857"/>
                </a:cubicBezTo>
              </a:path>
              <a:path w="2785" h="1438" extrusionOk="0">
                <a:moveTo>
                  <a:pt x="2776" y="536"/>
                </a:moveTo>
                <a:cubicBezTo>
                  <a:pt x="2759" y="490"/>
                  <a:pt x="2737" y="452"/>
                  <a:pt x="2699" y="419"/>
                </a:cubicBezTo>
                <a:cubicBezTo>
                  <a:pt x="2663" y="388"/>
                  <a:pt x="2606" y="380"/>
                  <a:pt x="2561" y="394"/>
                </a:cubicBezTo>
                <a:cubicBezTo>
                  <a:pt x="2512" y="410"/>
                  <a:pt x="2479" y="454"/>
                  <a:pt x="2457" y="497"/>
                </a:cubicBezTo>
                <a:cubicBezTo>
                  <a:pt x="2427" y="557"/>
                  <a:pt x="2408" y="640"/>
                  <a:pt x="2442" y="703"/>
                </a:cubicBezTo>
                <a:cubicBezTo>
                  <a:pt x="2470" y="754"/>
                  <a:pt x="2532" y="767"/>
                  <a:pt x="2585" y="767"/>
                </a:cubicBezTo>
                <a:cubicBezTo>
                  <a:pt x="2645" y="768"/>
                  <a:pt x="2714" y="748"/>
                  <a:pt x="2750" y="697"/>
                </a:cubicBezTo>
                <a:cubicBezTo>
                  <a:pt x="2793" y="636"/>
                  <a:pt x="2793" y="535"/>
                  <a:pt x="2773" y="466"/>
                </a:cubicBezTo>
                <a:cubicBezTo>
                  <a:pt x="2767" y="445"/>
                  <a:pt x="2727" y="396"/>
                  <a:pt x="2715" y="383"/>
                </a:cubicBezTo>
                <a:cubicBezTo>
                  <a:pt x="2705" y="372"/>
                  <a:pt x="2726" y="386"/>
                  <a:pt x="2740" y="384"/>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 5"/>
          <p:cNvSpPr>
            <a:spLocks noRot="1" noChangeAspect="1" noEditPoints="1" noChangeArrowheads="1" noChangeShapeType="1" noTextEdit="1"/>
          </p:cNvSpPr>
          <p:nvPr/>
        </p:nvSpPr>
        <p:spPr bwMode="auto">
          <a:xfrm>
            <a:off x="2882900" y="1778000"/>
            <a:ext cx="715963" cy="288925"/>
          </a:xfrm>
          <a:custGeom>
            <a:avLst/>
            <a:gdLst>
              <a:gd name="T0" fmla="+- 0 8396 8008"/>
              <a:gd name="T1" fmla="*/ T0 w 1988"/>
              <a:gd name="T2" fmla="+- 0 5587 4940"/>
              <a:gd name="T3" fmla="*/ 5587 h 802"/>
              <a:gd name="T4" fmla="+- 0 8399 8008"/>
              <a:gd name="T5" fmla="*/ T4 w 1988"/>
              <a:gd name="T6" fmla="+- 0 5464 4940"/>
              <a:gd name="T7" fmla="*/ 5464 h 802"/>
              <a:gd name="T8" fmla="+- 0 8283 8008"/>
              <a:gd name="T9" fmla="*/ T8 w 1988"/>
              <a:gd name="T10" fmla="+- 0 5423 4940"/>
              <a:gd name="T11" fmla="*/ 5423 h 802"/>
              <a:gd name="T12" fmla="+- 0 8130 8008"/>
              <a:gd name="T13" fmla="*/ T12 w 1988"/>
              <a:gd name="T14" fmla="+- 0 5457 4940"/>
              <a:gd name="T15" fmla="*/ 5457 h 802"/>
              <a:gd name="T16" fmla="+- 0 8015 8008"/>
              <a:gd name="T17" fmla="*/ T16 w 1988"/>
              <a:gd name="T18" fmla="+- 0 5600 4940"/>
              <a:gd name="T19" fmla="*/ 5600 h 802"/>
              <a:gd name="T20" fmla="+- 0 8044 8008"/>
              <a:gd name="T21" fmla="*/ T20 w 1988"/>
              <a:gd name="T22" fmla="+- 0 5724 4940"/>
              <a:gd name="T23" fmla="*/ 5724 h 802"/>
              <a:gd name="T24" fmla="+- 0 8237 8008"/>
              <a:gd name="T25" fmla="*/ T24 w 1988"/>
              <a:gd name="T26" fmla="+- 0 5720 4940"/>
              <a:gd name="T27" fmla="*/ 5720 h 802"/>
              <a:gd name="T28" fmla="+- 0 8474 8008"/>
              <a:gd name="T29" fmla="*/ T28 w 1988"/>
              <a:gd name="T30" fmla="+- 0 5510 4940"/>
              <a:gd name="T31" fmla="*/ 5510 h 802"/>
              <a:gd name="T32" fmla="+- 0 8438 8008"/>
              <a:gd name="T33" fmla="*/ T32 w 1988"/>
              <a:gd name="T34" fmla="+- 0 5064 4940"/>
              <a:gd name="T35" fmla="*/ 5064 h 802"/>
              <a:gd name="T36" fmla="+- 0 8399 8008"/>
              <a:gd name="T37" fmla="*/ T36 w 1988"/>
              <a:gd name="T38" fmla="+- 0 4982 4940"/>
              <a:gd name="T39" fmla="*/ 4982 h 802"/>
              <a:gd name="T40" fmla="+- 0 8397 8008"/>
              <a:gd name="T41" fmla="*/ T40 w 1988"/>
              <a:gd name="T42" fmla="+- 0 5039 4940"/>
              <a:gd name="T43" fmla="*/ 5039 h 802"/>
              <a:gd name="T44" fmla="+- 0 8461 8008"/>
              <a:gd name="T45" fmla="*/ T44 w 1988"/>
              <a:gd name="T46" fmla="+- 0 5250 4940"/>
              <a:gd name="T47" fmla="*/ 5250 h 802"/>
              <a:gd name="T48" fmla="+- 0 8631 8008"/>
              <a:gd name="T49" fmla="*/ T48 w 1988"/>
              <a:gd name="T50" fmla="+- 0 5656 4940"/>
              <a:gd name="T51" fmla="*/ 5656 h 802"/>
              <a:gd name="T52" fmla="+- 0 8735 8008"/>
              <a:gd name="T53" fmla="*/ T52 w 1988"/>
              <a:gd name="T54" fmla="+- 0 5690 4940"/>
              <a:gd name="T55" fmla="*/ 5690 h 802"/>
              <a:gd name="T56" fmla="+- 0 8765 8008"/>
              <a:gd name="T57" fmla="*/ T56 w 1988"/>
              <a:gd name="T58" fmla="+- 0 5660 4940"/>
              <a:gd name="T59" fmla="*/ 5660 h 802"/>
              <a:gd name="T60" fmla="+- 0 8980 8008"/>
              <a:gd name="T61" fmla="*/ T60 w 1988"/>
              <a:gd name="T62" fmla="+- 0 5224 4940"/>
              <a:gd name="T63" fmla="*/ 5224 h 802"/>
              <a:gd name="T64" fmla="+- 0 8947 8008"/>
              <a:gd name="T65" fmla="*/ T64 w 1988"/>
              <a:gd name="T66" fmla="+- 0 5136 4940"/>
              <a:gd name="T67" fmla="*/ 5136 h 802"/>
              <a:gd name="T68" fmla="+- 0 8941 8008"/>
              <a:gd name="T69" fmla="*/ T68 w 1988"/>
              <a:gd name="T70" fmla="+- 0 5120 4940"/>
              <a:gd name="T71" fmla="*/ 5120 h 802"/>
              <a:gd name="T72" fmla="+- 0 8935 8008"/>
              <a:gd name="T73" fmla="*/ T72 w 1988"/>
              <a:gd name="T74" fmla="+- 0 5198 4940"/>
              <a:gd name="T75" fmla="*/ 5198 h 802"/>
              <a:gd name="T76" fmla="+- 0 8939 8008"/>
              <a:gd name="T77" fmla="*/ T76 w 1988"/>
              <a:gd name="T78" fmla="+- 0 5345 4940"/>
              <a:gd name="T79" fmla="*/ 5345 h 802"/>
              <a:gd name="T80" fmla="+- 0 8942 8008"/>
              <a:gd name="T81" fmla="*/ T80 w 1988"/>
              <a:gd name="T82" fmla="+- 0 5446 4940"/>
              <a:gd name="T83" fmla="*/ 5446 h 802"/>
              <a:gd name="T84" fmla="+- 0 8956 8008"/>
              <a:gd name="T85" fmla="*/ T84 w 1988"/>
              <a:gd name="T86" fmla="+- 0 5388 4940"/>
              <a:gd name="T87" fmla="*/ 5388 h 802"/>
              <a:gd name="T88" fmla="+- 0 9033 8008"/>
              <a:gd name="T89" fmla="*/ T88 w 1988"/>
              <a:gd name="T90" fmla="+- 0 5177 4940"/>
              <a:gd name="T91" fmla="*/ 5177 h 802"/>
              <a:gd name="T92" fmla="+- 0 9153 8008"/>
              <a:gd name="T93" fmla="*/ T92 w 1988"/>
              <a:gd name="T94" fmla="+- 0 4996 4940"/>
              <a:gd name="T95" fmla="*/ 4996 h 802"/>
              <a:gd name="T96" fmla="+- 0 9295 8008"/>
              <a:gd name="T97" fmla="*/ T96 w 1988"/>
              <a:gd name="T98" fmla="+- 0 4940 4940"/>
              <a:gd name="T99" fmla="*/ 4940 h 802"/>
              <a:gd name="T100" fmla="+- 0 9456 8008"/>
              <a:gd name="T101" fmla="*/ T100 w 1988"/>
              <a:gd name="T102" fmla="+- 0 4999 4940"/>
              <a:gd name="T103" fmla="*/ 4999 h 802"/>
              <a:gd name="T104" fmla="+- 0 9528 8008"/>
              <a:gd name="T105" fmla="*/ T104 w 1988"/>
              <a:gd name="T106" fmla="+- 0 5167 4940"/>
              <a:gd name="T107" fmla="*/ 5167 h 802"/>
              <a:gd name="T108" fmla="+- 0 9519 8008"/>
              <a:gd name="T109" fmla="*/ T108 w 1988"/>
              <a:gd name="T110" fmla="+- 0 5338 4940"/>
              <a:gd name="T111" fmla="*/ 5338 h 802"/>
              <a:gd name="T112" fmla="+- 0 9522 8008"/>
              <a:gd name="T113" fmla="*/ T112 w 1988"/>
              <a:gd name="T114" fmla="+- 0 5407 4940"/>
              <a:gd name="T115" fmla="*/ 5407 h 802"/>
              <a:gd name="T116" fmla="+- 0 9558 8008"/>
              <a:gd name="T117" fmla="*/ T116 w 1988"/>
              <a:gd name="T118" fmla="+- 0 5395 4940"/>
              <a:gd name="T119" fmla="*/ 5395 h 802"/>
              <a:gd name="T120" fmla="+- 0 9865 8008"/>
              <a:gd name="T121" fmla="*/ T120 w 1988"/>
              <a:gd name="T122" fmla="+- 0 5211 4940"/>
              <a:gd name="T123" fmla="*/ 5211 h 802"/>
              <a:gd name="T124" fmla="+- 0 9886 8008"/>
              <a:gd name="T125" fmla="*/ T124 w 1988"/>
              <a:gd name="T126" fmla="+- 0 5145 4940"/>
              <a:gd name="T127" fmla="*/ 5145 h 802"/>
              <a:gd name="T128" fmla="+- 0 9891 8008"/>
              <a:gd name="T129" fmla="*/ T128 w 1988"/>
              <a:gd name="T130" fmla="+- 0 5125 4940"/>
              <a:gd name="T131" fmla="*/ 5125 h 802"/>
              <a:gd name="T132" fmla="+- 0 9916 8008"/>
              <a:gd name="T133" fmla="*/ T132 w 1988"/>
              <a:gd name="T134" fmla="+- 0 5168 4940"/>
              <a:gd name="T135" fmla="*/ 5168 h 802"/>
              <a:gd name="T136" fmla="+- 0 9932 8008"/>
              <a:gd name="T137" fmla="*/ T136 w 1988"/>
              <a:gd name="T138" fmla="+- 0 5293 4940"/>
              <a:gd name="T139" fmla="*/ 5293 h 802"/>
              <a:gd name="T140" fmla="+- 0 9936 8008"/>
              <a:gd name="T141" fmla="*/ T140 w 1988"/>
              <a:gd name="T142" fmla="+- 0 5399 4940"/>
              <a:gd name="T143" fmla="*/ 5399 h 802"/>
              <a:gd name="T144" fmla="+- 0 9940 8008"/>
              <a:gd name="T145" fmla="*/ T144 w 1988"/>
              <a:gd name="T146" fmla="+- 0 5435 4940"/>
              <a:gd name="T147" fmla="*/ 5435 h 802"/>
              <a:gd name="T148" fmla="+- 0 9987 8008"/>
              <a:gd name="T149" fmla="*/ T148 w 1988"/>
              <a:gd name="T150" fmla="+- 0 5389 4940"/>
              <a:gd name="T151" fmla="*/ 5389 h 802"/>
              <a:gd name="T152" fmla="+- 0 9995 8008"/>
              <a:gd name="T153" fmla="*/ T152 w 1988"/>
              <a:gd name="T154" fmla="+- 0 5360 4940"/>
              <a:gd name="T155" fmla="*/ 5360 h 8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Lst>
            <a:rect l="0" t="0" r="r" b="b"/>
            <a:pathLst>
              <a:path w="1988" h="802" extrusionOk="0">
                <a:moveTo>
                  <a:pt x="388" y="647"/>
                </a:moveTo>
                <a:cubicBezTo>
                  <a:pt x="394" y="611"/>
                  <a:pt x="413" y="558"/>
                  <a:pt x="391" y="524"/>
                </a:cubicBezTo>
                <a:cubicBezTo>
                  <a:pt x="367" y="488"/>
                  <a:pt x="313" y="485"/>
                  <a:pt x="275" y="483"/>
                </a:cubicBezTo>
                <a:cubicBezTo>
                  <a:pt x="221" y="480"/>
                  <a:pt x="169" y="488"/>
                  <a:pt x="122" y="517"/>
                </a:cubicBezTo>
                <a:cubicBezTo>
                  <a:pt x="69" y="550"/>
                  <a:pt x="26" y="600"/>
                  <a:pt x="7" y="660"/>
                </a:cubicBezTo>
                <a:cubicBezTo>
                  <a:pt x="-7" y="703"/>
                  <a:pt x="-7" y="757"/>
                  <a:pt x="36" y="784"/>
                </a:cubicBezTo>
                <a:cubicBezTo>
                  <a:pt x="92" y="819"/>
                  <a:pt x="172" y="797"/>
                  <a:pt x="229" y="780"/>
                </a:cubicBezTo>
                <a:cubicBezTo>
                  <a:pt x="335" y="748"/>
                  <a:pt x="429" y="678"/>
                  <a:pt x="466" y="570"/>
                </a:cubicBezTo>
                <a:cubicBezTo>
                  <a:pt x="514" y="428"/>
                  <a:pt x="477" y="261"/>
                  <a:pt x="430" y="124"/>
                </a:cubicBezTo>
                <a:cubicBezTo>
                  <a:pt x="420" y="94"/>
                  <a:pt x="407" y="69"/>
                  <a:pt x="391" y="42"/>
                </a:cubicBezTo>
                <a:cubicBezTo>
                  <a:pt x="389" y="64"/>
                  <a:pt x="386" y="77"/>
                  <a:pt x="389" y="99"/>
                </a:cubicBezTo>
                <a:cubicBezTo>
                  <a:pt x="399" y="175"/>
                  <a:pt x="422" y="240"/>
                  <a:pt x="453" y="310"/>
                </a:cubicBezTo>
                <a:cubicBezTo>
                  <a:pt x="503" y="422"/>
                  <a:pt x="551" y="622"/>
                  <a:pt x="623" y="716"/>
                </a:cubicBezTo>
                <a:cubicBezTo>
                  <a:pt x="647" y="747"/>
                  <a:pt x="690" y="776"/>
                  <a:pt x="727" y="750"/>
                </a:cubicBezTo>
                <a:cubicBezTo>
                  <a:pt x="737" y="740"/>
                  <a:pt x="747" y="730"/>
                  <a:pt x="757" y="720"/>
                </a:cubicBezTo>
              </a:path>
              <a:path w="1988" h="802" extrusionOk="0">
                <a:moveTo>
                  <a:pt x="972" y="284"/>
                </a:moveTo>
                <a:cubicBezTo>
                  <a:pt x="961" y="255"/>
                  <a:pt x="950" y="225"/>
                  <a:pt x="939" y="196"/>
                </a:cubicBezTo>
                <a:cubicBezTo>
                  <a:pt x="937" y="191"/>
                  <a:pt x="935" y="185"/>
                  <a:pt x="933" y="180"/>
                </a:cubicBezTo>
                <a:cubicBezTo>
                  <a:pt x="931" y="206"/>
                  <a:pt x="928" y="232"/>
                  <a:pt x="927" y="258"/>
                </a:cubicBezTo>
                <a:cubicBezTo>
                  <a:pt x="926" y="307"/>
                  <a:pt x="930" y="356"/>
                  <a:pt x="931" y="405"/>
                </a:cubicBezTo>
                <a:cubicBezTo>
                  <a:pt x="932" y="439"/>
                  <a:pt x="934" y="472"/>
                  <a:pt x="934" y="506"/>
                </a:cubicBezTo>
                <a:cubicBezTo>
                  <a:pt x="939" y="488"/>
                  <a:pt x="943" y="466"/>
                  <a:pt x="948" y="448"/>
                </a:cubicBezTo>
                <a:cubicBezTo>
                  <a:pt x="969" y="376"/>
                  <a:pt x="994" y="305"/>
                  <a:pt x="1025" y="237"/>
                </a:cubicBezTo>
                <a:cubicBezTo>
                  <a:pt x="1055" y="170"/>
                  <a:pt x="1090" y="105"/>
                  <a:pt x="1145" y="56"/>
                </a:cubicBezTo>
                <a:cubicBezTo>
                  <a:pt x="1187" y="19"/>
                  <a:pt x="1232" y="3"/>
                  <a:pt x="1287" y="0"/>
                </a:cubicBezTo>
                <a:cubicBezTo>
                  <a:pt x="1349" y="-3"/>
                  <a:pt x="1403" y="16"/>
                  <a:pt x="1448" y="59"/>
                </a:cubicBezTo>
                <a:cubicBezTo>
                  <a:pt x="1494" y="103"/>
                  <a:pt x="1512" y="166"/>
                  <a:pt x="1520" y="227"/>
                </a:cubicBezTo>
                <a:cubicBezTo>
                  <a:pt x="1528" y="285"/>
                  <a:pt x="1520" y="341"/>
                  <a:pt x="1511" y="398"/>
                </a:cubicBezTo>
                <a:cubicBezTo>
                  <a:pt x="1510" y="402"/>
                  <a:pt x="1501" y="465"/>
                  <a:pt x="1514" y="467"/>
                </a:cubicBezTo>
                <a:cubicBezTo>
                  <a:pt x="1532" y="467"/>
                  <a:pt x="1540" y="465"/>
                  <a:pt x="1550" y="455"/>
                </a:cubicBezTo>
              </a:path>
              <a:path w="1988" h="802" extrusionOk="0">
                <a:moveTo>
                  <a:pt x="1857" y="271"/>
                </a:moveTo>
                <a:cubicBezTo>
                  <a:pt x="1865" y="250"/>
                  <a:pt x="1874" y="227"/>
                  <a:pt x="1878" y="205"/>
                </a:cubicBezTo>
                <a:cubicBezTo>
                  <a:pt x="1880" y="195"/>
                  <a:pt x="1881" y="191"/>
                  <a:pt x="1883" y="185"/>
                </a:cubicBezTo>
                <a:cubicBezTo>
                  <a:pt x="1894" y="199"/>
                  <a:pt x="1903" y="210"/>
                  <a:pt x="1908" y="228"/>
                </a:cubicBezTo>
                <a:cubicBezTo>
                  <a:pt x="1920" y="268"/>
                  <a:pt x="1922" y="311"/>
                  <a:pt x="1924" y="353"/>
                </a:cubicBezTo>
                <a:cubicBezTo>
                  <a:pt x="1926" y="388"/>
                  <a:pt x="1927" y="424"/>
                  <a:pt x="1928" y="459"/>
                </a:cubicBezTo>
                <a:cubicBezTo>
                  <a:pt x="1928" y="473"/>
                  <a:pt x="1928" y="482"/>
                  <a:pt x="1932" y="495"/>
                </a:cubicBezTo>
                <a:cubicBezTo>
                  <a:pt x="1969" y="492"/>
                  <a:pt x="1967" y="486"/>
                  <a:pt x="1979" y="449"/>
                </a:cubicBezTo>
                <a:cubicBezTo>
                  <a:pt x="1982" y="439"/>
                  <a:pt x="1984" y="430"/>
                  <a:pt x="1987" y="420"/>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4" name=" 6"/>
          <p:cNvSpPr>
            <a:spLocks noRot="1" noChangeAspect="1" noEditPoints="1" noChangeArrowheads="1" noChangeShapeType="1" noTextEdit="1"/>
          </p:cNvSpPr>
          <p:nvPr/>
        </p:nvSpPr>
        <p:spPr bwMode="auto">
          <a:xfrm>
            <a:off x="1530350" y="2459038"/>
            <a:ext cx="7518400" cy="1450975"/>
          </a:xfrm>
          <a:custGeom>
            <a:avLst/>
            <a:gdLst>
              <a:gd name="T0" fmla="+- 0 25136 4250"/>
              <a:gd name="T1" fmla="*/ T0 w 20887"/>
              <a:gd name="T2" fmla="+- 0 7271 6830"/>
              <a:gd name="T3" fmla="*/ 7271 h 4029"/>
              <a:gd name="T4" fmla="+- 0 24412 4250"/>
              <a:gd name="T5" fmla="*/ T4 w 20887"/>
              <a:gd name="T6" fmla="+- 0 7346 6830"/>
              <a:gd name="T7" fmla="*/ 7346 h 4029"/>
              <a:gd name="T8" fmla="+- 0 23251 4250"/>
              <a:gd name="T9" fmla="*/ T8 w 20887"/>
              <a:gd name="T10" fmla="+- 0 7622 6830"/>
              <a:gd name="T11" fmla="*/ 7622 h 4029"/>
              <a:gd name="T12" fmla="+- 0 21840 4250"/>
              <a:gd name="T13" fmla="*/ T12 w 20887"/>
              <a:gd name="T14" fmla="+- 0 8083 6830"/>
              <a:gd name="T15" fmla="*/ 8083 h 4029"/>
              <a:gd name="T16" fmla="+- 0 20413 4250"/>
              <a:gd name="T17" fmla="*/ T16 w 20887"/>
              <a:gd name="T18" fmla="+- 0 8676 6830"/>
              <a:gd name="T19" fmla="*/ 8676 h 4029"/>
              <a:gd name="T20" fmla="+- 0 18855 4250"/>
              <a:gd name="T21" fmla="*/ T20 w 20887"/>
              <a:gd name="T22" fmla="+- 0 9237 6830"/>
              <a:gd name="T23" fmla="*/ 9237 h 4029"/>
              <a:gd name="T24" fmla="+- 0 17656 4250"/>
              <a:gd name="T25" fmla="*/ T24 w 20887"/>
              <a:gd name="T26" fmla="+- 0 9583 6830"/>
              <a:gd name="T27" fmla="*/ 9583 h 4029"/>
              <a:gd name="T28" fmla="+- 0 4524 4250"/>
              <a:gd name="T29" fmla="*/ T28 w 20887"/>
              <a:gd name="T30" fmla="+- 0 6952 6830"/>
              <a:gd name="T31" fmla="*/ 6952 h 4029"/>
              <a:gd name="T32" fmla="+- 0 4337 4250"/>
              <a:gd name="T33" fmla="*/ T32 w 20887"/>
              <a:gd name="T34" fmla="+- 0 6998 6830"/>
              <a:gd name="T35" fmla="*/ 6998 h 4029"/>
              <a:gd name="T36" fmla="+- 0 4250 4250"/>
              <a:gd name="T37" fmla="*/ T36 w 20887"/>
              <a:gd name="T38" fmla="+- 0 7054 6830"/>
              <a:gd name="T39" fmla="*/ 7054 h 4029"/>
              <a:gd name="T40" fmla="+- 0 4289 4250"/>
              <a:gd name="T41" fmla="*/ T40 w 20887"/>
              <a:gd name="T42" fmla="+- 0 7062 6830"/>
              <a:gd name="T43" fmla="*/ 7062 h 4029"/>
              <a:gd name="T44" fmla="+- 0 6954 4250"/>
              <a:gd name="T45" fmla="*/ T44 w 20887"/>
              <a:gd name="T46" fmla="+- 0 6945 6830"/>
              <a:gd name="T47" fmla="*/ 6945 h 4029"/>
              <a:gd name="T48" fmla="+- 0 9412 4250"/>
              <a:gd name="T49" fmla="*/ T48 w 20887"/>
              <a:gd name="T50" fmla="+- 0 6940 6830"/>
              <a:gd name="T51" fmla="*/ 6940 h 4029"/>
              <a:gd name="T52" fmla="+- 0 10743 4250"/>
              <a:gd name="T53" fmla="*/ T52 w 20887"/>
              <a:gd name="T54" fmla="+- 0 6954 6830"/>
              <a:gd name="T55" fmla="*/ 6954 h 4029"/>
              <a:gd name="T56" fmla="+- 0 12251 4250"/>
              <a:gd name="T57" fmla="*/ T56 w 20887"/>
              <a:gd name="T58" fmla="+- 0 6958 6830"/>
              <a:gd name="T59" fmla="*/ 6958 h 4029"/>
              <a:gd name="T60" fmla="+- 0 12363 4250"/>
              <a:gd name="T61" fmla="*/ T60 w 20887"/>
              <a:gd name="T62" fmla="+- 0 6920 6830"/>
              <a:gd name="T63" fmla="*/ 6920 h 4029"/>
              <a:gd name="T64" fmla="+- 0 12901 4250"/>
              <a:gd name="T65" fmla="*/ T64 w 20887"/>
              <a:gd name="T66" fmla="+- 0 6941 6830"/>
              <a:gd name="T67" fmla="*/ 6941 h 4029"/>
              <a:gd name="T68" fmla="+- 0 12628 4250"/>
              <a:gd name="T69" fmla="*/ T68 w 20887"/>
              <a:gd name="T70" fmla="+- 0 6830 6830"/>
              <a:gd name="T71" fmla="*/ 6830 h 4029"/>
              <a:gd name="T72" fmla="+- 0 12837 4250"/>
              <a:gd name="T73" fmla="*/ T72 w 20887"/>
              <a:gd name="T74" fmla="+- 0 6887 6830"/>
              <a:gd name="T75" fmla="*/ 6887 h 4029"/>
              <a:gd name="T76" fmla="+- 0 13009 4250"/>
              <a:gd name="T77" fmla="*/ T76 w 20887"/>
              <a:gd name="T78" fmla="+- 0 6927 6830"/>
              <a:gd name="T79" fmla="*/ 6927 h 4029"/>
              <a:gd name="T80" fmla="+- 0 12968 4250"/>
              <a:gd name="T81" fmla="*/ T80 w 20887"/>
              <a:gd name="T82" fmla="+- 0 6930 6830"/>
              <a:gd name="T83" fmla="*/ 6930 h 4029"/>
              <a:gd name="T84" fmla="+- 0 12400 4250"/>
              <a:gd name="T85" fmla="*/ T84 w 20887"/>
              <a:gd name="T86" fmla="+- 0 7164 6830"/>
              <a:gd name="T87" fmla="*/ 7164 h 4029"/>
              <a:gd name="T88" fmla="+- 0 11481 4250"/>
              <a:gd name="T89" fmla="*/ T88 w 20887"/>
              <a:gd name="T90" fmla="+- 0 9213 6830"/>
              <a:gd name="T91" fmla="*/ 9213 h 4029"/>
              <a:gd name="T92" fmla="+- 0 9709 4250"/>
              <a:gd name="T93" fmla="*/ T92 w 20887"/>
              <a:gd name="T94" fmla="+- 0 9625 6830"/>
              <a:gd name="T95" fmla="*/ 9625 h 4029"/>
              <a:gd name="T96" fmla="+- 0 7176 4250"/>
              <a:gd name="T97" fmla="*/ T96 w 20887"/>
              <a:gd name="T98" fmla="+- 0 10484 6830"/>
              <a:gd name="T99" fmla="*/ 10484 h 4029"/>
              <a:gd name="T100" fmla="+- 0 6543 4250"/>
              <a:gd name="T101" fmla="*/ T100 w 20887"/>
              <a:gd name="T102" fmla="+- 0 10858 6830"/>
              <a:gd name="T103" fmla="*/ 10858 h 402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20887" h="4029" extrusionOk="0">
                <a:moveTo>
                  <a:pt x="20886" y="441"/>
                </a:moveTo>
                <a:cubicBezTo>
                  <a:pt x="20643" y="456"/>
                  <a:pt x="20404" y="474"/>
                  <a:pt x="20162" y="516"/>
                </a:cubicBezTo>
                <a:cubicBezTo>
                  <a:pt x="19771" y="583"/>
                  <a:pt x="19385" y="694"/>
                  <a:pt x="19001" y="792"/>
                </a:cubicBezTo>
                <a:cubicBezTo>
                  <a:pt x="18519" y="915"/>
                  <a:pt x="18056" y="1081"/>
                  <a:pt x="17590" y="1253"/>
                </a:cubicBezTo>
                <a:cubicBezTo>
                  <a:pt x="17106" y="1432"/>
                  <a:pt x="16642" y="1653"/>
                  <a:pt x="16163" y="1846"/>
                </a:cubicBezTo>
                <a:cubicBezTo>
                  <a:pt x="15651" y="2052"/>
                  <a:pt x="15133" y="2244"/>
                  <a:pt x="14605" y="2407"/>
                </a:cubicBezTo>
                <a:cubicBezTo>
                  <a:pt x="14207" y="2530"/>
                  <a:pt x="13808" y="2644"/>
                  <a:pt x="13406" y="2753"/>
                </a:cubicBezTo>
              </a:path>
              <a:path w="20887" h="4029" extrusionOk="0">
                <a:moveTo>
                  <a:pt x="274" y="122"/>
                </a:moveTo>
                <a:cubicBezTo>
                  <a:pt x="209" y="140"/>
                  <a:pt x="152" y="138"/>
                  <a:pt x="87" y="168"/>
                </a:cubicBezTo>
                <a:cubicBezTo>
                  <a:pt x="58" y="182"/>
                  <a:pt x="21" y="214"/>
                  <a:pt x="0" y="224"/>
                </a:cubicBezTo>
                <a:cubicBezTo>
                  <a:pt x="16" y="225"/>
                  <a:pt x="23" y="232"/>
                  <a:pt x="39" y="232"/>
                </a:cubicBezTo>
                <a:cubicBezTo>
                  <a:pt x="927" y="241"/>
                  <a:pt x="1817" y="151"/>
                  <a:pt x="2704" y="115"/>
                </a:cubicBezTo>
                <a:cubicBezTo>
                  <a:pt x="3520" y="82"/>
                  <a:pt x="4346" y="82"/>
                  <a:pt x="5162" y="110"/>
                </a:cubicBezTo>
                <a:cubicBezTo>
                  <a:pt x="5609" y="126"/>
                  <a:pt x="6046" y="135"/>
                  <a:pt x="6493" y="124"/>
                </a:cubicBezTo>
                <a:cubicBezTo>
                  <a:pt x="6977" y="112"/>
                  <a:pt x="7522" y="196"/>
                  <a:pt x="8001" y="128"/>
                </a:cubicBezTo>
                <a:cubicBezTo>
                  <a:pt x="8043" y="122"/>
                  <a:pt x="8078" y="93"/>
                  <a:pt x="8113" y="90"/>
                </a:cubicBezTo>
                <a:cubicBezTo>
                  <a:pt x="8293" y="73"/>
                  <a:pt x="8475" y="92"/>
                  <a:pt x="8651" y="111"/>
                </a:cubicBezTo>
                <a:cubicBezTo>
                  <a:pt x="8549" y="80"/>
                  <a:pt x="8467" y="45"/>
                  <a:pt x="8378" y="0"/>
                </a:cubicBezTo>
                <a:cubicBezTo>
                  <a:pt x="8447" y="18"/>
                  <a:pt x="8518" y="38"/>
                  <a:pt x="8587" y="57"/>
                </a:cubicBezTo>
                <a:cubicBezTo>
                  <a:pt x="8644" y="72"/>
                  <a:pt x="8703" y="83"/>
                  <a:pt x="8759" y="97"/>
                </a:cubicBezTo>
                <a:cubicBezTo>
                  <a:pt x="8750" y="99"/>
                  <a:pt x="8730" y="97"/>
                  <a:pt x="8718" y="100"/>
                </a:cubicBezTo>
                <a:cubicBezTo>
                  <a:pt x="8517" y="148"/>
                  <a:pt x="8343" y="262"/>
                  <a:pt x="8150" y="334"/>
                </a:cubicBezTo>
              </a:path>
              <a:path w="20887" h="4029" extrusionOk="0">
                <a:moveTo>
                  <a:pt x="7231" y="2383"/>
                </a:moveTo>
                <a:cubicBezTo>
                  <a:pt x="6635" y="2500"/>
                  <a:pt x="6046" y="2637"/>
                  <a:pt x="5459" y="2795"/>
                </a:cubicBezTo>
                <a:cubicBezTo>
                  <a:pt x="4604" y="3026"/>
                  <a:pt x="3729" y="3276"/>
                  <a:pt x="2926" y="3654"/>
                </a:cubicBezTo>
                <a:cubicBezTo>
                  <a:pt x="2592" y="3830"/>
                  <a:pt x="2491" y="3881"/>
                  <a:pt x="2293" y="4028"/>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5" name=" 7"/>
          <p:cNvSpPr>
            <a:spLocks noRot="1" noChangeAspect="1" noEditPoints="1" noChangeArrowheads="1" noChangeShapeType="1" noTextEdit="1"/>
          </p:cNvSpPr>
          <p:nvPr/>
        </p:nvSpPr>
        <p:spPr bwMode="auto">
          <a:xfrm>
            <a:off x="1452563" y="2571750"/>
            <a:ext cx="4110037" cy="1244600"/>
          </a:xfrm>
          <a:custGeom>
            <a:avLst/>
            <a:gdLst>
              <a:gd name="T0" fmla="+- 0 13990 4035"/>
              <a:gd name="T1" fmla="*/ T0 w 11418"/>
              <a:gd name="T2" fmla="+- 0 9801 7144"/>
              <a:gd name="T3" fmla="*/ 9801 h 3455"/>
              <a:gd name="T4" fmla="+- 0 14323 4035"/>
              <a:gd name="T5" fmla="*/ T4 w 11418"/>
              <a:gd name="T6" fmla="+- 0 10269 7144"/>
              <a:gd name="T7" fmla="*/ 10269 h 3455"/>
              <a:gd name="T8" fmla="+- 0 14710 4035"/>
              <a:gd name="T9" fmla="*/ T8 w 11418"/>
              <a:gd name="T10" fmla="+- 0 9660 7144"/>
              <a:gd name="T11" fmla="*/ 9660 h 3455"/>
              <a:gd name="T12" fmla="+- 0 15107 4035"/>
              <a:gd name="T13" fmla="*/ T12 w 11418"/>
              <a:gd name="T14" fmla="+- 0 10163 7144"/>
              <a:gd name="T15" fmla="*/ 10163 h 3455"/>
              <a:gd name="T16" fmla="+- 0 15279 4035"/>
              <a:gd name="T17" fmla="*/ T16 w 11418"/>
              <a:gd name="T18" fmla="+- 0 10078 7144"/>
              <a:gd name="T19" fmla="*/ 10078 h 3455"/>
              <a:gd name="T20" fmla="+- 0 14958 4035"/>
              <a:gd name="T21" fmla="*/ T20 w 11418"/>
              <a:gd name="T22" fmla="+- 0 10347 7144"/>
              <a:gd name="T23" fmla="*/ 10347 h 3455"/>
              <a:gd name="T24" fmla="+- 0 15351 4035"/>
              <a:gd name="T25" fmla="*/ T24 w 11418"/>
              <a:gd name="T26" fmla="+- 0 10395 7144"/>
              <a:gd name="T27" fmla="*/ 10395 h 3455"/>
              <a:gd name="T28" fmla="+- 0 15255 4035"/>
              <a:gd name="T29" fmla="*/ T28 w 11418"/>
              <a:gd name="T30" fmla="+- 0 10593 7144"/>
              <a:gd name="T31" fmla="*/ 10593 h 3455"/>
              <a:gd name="T32" fmla="+- 0 4039 4035"/>
              <a:gd name="T33" fmla="*/ T32 w 11418"/>
              <a:gd name="T34" fmla="+- 0 7196 7144"/>
              <a:gd name="T35" fmla="*/ 7196 h 3455"/>
              <a:gd name="T36" fmla="+- 0 4081 4035"/>
              <a:gd name="T37" fmla="*/ T36 w 11418"/>
              <a:gd name="T38" fmla="+- 0 7160 7144"/>
              <a:gd name="T39" fmla="*/ 7160 h 3455"/>
              <a:gd name="T40" fmla="+- 0 7385 4035"/>
              <a:gd name="T41" fmla="*/ T40 w 11418"/>
              <a:gd name="T42" fmla="+- 0 8513 7144"/>
              <a:gd name="T43" fmla="*/ 8513 h 3455"/>
              <a:gd name="T44" fmla="+- 0 12378 4035"/>
              <a:gd name="T45" fmla="*/ T44 w 11418"/>
              <a:gd name="T46" fmla="+- 0 9765 7144"/>
              <a:gd name="T47" fmla="*/ 9765 h 3455"/>
              <a:gd name="T48" fmla="+- 0 12322 4035"/>
              <a:gd name="T49" fmla="*/ T48 w 11418"/>
              <a:gd name="T50" fmla="+- 0 9603 7144"/>
              <a:gd name="T51" fmla="*/ 9603 h 3455"/>
              <a:gd name="T52" fmla="+- 0 12857 4035"/>
              <a:gd name="T53" fmla="*/ T52 w 11418"/>
              <a:gd name="T54" fmla="+- 0 9821 7144"/>
              <a:gd name="T55" fmla="*/ 9821 h 3455"/>
              <a:gd name="T56" fmla="+- 0 7642 4035"/>
              <a:gd name="T57" fmla="*/ T56 w 11418"/>
              <a:gd name="T58" fmla="+- 0 8159 7144"/>
              <a:gd name="T59" fmla="*/ 8159 h 3455"/>
              <a:gd name="T60" fmla="+- 0 7475 4035"/>
              <a:gd name="T61" fmla="*/ T60 w 11418"/>
              <a:gd name="T62" fmla="+- 0 8293 7144"/>
              <a:gd name="T63" fmla="*/ 8293 h 3455"/>
              <a:gd name="T64" fmla="+- 0 7872 4035"/>
              <a:gd name="T65" fmla="*/ T64 w 11418"/>
              <a:gd name="T66" fmla="+- 0 8147 7144"/>
              <a:gd name="T67" fmla="*/ 8147 h 3455"/>
              <a:gd name="T68" fmla="+- 0 7871 4035"/>
              <a:gd name="T69" fmla="*/ T68 w 11418"/>
              <a:gd name="T70" fmla="+- 0 8353 7144"/>
              <a:gd name="T71" fmla="*/ 8353 h 3455"/>
              <a:gd name="T72" fmla="+- 0 8351 4035"/>
              <a:gd name="T73" fmla="*/ T72 w 11418"/>
              <a:gd name="T74" fmla="+- 0 8081 7144"/>
              <a:gd name="T75" fmla="*/ 8081 h 3455"/>
              <a:gd name="T76" fmla="+- 0 8169 4035"/>
              <a:gd name="T77" fmla="*/ T76 w 11418"/>
              <a:gd name="T78" fmla="+- 0 8458 7144"/>
              <a:gd name="T79" fmla="*/ 8458 h 3455"/>
              <a:gd name="T80" fmla="+- 0 8623 4035"/>
              <a:gd name="T81" fmla="*/ T80 w 11418"/>
              <a:gd name="T82" fmla="+- 0 7586 7144"/>
              <a:gd name="T83" fmla="*/ 7586 h 3455"/>
              <a:gd name="T84" fmla="+- 0 8887 4035"/>
              <a:gd name="T85" fmla="*/ T84 w 11418"/>
              <a:gd name="T86" fmla="+- 0 7636 7144"/>
              <a:gd name="T87" fmla="*/ 7636 h 3455"/>
              <a:gd name="T88" fmla="+- 0 8690 4035"/>
              <a:gd name="T89" fmla="*/ T88 w 11418"/>
              <a:gd name="T90" fmla="+- 0 7803 7144"/>
              <a:gd name="T91" fmla="*/ 7803 h 3455"/>
              <a:gd name="T92" fmla="+- 0 8876 4035"/>
              <a:gd name="T93" fmla="*/ T92 w 11418"/>
              <a:gd name="T94" fmla="+- 0 8003 7144"/>
              <a:gd name="T95" fmla="*/ 8003 h 3455"/>
              <a:gd name="T96" fmla="+- 0 8777 4035"/>
              <a:gd name="T97" fmla="*/ T96 w 11418"/>
              <a:gd name="T98" fmla="+- 0 8067 7144"/>
              <a:gd name="T99" fmla="*/ 8067 h 3455"/>
              <a:gd name="T100" fmla="+- 0 8787 4035"/>
              <a:gd name="T101" fmla="*/ T100 w 11418"/>
              <a:gd name="T102" fmla="+- 0 8013 7144"/>
              <a:gd name="T103" fmla="*/ 8013 h 3455"/>
              <a:gd name="T104" fmla="+- 0 8706 4035"/>
              <a:gd name="T105" fmla="*/ T104 w 11418"/>
              <a:gd name="T106" fmla="+- 0 8049 7144"/>
              <a:gd name="T107" fmla="*/ 8049 h 3455"/>
              <a:gd name="T108" fmla="+- 0 8667 4035"/>
              <a:gd name="T109" fmla="*/ T108 w 11418"/>
              <a:gd name="T110" fmla="+- 0 8665 7144"/>
              <a:gd name="T111" fmla="*/ 8665 h 3455"/>
              <a:gd name="T112" fmla="+- 0 8577 4035"/>
              <a:gd name="T113" fmla="*/ T112 w 11418"/>
              <a:gd name="T114" fmla="+- 0 8945 7144"/>
              <a:gd name="T115" fmla="*/ 8945 h 3455"/>
              <a:gd name="T116" fmla="+- 0 8687 4035"/>
              <a:gd name="T117" fmla="*/ T116 w 11418"/>
              <a:gd name="T118" fmla="+- 0 8731 7144"/>
              <a:gd name="T119" fmla="*/ 8731 h 3455"/>
              <a:gd name="T120" fmla="+- 0 8971 4035"/>
              <a:gd name="T121" fmla="*/ T120 w 11418"/>
              <a:gd name="T122" fmla="+- 0 8661 7144"/>
              <a:gd name="T123" fmla="*/ 8661 h 3455"/>
              <a:gd name="T124" fmla="+- 0 8879 4035"/>
              <a:gd name="T125" fmla="*/ T124 w 11418"/>
              <a:gd name="T126" fmla="+- 0 9028 7144"/>
              <a:gd name="T127" fmla="*/ 9028 h 3455"/>
              <a:gd name="T128" fmla="+- 0 9218 4035"/>
              <a:gd name="T129" fmla="*/ T128 w 11418"/>
              <a:gd name="T130" fmla="+- 0 8700 7144"/>
              <a:gd name="T131" fmla="*/ 8700 h 3455"/>
              <a:gd name="T132" fmla="+- 0 9302 4035"/>
              <a:gd name="T133" fmla="*/ T132 w 11418"/>
              <a:gd name="T134" fmla="+- 0 8927 7144"/>
              <a:gd name="T135" fmla="*/ 8927 h 3455"/>
              <a:gd name="T136" fmla="+- 0 9728 4035"/>
              <a:gd name="T137" fmla="*/ T136 w 11418"/>
              <a:gd name="T138" fmla="+- 0 8876 7144"/>
              <a:gd name="T139" fmla="*/ 8876 h 3455"/>
              <a:gd name="T140" fmla="+- 0 9635 4035"/>
              <a:gd name="T141" fmla="*/ T140 w 11418"/>
              <a:gd name="T142" fmla="+- 0 8821 7144"/>
              <a:gd name="T143" fmla="*/ 8821 h 3455"/>
              <a:gd name="T144" fmla="+- 0 9572 4035"/>
              <a:gd name="T145" fmla="*/ T144 w 11418"/>
              <a:gd name="T146" fmla="+- 0 9085 7144"/>
              <a:gd name="T147" fmla="*/ 9085 h 3455"/>
              <a:gd name="T148" fmla="+- 0 9731 4035"/>
              <a:gd name="T149" fmla="*/ T148 w 11418"/>
              <a:gd name="T150" fmla="+- 0 8825 7144"/>
              <a:gd name="T151" fmla="*/ 8825 h 3455"/>
              <a:gd name="T152" fmla="+- 0 10349 4035"/>
              <a:gd name="T153" fmla="*/ T152 w 11418"/>
              <a:gd name="T154" fmla="+- 0 8942 7144"/>
              <a:gd name="T155" fmla="*/ 8942 h 3455"/>
              <a:gd name="T156" fmla="+- 0 9936 4035"/>
              <a:gd name="T157" fmla="*/ T156 w 11418"/>
              <a:gd name="T158" fmla="+- 0 9148 7144"/>
              <a:gd name="T159" fmla="*/ 9148 h 3455"/>
              <a:gd name="T160" fmla="+- 0 10444 4035"/>
              <a:gd name="T161" fmla="*/ T160 w 11418"/>
              <a:gd name="T162" fmla="+- 0 8724 7144"/>
              <a:gd name="T163" fmla="*/ 8724 h 3455"/>
              <a:gd name="T164" fmla="+- 0 10296 4035"/>
              <a:gd name="T165" fmla="*/ T164 w 11418"/>
              <a:gd name="T166" fmla="+- 0 8854 7144"/>
              <a:gd name="T167" fmla="*/ 8854 h 3455"/>
              <a:gd name="T168" fmla="+- 0 10886 4035"/>
              <a:gd name="T169" fmla="*/ T168 w 11418"/>
              <a:gd name="T170" fmla="+- 0 8901 7144"/>
              <a:gd name="T171" fmla="*/ 8901 h 3455"/>
              <a:gd name="T172" fmla="+- 0 10784 4035"/>
              <a:gd name="T173" fmla="*/ T172 w 11418"/>
              <a:gd name="T174" fmla="+- 0 9144 7144"/>
              <a:gd name="T175" fmla="*/ 9144 h 3455"/>
              <a:gd name="T176" fmla="+- 0 10928 4035"/>
              <a:gd name="T177" fmla="*/ T176 w 11418"/>
              <a:gd name="T178" fmla="+- 0 8922 7144"/>
              <a:gd name="T179" fmla="*/ 8922 h 3455"/>
              <a:gd name="T180" fmla="+- 0 11225 4035"/>
              <a:gd name="T181" fmla="*/ T180 w 11418"/>
              <a:gd name="T182" fmla="+- 0 8982 7144"/>
              <a:gd name="T183" fmla="*/ 8982 h 3455"/>
              <a:gd name="T184" fmla="+- 0 11336 4035"/>
              <a:gd name="T185" fmla="*/ T184 w 11418"/>
              <a:gd name="T186" fmla="+- 0 9300 7144"/>
              <a:gd name="T187" fmla="*/ 9300 h 3455"/>
              <a:gd name="T188" fmla="+- 0 11576 4035"/>
              <a:gd name="T189" fmla="*/ T188 w 11418"/>
              <a:gd name="T190" fmla="+- 0 9237 7144"/>
              <a:gd name="T191" fmla="*/ 9237 h 3455"/>
              <a:gd name="T192" fmla="+- 0 11264 4035"/>
              <a:gd name="T193" fmla="*/ T192 w 11418"/>
              <a:gd name="T194" fmla="+- 0 9354 7144"/>
              <a:gd name="T195" fmla="*/ 9354 h 3455"/>
              <a:gd name="T196" fmla="+- 0 11594 4035"/>
              <a:gd name="T197" fmla="*/ T196 w 11418"/>
              <a:gd name="T198" fmla="+- 0 9579 7144"/>
              <a:gd name="T199" fmla="*/ 9579 h 3455"/>
              <a:gd name="T200" fmla="+- 0 11175 4035"/>
              <a:gd name="T201" fmla="*/ T200 w 11418"/>
              <a:gd name="T202" fmla="+- 0 9596 7144"/>
              <a:gd name="T203" fmla="*/ 9596 h 34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Lst>
            <a:rect l="0" t="0" r="r" b="b"/>
            <a:pathLst>
              <a:path w="11418" h="3455" extrusionOk="0">
                <a:moveTo>
                  <a:pt x="9921" y="2759"/>
                </a:moveTo>
                <a:cubicBezTo>
                  <a:pt x="9924" y="2741"/>
                  <a:pt x="9924" y="2725"/>
                  <a:pt x="9930" y="2707"/>
                </a:cubicBezTo>
                <a:cubicBezTo>
                  <a:pt x="9935" y="2693"/>
                  <a:pt x="9946" y="2668"/>
                  <a:pt x="9955" y="2657"/>
                </a:cubicBezTo>
                <a:cubicBezTo>
                  <a:pt x="9956" y="2656"/>
                  <a:pt x="9962" y="2657"/>
                  <a:pt x="9962" y="2657"/>
                </a:cubicBezTo>
                <a:cubicBezTo>
                  <a:pt x="9985" y="2686"/>
                  <a:pt x="10002" y="2714"/>
                  <a:pt x="10019" y="2748"/>
                </a:cubicBezTo>
                <a:cubicBezTo>
                  <a:pt x="10086" y="2885"/>
                  <a:pt x="10140" y="3052"/>
                  <a:pt x="10288" y="3125"/>
                </a:cubicBezTo>
                <a:cubicBezTo>
                  <a:pt x="10357" y="3159"/>
                  <a:pt x="10446" y="3167"/>
                  <a:pt x="10518" y="3139"/>
                </a:cubicBezTo>
                <a:cubicBezTo>
                  <a:pt x="10644" y="3090"/>
                  <a:pt x="10667" y="2944"/>
                  <a:pt x="10681" y="2827"/>
                </a:cubicBezTo>
                <a:cubicBezTo>
                  <a:pt x="10691" y="2743"/>
                  <a:pt x="10714" y="2597"/>
                  <a:pt x="10675" y="2516"/>
                </a:cubicBezTo>
                <a:cubicBezTo>
                  <a:pt x="10666" y="2498"/>
                  <a:pt x="10647" y="2453"/>
                  <a:pt x="10640" y="2460"/>
                </a:cubicBezTo>
                <a:cubicBezTo>
                  <a:pt x="10635" y="2477"/>
                  <a:pt x="10635" y="2484"/>
                  <a:pt x="10640" y="2496"/>
                </a:cubicBezTo>
              </a:path>
              <a:path w="11418" h="3455" extrusionOk="0">
                <a:moveTo>
                  <a:pt x="11072" y="3019"/>
                </a:moveTo>
                <a:cubicBezTo>
                  <a:pt x="11065" y="3007"/>
                  <a:pt x="11045" y="2988"/>
                  <a:pt x="11053" y="2971"/>
                </a:cubicBezTo>
                <a:cubicBezTo>
                  <a:pt x="11064" y="2946"/>
                  <a:pt x="11096" y="2930"/>
                  <a:pt x="11122" y="2926"/>
                </a:cubicBezTo>
                <a:cubicBezTo>
                  <a:pt x="11158" y="2920"/>
                  <a:pt x="11212" y="2915"/>
                  <a:pt x="11244" y="2934"/>
                </a:cubicBezTo>
                <a:cubicBezTo>
                  <a:pt x="11286" y="2958"/>
                  <a:pt x="11254" y="3005"/>
                  <a:pt x="11232" y="3029"/>
                </a:cubicBezTo>
                <a:cubicBezTo>
                  <a:pt x="11181" y="3084"/>
                  <a:pt x="11108" y="3113"/>
                  <a:pt x="11041" y="3141"/>
                </a:cubicBezTo>
                <a:cubicBezTo>
                  <a:pt x="11009" y="3155"/>
                  <a:pt x="10944" y="3170"/>
                  <a:pt x="10923" y="3203"/>
                </a:cubicBezTo>
                <a:cubicBezTo>
                  <a:pt x="10923" y="3206"/>
                  <a:pt x="10923" y="3208"/>
                  <a:pt x="10923" y="3211"/>
                </a:cubicBezTo>
                <a:cubicBezTo>
                  <a:pt x="10972" y="3226"/>
                  <a:pt x="11025" y="3226"/>
                  <a:pt x="11076" y="3228"/>
                </a:cubicBezTo>
                <a:cubicBezTo>
                  <a:pt x="11157" y="3230"/>
                  <a:pt x="11237" y="3230"/>
                  <a:pt x="11316" y="3251"/>
                </a:cubicBezTo>
                <a:cubicBezTo>
                  <a:pt x="11359" y="3263"/>
                  <a:pt x="11395" y="3280"/>
                  <a:pt x="11411" y="3322"/>
                </a:cubicBezTo>
                <a:cubicBezTo>
                  <a:pt x="11423" y="3354"/>
                  <a:pt x="11406" y="3385"/>
                  <a:pt x="11378" y="3403"/>
                </a:cubicBezTo>
                <a:cubicBezTo>
                  <a:pt x="11334" y="3432"/>
                  <a:pt x="11271" y="3442"/>
                  <a:pt x="11220" y="3449"/>
                </a:cubicBezTo>
                <a:cubicBezTo>
                  <a:pt x="11177" y="3455"/>
                  <a:pt x="11132" y="3456"/>
                  <a:pt x="11089" y="3453"/>
                </a:cubicBezTo>
                <a:cubicBezTo>
                  <a:pt x="11050" y="3451"/>
                  <a:pt x="11043" y="3444"/>
                  <a:pt x="11018" y="3415"/>
                </a:cubicBezTo>
              </a:path>
              <a:path w="11418" h="3455" extrusionOk="0">
                <a:moveTo>
                  <a:pt x="4" y="52"/>
                </a:moveTo>
                <a:cubicBezTo>
                  <a:pt x="4" y="47"/>
                  <a:pt x="1" y="27"/>
                  <a:pt x="1" y="16"/>
                </a:cubicBezTo>
                <a:cubicBezTo>
                  <a:pt x="1" y="12"/>
                  <a:pt x="3" y="3"/>
                  <a:pt x="3" y="0"/>
                </a:cubicBezTo>
                <a:cubicBezTo>
                  <a:pt x="16" y="6"/>
                  <a:pt x="32" y="10"/>
                  <a:pt x="46" y="16"/>
                </a:cubicBezTo>
                <a:cubicBezTo>
                  <a:pt x="290" y="120"/>
                  <a:pt x="530" y="175"/>
                  <a:pt x="788" y="237"/>
                </a:cubicBezTo>
                <a:cubicBezTo>
                  <a:pt x="1167" y="328"/>
                  <a:pt x="1467" y="491"/>
                  <a:pt x="1806" y="673"/>
                </a:cubicBezTo>
                <a:cubicBezTo>
                  <a:pt x="2307" y="941"/>
                  <a:pt x="2835" y="1134"/>
                  <a:pt x="3350" y="1369"/>
                </a:cubicBezTo>
                <a:cubicBezTo>
                  <a:pt x="4016" y="1673"/>
                  <a:pt x="4642" y="2062"/>
                  <a:pt x="5311" y="2360"/>
                </a:cubicBezTo>
                <a:cubicBezTo>
                  <a:pt x="5701" y="2533"/>
                  <a:pt x="6077" y="2581"/>
                  <a:pt x="6496" y="2578"/>
                </a:cubicBezTo>
                <a:cubicBezTo>
                  <a:pt x="7108" y="2574"/>
                  <a:pt x="7733" y="2573"/>
                  <a:pt x="8343" y="2621"/>
                </a:cubicBezTo>
                <a:cubicBezTo>
                  <a:pt x="8470" y="2631"/>
                  <a:pt x="8593" y="2661"/>
                  <a:pt x="8713" y="2685"/>
                </a:cubicBezTo>
                <a:cubicBezTo>
                  <a:pt x="8710" y="2684"/>
                  <a:pt x="8667" y="2665"/>
                  <a:pt x="8662" y="2663"/>
                </a:cubicBezTo>
                <a:cubicBezTo>
                  <a:pt x="8527" y="2604"/>
                  <a:pt x="8411" y="2535"/>
                  <a:pt x="8287" y="2459"/>
                </a:cubicBezTo>
                <a:cubicBezTo>
                  <a:pt x="8380" y="2490"/>
                  <a:pt x="8476" y="2516"/>
                  <a:pt x="8568" y="2550"/>
                </a:cubicBezTo>
                <a:cubicBezTo>
                  <a:pt x="8657" y="2583"/>
                  <a:pt x="8742" y="2626"/>
                  <a:pt x="8823" y="2668"/>
                </a:cubicBezTo>
                <a:cubicBezTo>
                  <a:pt x="8823" y="2672"/>
                  <a:pt x="8823" y="2674"/>
                  <a:pt x="8822" y="2677"/>
                </a:cubicBezTo>
                <a:cubicBezTo>
                  <a:pt x="8676" y="2732"/>
                  <a:pt x="8544" y="2800"/>
                  <a:pt x="8397" y="2853"/>
                </a:cubicBezTo>
                <a:cubicBezTo>
                  <a:pt x="8366" y="2861"/>
                  <a:pt x="8336" y="2869"/>
                  <a:pt x="8305" y="2877"/>
                </a:cubicBezTo>
              </a:path>
              <a:path w="11418" h="3455" extrusionOk="0">
                <a:moveTo>
                  <a:pt x="3607" y="1015"/>
                </a:moveTo>
                <a:cubicBezTo>
                  <a:pt x="3593" y="1046"/>
                  <a:pt x="3579" y="1075"/>
                  <a:pt x="3557" y="1102"/>
                </a:cubicBezTo>
                <a:cubicBezTo>
                  <a:pt x="3542" y="1121"/>
                  <a:pt x="3513" y="1141"/>
                  <a:pt x="3489" y="1148"/>
                </a:cubicBezTo>
                <a:cubicBezTo>
                  <a:pt x="3469" y="1154"/>
                  <a:pt x="3458" y="1150"/>
                  <a:pt x="3440" y="1149"/>
                </a:cubicBezTo>
                <a:cubicBezTo>
                  <a:pt x="3438" y="1119"/>
                  <a:pt x="3436" y="1102"/>
                  <a:pt x="3459" y="1075"/>
                </a:cubicBezTo>
                <a:cubicBezTo>
                  <a:pt x="3494" y="1033"/>
                  <a:pt x="3550" y="1008"/>
                  <a:pt x="3601" y="992"/>
                </a:cubicBezTo>
                <a:cubicBezTo>
                  <a:pt x="3673" y="970"/>
                  <a:pt x="3771" y="960"/>
                  <a:pt x="3837" y="1003"/>
                </a:cubicBezTo>
                <a:cubicBezTo>
                  <a:pt x="3873" y="1027"/>
                  <a:pt x="3884" y="1058"/>
                  <a:pt x="3888" y="1099"/>
                </a:cubicBezTo>
                <a:cubicBezTo>
                  <a:pt x="3891" y="1131"/>
                  <a:pt x="3890" y="1192"/>
                  <a:pt x="3854" y="1210"/>
                </a:cubicBezTo>
                <a:cubicBezTo>
                  <a:pt x="3847" y="1214"/>
                  <a:pt x="3844" y="1207"/>
                  <a:pt x="3836" y="1209"/>
                </a:cubicBezTo>
                <a:cubicBezTo>
                  <a:pt x="3841" y="1167"/>
                  <a:pt x="3847" y="1144"/>
                  <a:pt x="3875" y="1107"/>
                </a:cubicBezTo>
                <a:cubicBezTo>
                  <a:pt x="3934" y="1028"/>
                  <a:pt x="4029" y="982"/>
                  <a:pt x="4122" y="955"/>
                </a:cubicBezTo>
                <a:cubicBezTo>
                  <a:pt x="4182" y="938"/>
                  <a:pt x="4254" y="926"/>
                  <a:pt x="4316" y="937"/>
                </a:cubicBezTo>
                <a:cubicBezTo>
                  <a:pt x="4355" y="944"/>
                  <a:pt x="4385" y="964"/>
                  <a:pt x="4394" y="1004"/>
                </a:cubicBezTo>
                <a:cubicBezTo>
                  <a:pt x="4403" y="1044"/>
                  <a:pt x="4391" y="1095"/>
                  <a:pt x="4372" y="1131"/>
                </a:cubicBezTo>
                <a:cubicBezTo>
                  <a:pt x="4360" y="1154"/>
                  <a:pt x="4156" y="1366"/>
                  <a:pt x="4134" y="1314"/>
                </a:cubicBezTo>
                <a:cubicBezTo>
                  <a:pt x="4126" y="1290"/>
                  <a:pt x="4125" y="1279"/>
                  <a:pt x="4134" y="1260"/>
                </a:cubicBezTo>
              </a:path>
              <a:path w="11418" h="3455" extrusionOk="0">
                <a:moveTo>
                  <a:pt x="4592" y="494"/>
                </a:moveTo>
                <a:cubicBezTo>
                  <a:pt x="4590" y="477"/>
                  <a:pt x="4587" y="459"/>
                  <a:pt x="4588" y="442"/>
                </a:cubicBezTo>
                <a:cubicBezTo>
                  <a:pt x="4590" y="415"/>
                  <a:pt x="4611" y="408"/>
                  <a:pt x="4635" y="403"/>
                </a:cubicBezTo>
                <a:cubicBezTo>
                  <a:pt x="4684" y="394"/>
                  <a:pt x="4744" y="390"/>
                  <a:pt x="4793" y="403"/>
                </a:cubicBezTo>
                <a:cubicBezTo>
                  <a:pt x="4838" y="415"/>
                  <a:pt x="4856" y="447"/>
                  <a:pt x="4852" y="492"/>
                </a:cubicBezTo>
                <a:cubicBezTo>
                  <a:pt x="4847" y="540"/>
                  <a:pt x="4814" y="580"/>
                  <a:pt x="4778" y="608"/>
                </a:cubicBezTo>
                <a:cubicBezTo>
                  <a:pt x="4744" y="634"/>
                  <a:pt x="4701" y="651"/>
                  <a:pt x="4659" y="659"/>
                </a:cubicBezTo>
                <a:cubicBezTo>
                  <a:pt x="4658" y="659"/>
                  <a:pt x="4656" y="659"/>
                  <a:pt x="4655" y="659"/>
                </a:cubicBezTo>
                <a:cubicBezTo>
                  <a:pt x="4694" y="662"/>
                  <a:pt x="4736" y="669"/>
                  <a:pt x="4772" y="687"/>
                </a:cubicBezTo>
                <a:cubicBezTo>
                  <a:pt x="4805" y="703"/>
                  <a:pt x="4830" y="729"/>
                  <a:pt x="4841" y="765"/>
                </a:cubicBezTo>
                <a:cubicBezTo>
                  <a:pt x="4850" y="794"/>
                  <a:pt x="4848" y="830"/>
                  <a:pt x="4841" y="859"/>
                </a:cubicBezTo>
                <a:cubicBezTo>
                  <a:pt x="4834" y="887"/>
                  <a:pt x="4819" y="909"/>
                  <a:pt x="4793" y="921"/>
                </a:cubicBezTo>
                <a:cubicBezTo>
                  <a:pt x="4777" y="929"/>
                  <a:pt x="4761" y="931"/>
                  <a:pt x="4745" y="926"/>
                </a:cubicBezTo>
                <a:cubicBezTo>
                  <a:pt x="4744" y="925"/>
                  <a:pt x="4743" y="924"/>
                  <a:pt x="4742" y="923"/>
                </a:cubicBezTo>
                <a:cubicBezTo>
                  <a:pt x="4742" y="918"/>
                  <a:pt x="4737" y="913"/>
                  <a:pt x="4739" y="908"/>
                </a:cubicBezTo>
                <a:cubicBezTo>
                  <a:pt x="4742" y="901"/>
                  <a:pt x="4745" y="906"/>
                  <a:pt x="4748" y="894"/>
                </a:cubicBezTo>
                <a:cubicBezTo>
                  <a:pt x="4751" y="882"/>
                  <a:pt x="4752" y="878"/>
                  <a:pt x="4752" y="869"/>
                </a:cubicBezTo>
              </a:path>
              <a:path w="11418" h="3455" extrusionOk="0">
                <a:moveTo>
                  <a:pt x="4814" y="896"/>
                </a:moveTo>
                <a:cubicBezTo>
                  <a:pt x="4802" y="899"/>
                  <a:pt x="4797" y="899"/>
                  <a:pt x="4785" y="900"/>
                </a:cubicBezTo>
                <a:cubicBezTo>
                  <a:pt x="4747" y="903"/>
                  <a:pt x="4709" y="903"/>
                  <a:pt x="4671" y="905"/>
                </a:cubicBezTo>
                <a:cubicBezTo>
                  <a:pt x="4632" y="907"/>
                  <a:pt x="4620" y="904"/>
                  <a:pt x="4585" y="889"/>
                </a:cubicBezTo>
              </a:path>
              <a:path w="11418" h="3455" extrusionOk="0">
                <a:moveTo>
                  <a:pt x="4652" y="1563"/>
                </a:moveTo>
                <a:cubicBezTo>
                  <a:pt x="4645" y="1550"/>
                  <a:pt x="4639" y="1534"/>
                  <a:pt x="4632" y="1521"/>
                </a:cubicBezTo>
                <a:cubicBezTo>
                  <a:pt x="4629" y="1515"/>
                  <a:pt x="4629" y="1513"/>
                  <a:pt x="4625" y="1512"/>
                </a:cubicBezTo>
                <a:cubicBezTo>
                  <a:pt x="4622" y="1537"/>
                  <a:pt x="4620" y="1562"/>
                  <a:pt x="4616" y="1587"/>
                </a:cubicBezTo>
                <a:cubicBezTo>
                  <a:pt x="4603" y="1662"/>
                  <a:pt x="4572" y="1732"/>
                  <a:pt x="4542" y="1801"/>
                </a:cubicBezTo>
                <a:cubicBezTo>
                  <a:pt x="4538" y="1811"/>
                  <a:pt x="4528" y="1824"/>
                  <a:pt x="4524" y="1831"/>
                </a:cubicBezTo>
                <a:cubicBezTo>
                  <a:pt x="4521" y="1805"/>
                  <a:pt x="4519" y="1782"/>
                  <a:pt x="4527" y="1756"/>
                </a:cubicBezTo>
                <a:cubicBezTo>
                  <a:pt x="4549" y="1683"/>
                  <a:pt x="4593" y="1633"/>
                  <a:pt x="4652" y="1587"/>
                </a:cubicBezTo>
                <a:cubicBezTo>
                  <a:pt x="4713" y="1540"/>
                  <a:pt x="4785" y="1508"/>
                  <a:pt x="4862" y="1498"/>
                </a:cubicBezTo>
                <a:cubicBezTo>
                  <a:pt x="4882" y="1495"/>
                  <a:pt x="4908" y="1494"/>
                  <a:pt x="4926" y="1506"/>
                </a:cubicBezTo>
                <a:cubicBezTo>
                  <a:pt x="4934" y="1512"/>
                  <a:pt x="4931" y="1510"/>
                  <a:pt x="4936" y="1517"/>
                </a:cubicBezTo>
                <a:cubicBezTo>
                  <a:pt x="4977" y="1584"/>
                  <a:pt x="4907" y="1751"/>
                  <a:pt x="4885" y="1812"/>
                </a:cubicBezTo>
                <a:cubicBezTo>
                  <a:pt x="4878" y="1832"/>
                  <a:pt x="4870" y="1864"/>
                  <a:pt x="4855" y="1880"/>
                </a:cubicBezTo>
                <a:cubicBezTo>
                  <a:pt x="4849" y="1883"/>
                  <a:pt x="4848" y="1884"/>
                  <a:pt x="4844" y="1884"/>
                </a:cubicBezTo>
                <a:cubicBezTo>
                  <a:pt x="4838" y="1861"/>
                  <a:pt x="4827" y="1863"/>
                  <a:pt x="4841" y="1828"/>
                </a:cubicBezTo>
                <a:cubicBezTo>
                  <a:pt x="4876" y="1743"/>
                  <a:pt x="4942" y="1678"/>
                  <a:pt x="5018" y="1628"/>
                </a:cubicBezTo>
                <a:cubicBezTo>
                  <a:pt x="5067" y="1596"/>
                  <a:pt x="5126" y="1568"/>
                  <a:pt x="5183" y="1556"/>
                </a:cubicBezTo>
                <a:cubicBezTo>
                  <a:pt x="5214" y="1549"/>
                  <a:pt x="5247" y="1549"/>
                  <a:pt x="5273" y="1570"/>
                </a:cubicBezTo>
                <a:cubicBezTo>
                  <a:pt x="5304" y="1596"/>
                  <a:pt x="5302" y="1644"/>
                  <a:pt x="5300" y="1681"/>
                </a:cubicBezTo>
                <a:cubicBezTo>
                  <a:pt x="5298" y="1718"/>
                  <a:pt x="5287" y="1751"/>
                  <a:pt x="5267" y="1783"/>
                </a:cubicBezTo>
                <a:cubicBezTo>
                  <a:pt x="5244" y="1820"/>
                  <a:pt x="5211" y="1848"/>
                  <a:pt x="5191" y="1887"/>
                </a:cubicBezTo>
                <a:cubicBezTo>
                  <a:pt x="5172" y="1925"/>
                  <a:pt x="5191" y="1908"/>
                  <a:pt x="5213" y="1920"/>
                </a:cubicBezTo>
              </a:path>
              <a:path w="11418" h="3455" extrusionOk="0">
                <a:moveTo>
                  <a:pt x="5693" y="1732"/>
                </a:moveTo>
                <a:cubicBezTo>
                  <a:pt x="5703" y="1713"/>
                  <a:pt x="5721" y="1682"/>
                  <a:pt x="5722" y="1660"/>
                </a:cubicBezTo>
                <a:cubicBezTo>
                  <a:pt x="5721" y="1657"/>
                  <a:pt x="5719" y="1653"/>
                  <a:pt x="5718" y="1650"/>
                </a:cubicBezTo>
                <a:cubicBezTo>
                  <a:pt x="5676" y="1651"/>
                  <a:pt x="5640" y="1662"/>
                  <a:pt x="5600" y="1677"/>
                </a:cubicBezTo>
                <a:cubicBezTo>
                  <a:pt x="5545" y="1698"/>
                  <a:pt x="5498" y="1733"/>
                  <a:pt x="5465" y="1783"/>
                </a:cubicBezTo>
                <a:cubicBezTo>
                  <a:pt x="5446" y="1813"/>
                  <a:pt x="5427" y="1861"/>
                  <a:pt x="5438" y="1898"/>
                </a:cubicBezTo>
                <a:cubicBezTo>
                  <a:pt x="5450" y="1937"/>
                  <a:pt x="5504" y="1941"/>
                  <a:pt x="5537" y="1941"/>
                </a:cubicBezTo>
                <a:cubicBezTo>
                  <a:pt x="5597" y="1942"/>
                  <a:pt x="5664" y="1929"/>
                  <a:pt x="5712" y="1891"/>
                </a:cubicBezTo>
                <a:cubicBezTo>
                  <a:pt x="5756" y="1856"/>
                  <a:pt x="5772" y="1802"/>
                  <a:pt x="5767" y="1748"/>
                </a:cubicBezTo>
                <a:cubicBezTo>
                  <a:pt x="5761" y="1686"/>
                  <a:pt x="5725" y="1710"/>
                  <a:pt x="5696" y="1681"/>
                </a:cubicBezTo>
                <a:cubicBezTo>
                  <a:pt x="5659" y="1644"/>
                  <a:pt x="5674" y="1633"/>
                  <a:pt x="5648" y="1677"/>
                </a:cubicBezTo>
              </a:path>
              <a:path w="11418" h="3455" extrusionOk="0">
                <a:moveTo>
                  <a:pt x="6294" y="1880"/>
                </a:moveTo>
                <a:cubicBezTo>
                  <a:pt x="6302" y="1858"/>
                  <a:pt x="6321" y="1822"/>
                  <a:pt x="6314" y="1798"/>
                </a:cubicBezTo>
                <a:cubicBezTo>
                  <a:pt x="6303" y="1763"/>
                  <a:pt x="6239" y="1764"/>
                  <a:pt x="6213" y="1764"/>
                </a:cubicBezTo>
                <a:cubicBezTo>
                  <a:pt x="6124" y="1764"/>
                  <a:pt x="6033" y="1795"/>
                  <a:pt x="5967" y="1855"/>
                </a:cubicBezTo>
                <a:cubicBezTo>
                  <a:pt x="5930" y="1889"/>
                  <a:pt x="5888" y="1950"/>
                  <a:pt x="5901" y="2004"/>
                </a:cubicBezTo>
                <a:cubicBezTo>
                  <a:pt x="5914" y="2058"/>
                  <a:pt x="6005" y="2064"/>
                  <a:pt x="6047" y="2064"/>
                </a:cubicBezTo>
                <a:cubicBezTo>
                  <a:pt x="6156" y="2063"/>
                  <a:pt x="6269" y="2030"/>
                  <a:pt x="6335" y="1938"/>
                </a:cubicBezTo>
                <a:cubicBezTo>
                  <a:pt x="6408" y="1837"/>
                  <a:pt x="6407" y="1699"/>
                  <a:pt x="6409" y="1580"/>
                </a:cubicBezTo>
                <a:cubicBezTo>
                  <a:pt x="6410" y="1519"/>
                  <a:pt x="6410" y="1454"/>
                  <a:pt x="6406" y="1394"/>
                </a:cubicBezTo>
                <a:cubicBezTo>
                  <a:pt x="6382" y="1421"/>
                  <a:pt x="6362" y="1448"/>
                  <a:pt x="6345" y="1481"/>
                </a:cubicBezTo>
                <a:cubicBezTo>
                  <a:pt x="6307" y="1553"/>
                  <a:pt x="6281" y="1631"/>
                  <a:pt x="6261" y="1710"/>
                </a:cubicBezTo>
                <a:cubicBezTo>
                  <a:pt x="6244" y="1775"/>
                  <a:pt x="6233" y="1843"/>
                  <a:pt x="6252" y="1901"/>
                </a:cubicBezTo>
                <a:cubicBezTo>
                  <a:pt x="6271" y="1959"/>
                  <a:pt x="6311" y="1964"/>
                  <a:pt x="6360" y="1980"/>
                </a:cubicBezTo>
              </a:path>
              <a:path w="11418" h="3455" extrusionOk="0">
                <a:moveTo>
                  <a:pt x="6851" y="1757"/>
                </a:moveTo>
                <a:cubicBezTo>
                  <a:pt x="6850" y="1751"/>
                  <a:pt x="6850" y="1745"/>
                  <a:pt x="6849" y="1739"/>
                </a:cubicBezTo>
                <a:cubicBezTo>
                  <a:pt x="6830" y="1757"/>
                  <a:pt x="6818" y="1776"/>
                  <a:pt x="6806" y="1803"/>
                </a:cubicBezTo>
                <a:cubicBezTo>
                  <a:pt x="6778" y="1865"/>
                  <a:pt x="6759" y="1933"/>
                  <a:pt x="6749" y="2000"/>
                </a:cubicBezTo>
                <a:cubicBezTo>
                  <a:pt x="6748" y="2009"/>
                  <a:pt x="6748" y="2016"/>
                  <a:pt x="6747" y="2025"/>
                </a:cubicBezTo>
                <a:cubicBezTo>
                  <a:pt x="6753" y="2002"/>
                  <a:pt x="6763" y="1983"/>
                  <a:pt x="6773" y="1961"/>
                </a:cubicBezTo>
                <a:cubicBezTo>
                  <a:pt x="6804" y="1895"/>
                  <a:pt x="6845" y="1833"/>
                  <a:pt x="6893" y="1778"/>
                </a:cubicBezTo>
                <a:cubicBezTo>
                  <a:pt x="6929" y="1737"/>
                  <a:pt x="6977" y="1690"/>
                  <a:pt x="7030" y="1671"/>
                </a:cubicBezTo>
                <a:cubicBezTo>
                  <a:pt x="7067" y="1658"/>
                  <a:pt x="7102" y="1668"/>
                  <a:pt x="7130" y="1694"/>
                </a:cubicBezTo>
                <a:cubicBezTo>
                  <a:pt x="7170" y="1731"/>
                  <a:pt x="7188" y="1785"/>
                  <a:pt x="7190" y="1838"/>
                </a:cubicBezTo>
                <a:cubicBezTo>
                  <a:pt x="7193" y="1918"/>
                  <a:pt x="7151" y="1983"/>
                  <a:pt x="7125" y="2054"/>
                </a:cubicBezTo>
                <a:cubicBezTo>
                  <a:pt x="7111" y="2092"/>
                  <a:pt x="7113" y="2100"/>
                  <a:pt x="7133" y="2130"/>
                </a:cubicBezTo>
              </a:path>
              <a:path w="11418" h="3455" extrusionOk="0">
                <a:moveTo>
                  <a:pt x="7301" y="2156"/>
                </a:moveTo>
                <a:cubicBezTo>
                  <a:pt x="7321" y="2133"/>
                  <a:pt x="7343" y="2113"/>
                  <a:pt x="7372" y="2100"/>
                </a:cubicBezTo>
                <a:cubicBezTo>
                  <a:pt x="7408" y="2084"/>
                  <a:pt x="7448" y="2079"/>
                  <a:pt x="7488" y="2079"/>
                </a:cubicBezTo>
                <a:cubicBezTo>
                  <a:pt x="7513" y="2079"/>
                  <a:pt x="7523" y="2083"/>
                  <a:pt x="7541" y="2093"/>
                </a:cubicBezTo>
                <a:cubicBezTo>
                  <a:pt x="7508" y="2119"/>
                  <a:pt x="7481" y="2134"/>
                  <a:pt x="7437" y="2147"/>
                </a:cubicBezTo>
                <a:cubicBezTo>
                  <a:pt x="7377" y="2165"/>
                  <a:pt x="7314" y="2175"/>
                  <a:pt x="7255" y="2195"/>
                </a:cubicBezTo>
                <a:cubicBezTo>
                  <a:pt x="7240" y="2202"/>
                  <a:pt x="7236" y="2202"/>
                  <a:pt x="7229" y="2210"/>
                </a:cubicBezTo>
                <a:cubicBezTo>
                  <a:pt x="7254" y="2227"/>
                  <a:pt x="7280" y="2239"/>
                  <a:pt x="7310" y="2250"/>
                </a:cubicBezTo>
                <a:cubicBezTo>
                  <a:pt x="7378" y="2276"/>
                  <a:pt x="7447" y="2304"/>
                  <a:pt x="7505" y="2348"/>
                </a:cubicBezTo>
                <a:cubicBezTo>
                  <a:pt x="7530" y="2367"/>
                  <a:pt x="7564" y="2399"/>
                  <a:pt x="7559" y="2435"/>
                </a:cubicBezTo>
                <a:cubicBezTo>
                  <a:pt x="7554" y="2474"/>
                  <a:pt x="7493" y="2493"/>
                  <a:pt x="7462" y="2499"/>
                </a:cubicBezTo>
                <a:cubicBezTo>
                  <a:pt x="7372" y="2518"/>
                  <a:pt x="7261" y="2519"/>
                  <a:pt x="7170" y="2506"/>
                </a:cubicBezTo>
                <a:cubicBezTo>
                  <a:pt x="7118" y="2499"/>
                  <a:pt x="7128" y="2490"/>
                  <a:pt x="7140" y="2452"/>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6" name=" 8"/>
          <p:cNvSpPr>
            <a:spLocks noRot="1" noChangeAspect="1" noEditPoints="1" noChangeArrowheads="1" noChangeShapeType="1" noTextEdit="1"/>
          </p:cNvSpPr>
          <p:nvPr/>
        </p:nvSpPr>
        <p:spPr bwMode="auto">
          <a:xfrm>
            <a:off x="5597525" y="3692525"/>
            <a:ext cx="282575" cy="166688"/>
          </a:xfrm>
          <a:custGeom>
            <a:avLst/>
            <a:gdLst>
              <a:gd name="T0" fmla="+- 0 15556 15550"/>
              <a:gd name="T1" fmla="*/ T0 w 784"/>
              <a:gd name="T2" fmla="+- 0 10504 10255"/>
              <a:gd name="T3" fmla="*/ 10504 h 467"/>
              <a:gd name="T4" fmla="+- 0 15550 15550"/>
              <a:gd name="T5" fmla="*/ T4 w 784"/>
              <a:gd name="T6" fmla="+- 0 10497 10255"/>
              <a:gd name="T7" fmla="*/ 10497 h 467"/>
              <a:gd name="T8" fmla="+- 0 15556 15550"/>
              <a:gd name="T9" fmla="*/ T8 w 784"/>
              <a:gd name="T10" fmla="+- 0 10486 10255"/>
              <a:gd name="T11" fmla="*/ 10486 h 467"/>
              <a:gd name="T12" fmla="+- 0 15740 15550"/>
              <a:gd name="T13" fmla="*/ T12 w 784"/>
              <a:gd name="T14" fmla="+- 0 10458 10255"/>
              <a:gd name="T15" fmla="*/ 10458 h 467"/>
              <a:gd name="T16" fmla="+- 0 16125 15550"/>
              <a:gd name="T17" fmla="*/ T16 w 784"/>
              <a:gd name="T18" fmla="+- 0 10430 10255"/>
              <a:gd name="T19" fmla="*/ 10430 h 467"/>
              <a:gd name="T20" fmla="+- 0 16308 15550"/>
              <a:gd name="T21" fmla="*/ T20 w 784"/>
              <a:gd name="T22" fmla="+- 0 10423 10255"/>
              <a:gd name="T23" fmla="*/ 10423 h 467"/>
              <a:gd name="T24" fmla="+- 0 16305 15550"/>
              <a:gd name="T25" fmla="*/ T24 w 784"/>
              <a:gd name="T26" fmla="+- 0 10424 10255"/>
              <a:gd name="T27" fmla="*/ 10424 h 467"/>
              <a:gd name="T28" fmla="+- 0 16129 15550"/>
              <a:gd name="T29" fmla="*/ T28 w 784"/>
              <a:gd name="T30" fmla="+- 0 10418 10255"/>
              <a:gd name="T31" fmla="*/ 10418 h 467"/>
              <a:gd name="T32" fmla="+- 0 15972 15550"/>
              <a:gd name="T33" fmla="*/ T32 w 784"/>
              <a:gd name="T34" fmla="+- 0 10321 10255"/>
              <a:gd name="T35" fmla="*/ 10321 h 467"/>
              <a:gd name="T36" fmla="+- 0 15950 15550"/>
              <a:gd name="T37" fmla="*/ T36 w 784"/>
              <a:gd name="T38" fmla="+- 0 10267 10255"/>
              <a:gd name="T39" fmla="*/ 10267 h 467"/>
              <a:gd name="T40" fmla="+- 0 15946 15550"/>
              <a:gd name="T41" fmla="*/ T40 w 784"/>
              <a:gd name="T42" fmla="+- 0 10255 10255"/>
              <a:gd name="T43" fmla="*/ 10255 h 467"/>
              <a:gd name="T44" fmla="+- 0 15993 15550"/>
              <a:gd name="T45" fmla="*/ T44 w 784"/>
              <a:gd name="T46" fmla="+- 0 10292 10255"/>
              <a:gd name="T47" fmla="*/ 10292 h 467"/>
              <a:gd name="T48" fmla="+- 0 16172 15550"/>
              <a:gd name="T49" fmla="*/ T48 w 784"/>
              <a:gd name="T50" fmla="+- 0 10390 10255"/>
              <a:gd name="T51" fmla="*/ 10390 h 467"/>
              <a:gd name="T52" fmla="+- 0 16316 15550"/>
              <a:gd name="T53" fmla="*/ T52 w 784"/>
              <a:gd name="T54" fmla="+- 0 10466 10255"/>
              <a:gd name="T55" fmla="*/ 10466 h 467"/>
              <a:gd name="T56" fmla="+- 0 16333 15550"/>
              <a:gd name="T57" fmla="*/ T56 w 784"/>
              <a:gd name="T58" fmla="+- 0 10483 10255"/>
              <a:gd name="T59" fmla="*/ 10483 h 467"/>
              <a:gd name="T60" fmla="+- 0 16270 15550"/>
              <a:gd name="T61" fmla="*/ T60 w 784"/>
              <a:gd name="T62" fmla="+- 0 10515 10255"/>
              <a:gd name="T63" fmla="*/ 10515 h 467"/>
              <a:gd name="T64" fmla="+- 0 16047 15550"/>
              <a:gd name="T65" fmla="*/ T64 w 784"/>
              <a:gd name="T66" fmla="+- 0 10654 10255"/>
              <a:gd name="T67" fmla="*/ 10654 h 467"/>
              <a:gd name="T68" fmla="+- 0 15970 15550"/>
              <a:gd name="T69" fmla="*/ T68 w 784"/>
              <a:gd name="T70" fmla="+- 0 10721 10255"/>
              <a:gd name="T71" fmla="*/ 10721 h 4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784" h="467" extrusionOk="0">
                <a:moveTo>
                  <a:pt x="6" y="249"/>
                </a:moveTo>
                <a:cubicBezTo>
                  <a:pt x="6" y="247"/>
                  <a:pt x="-1" y="246"/>
                  <a:pt x="0" y="242"/>
                </a:cubicBezTo>
                <a:cubicBezTo>
                  <a:pt x="1" y="233"/>
                  <a:pt x="-3" y="236"/>
                  <a:pt x="6" y="231"/>
                </a:cubicBezTo>
                <a:cubicBezTo>
                  <a:pt x="48" y="206"/>
                  <a:pt x="145" y="208"/>
                  <a:pt x="190" y="203"/>
                </a:cubicBezTo>
                <a:cubicBezTo>
                  <a:pt x="318" y="188"/>
                  <a:pt x="446" y="181"/>
                  <a:pt x="575" y="175"/>
                </a:cubicBezTo>
                <a:cubicBezTo>
                  <a:pt x="636" y="172"/>
                  <a:pt x="697" y="166"/>
                  <a:pt x="758" y="168"/>
                </a:cubicBezTo>
                <a:cubicBezTo>
                  <a:pt x="766" y="168"/>
                  <a:pt x="767" y="168"/>
                  <a:pt x="755" y="169"/>
                </a:cubicBezTo>
                <a:cubicBezTo>
                  <a:pt x="696" y="169"/>
                  <a:pt x="638" y="168"/>
                  <a:pt x="579" y="163"/>
                </a:cubicBezTo>
              </a:path>
              <a:path w="784" h="467" extrusionOk="0">
                <a:moveTo>
                  <a:pt x="422" y="66"/>
                </a:moveTo>
                <a:cubicBezTo>
                  <a:pt x="414" y="48"/>
                  <a:pt x="407" y="30"/>
                  <a:pt x="400" y="12"/>
                </a:cubicBezTo>
                <a:cubicBezTo>
                  <a:pt x="398" y="8"/>
                  <a:pt x="397" y="4"/>
                  <a:pt x="396" y="0"/>
                </a:cubicBezTo>
                <a:cubicBezTo>
                  <a:pt x="412" y="14"/>
                  <a:pt x="424" y="25"/>
                  <a:pt x="443" y="37"/>
                </a:cubicBezTo>
                <a:cubicBezTo>
                  <a:pt x="500" y="74"/>
                  <a:pt x="562" y="104"/>
                  <a:pt x="622" y="135"/>
                </a:cubicBezTo>
                <a:cubicBezTo>
                  <a:pt x="670" y="160"/>
                  <a:pt x="721" y="181"/>
                  <a:pt x="766" y="211"/>
                </a:cubicBezTo>
                <a:cubicBezTo>
                  <a:pt x="777" y="219"/>
                  <a:pt x="780" y="220"/>
                  <a:pt x="783" y="228"/>
                </a:cubicBezTo>
                <a:cubicBezTo>
                  <a:pt x="763" y="242"/>
                  <a:pt x="744" y="250"/>
                  <a:pt x="720" y="260"/>
                </a:cubicBezTo>
                <a:cubicBezTo>
                  <a:pt x="635" y="295"/>
                  <a:pt x="568" y="341"/>
                  <a:pt x="497" y="399"/>
                </a:cubicBezTo>
                <a:cubicBezTo>
                  <a:pt x="456" y="434"/>
                  <a:pt x="445" y="443"/>
                  <a:pt x="420" y="466"/>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7" name=" 9"/>
          <p:cNvSpPr>
            <a:spLocks noRot="1" noChangeAspect="1" noEditPoints="1" noChangeArrowheads="1" noChangeShapeType="1" noTextEdit="1"/>
          </p:cNvSpPr>
          <p:nvPr/>
        </p:nvSpPr>
        <p:spPr bwMode="auto">
          <a:xfrm>
            <a:off x="6059488" y="3629025"/>
            <a:ext cx="355600" cy="293688"/>
          </a:xfrm>
          <a:custGeom>
            <a:avLst/>
            <a:gdLst>
              <a:gd name="T0" fmla="+- 0 16831 16831"/>
              <a:gd name="T1" fmla="*/ T0 w 989"/>
              <a:gd name="T2" fmla="+- 0 10310 10081"/>
              <a:gd name="T3" fmla="*/ 10310 h 817"/>
              <a:gd name="T4" fmla="+- 0 16831 16831"/>
              <a:gd name="T5" fmla="*/ T4 w 989"/>
              <a:gd name="T6" fmla="+- 0 10168 10081"/>
              <a:gd name="T7" fmla="*/ 10168 h 817"/>
              <a:gd name="T8" fmla="+- 0 16842 16831"/>
              <a:gd name="T9" fmla="*/ T8 w 989"/>
              <a:gd name="T10" fmla="+- 0 10246 10081"/>
              <a:gd name="T11" fmla="*/ 10246 h 817"/>
              <a:gd name="T12" fmla="+- 0 16856 16831"/>
              <a:gd name="T13" fmla="*/ T12 w 989"/>
              <a:gd name="T14" fmla="+- 0 10458 10081"/>
              <a:gd name="T15" fmla="*/ 10458 h 817"/>
              <a:gd name="T16" fmla="+- 0 16850 16831"/>
              <a:gd name="T17" fmla="*/ T16 w 989"/>
              <a:gd name="T18" fmla="+- 0 10678 10081"/>
              <a:gd name="T19" fmla="*/ 10678 h 817"/>
              <a:gd name="T20" fmla="+- 0 16853 16831"/>
              <a:gd name="T21" fmla="*/ T20 w 989"/>
              <a:gd name="T22" fmla="+- 0 10794 10081"/>
              <a:gd name="T23" fmla="*/ 10794 h 817"/>
              <a:gd name="T24" fmla="+- 0 16863 16831"/>
              <a:gd name="T25" fmla="*/ T24 w 989"/>
              <a:gd name="T26" fmla="+- 0 10753 10081"/>
              <a:gd name="T27" fmla="*/ 10753 h 817"/>
              <a:gd name="T28" fmla="+- 0 16866 16831"/>
              <a:gd name="T29" fmla="*/ T28 w 989"/>
              <a:gd name="T30" fmla="+- 0 10351 10081"/>
              <a:gd name="T31" fmla="*/ 10351 h 817"/>
              <a:gd name="T32" fmla="+- 0 16932 16831"/>
              <a:gd name="T33" fmla="*/ T32 w 989"/>
              <a:gd name="T34" fmla="+- 0 10212 10081"/>
              <a:gd name="T35" fmla="*/ 10212 h 817"/>
              <a:gd name="T36" fmla="+- 0 17107 16831"/>
              <a:gd name="T37" fmla="*/ T36 w 989"/>
              <a:gd name="T38" fmla="+- 0 10092 10081"/>
              <a:gd name="T39" fmla="*/ 10092 h 817"/>
              <a:gd name="T40" fmla="+- 0 17249 16831"/>
              <a:gd name="T41" fmla="*/ T40 w 989"/>
              <a:gd name="T42" fmla="+- 0 10096 10081"/>
              <a:gd name="T43" fmla="*/ 10096 h 817"/>
              <a:gd name="T44" fmla="+- 0 17241 16831"/>
              <a:gd name="T45" fmla="*/ T44 w 989"/>
              <a:gd name="T46" fmla="+- 0 10191 10081"/>
              <a:gd name="T47" fmla="*/ 10191 h 817"/>
              <a:gd name="T48" fmla="+- 0 17084 16831"/>
              <a:gd name="T49" fmla="*/ T48 w 989"/>
              <a:gd name="T50" fmla="+- 0 10301 10081"/>
              <a:gd name="T51" fmla="*/ 10301 h 817"/>
              <a:gd name="T52" fmla="+- 0 16971 16831"/>
              <a:gd name="T53" fmla="*/ T52 w 989"/>
              <a:gd name="T54" fmla="+- 0 10353 10081"/>
              <a:gd name="T55" fmla="*/ 10353 h 817"/>
              <a:gd name="T56" fmla="+- 0 17317 16831"/>
              <a:gd name="T57" fmla="*/ T56 w 989"/>
              <a:gd name="T58" fmla="+- 0 10604 10081"/>
              <a:gd name="T59" fmla="*/ 10604 h 817"/>
              <a:gd name="T60" fmla="+- 0 17313 16831"/>
              <a:gd name="T61" fmla="*/ T60 w 989"/>
              <a:gd name="T62" fmla="+- 0 10604 10081"/>
              <a:gd name="T63" fmla="*/ 10604 h 817"/>
              <a:gd name="T64" fmla="+- 0 17282 16831"/>
              <a:gd name="T65" fmla="*/ T64 w 989"/>
              <a:gd name="T66" fmla="+- 0 10590 10081"/>
              <a:gd name="T67" fmla="*/ 10590 h 817"/>
              <a:gd name="T68" fmla="+- 0 17254 16831"/>
              <a:gd name="T69" fmla="*/ T68 w 989"/>
              <a:gd name="T70" fmla="+- 0 10575 10081"/>
              <a:gd name="T71" fmla="*/ 10575 h 817"/>
              <a:gd name="T72" fmla="+- 0 17254 16831"/>
              <a:gd name="T73" fmla="*/ T72 w 989"/>
              <a:gd name="T74" fmla="+- 0 10573 10081"/>
              <a:gd name="T75" fmla="*/ 10573 h 817"/>
              <a:gd name="T76" fmla="+- 0 17279 16831"/>
              <a:gd name="T77" fmla="*/ T76 w 989"/>
              <a:gd name="T78" fmla="+- 0 10558 10081"/>
              <a:gd name="T79" fmla="*/ 10558 h 817"/>
              <a:gd name="T80" fmla="+- 0 17376 16831"/>
              <a:gd name="T81" fmla="*/ T80 w 989"/>
              <a:gd name="T82" fmla="+- 0 10548 10081"/>
              <a:gd name="T83" fmla="*/ 10548 h 817"/>
              <a:gd name="T84" fmla="+- 0 17425 16831"/>
              <a:gd name="T85" fmla="*/ T84 w 989"/>
              <a:gd name="T86" fmla="+- 0 10554 10081"/>
              <a:gd name="T87" fmla="*/ 10554 h 817"/>
              <a:gd name="T88" fmla="+- 0 17428 16831"/>
              <a:gd name="T89" fmla="*/ T88 w 989"/>
              <a:gd name="T90" fmla="+- 0 10557 10081"/>
              <a:gd name="T91" fmla="*/ 10557 h 817"/>
              <a:gd name="T92" fmla="+- 0 17404 16831"/>
              <a:gd name="T93" fmla="*/ T92 w 989"/>
              <a:gd name="T94" fmla="+- 0 10594 10081"/>
              <a:gd name="T95" fmla="*/ 10594 h 817"/>
              <a:gd name="T96" fmla="+- 0 17282 16831"/>
              <a:gd name="T97" fmla="*/ T96 w 989"/>
              <a:gd name="T98" fmla="+- 0 10679 10081"/>
              <a:gd name="T99" fmla="*/ 10679 h 817"/>
              <a:gd name="T100" fmla="+- 0 17244 16831"/>
              <a:gd name="T101" fmla="*/ T100 w 989"/>
              <a:gd name="T102" fmla="+- 0 10715 10081"/>
              <a:gd name="T103" fmla="*/ 10715 h 817"/>
              <a:gd name="T104" fmla="+- 0 17244 16831"/>
              <a:gd name="T105" fmla="*/ T104 w 989"/>
              <a:gd name="T106" fmla="+- 0 10719 10081"/>
              <a:gd name="T107" fmla="*/ 10719 h 817"/>
              <a:gd name="T108" fmla="+- 0 17283 16831"/>
              <a:gd name="T109" fmla="*/ T108 w 989"/>
              <a:gd name="T110" fmla="+- 0 10721 10081"/>
              <a:gd name="T111" fmla="*/ 10721 h 817"/>
              <a:gd name="T112" fmla="+- 0 17431 16831"/>
              <a:gd name="T113" fmla="*/ T112 w 989"/>
              <a:gd name="T114" fmla="+- 0 10733 10081"/>
              <a:gd name="T115" fmla="*/ 10733 h 817"/>
              <a:gd name="T116" fmla="+- 0 17530 16831"/>
              <a:gd name="T117" fmla="*/ T116 w 989"/>
              <a:gd name="T118" fmla="+- 0 10778 10081"/>
              <a:gd name="T119" fmla="*/ 10778 h 817"/>
              <a:gd name="T120" fmla="+- 0 17523 16831"/>
              <a:gd name="T121" fmla="*/ T120 w 989"/>
              <a:gd name="T122" fmla="+- 0 10839 10081"/>
              <a:gd name="T123" fmla="*/ 10839 h 817"/>
              <a:gd name="T124" fmla="+- 0 17417 16831"/>
              <a:gd name="T125" fmla="*/ T124 w 989"/>
              <a:gd name="T126" fmla="+- 0 10879 10081"/>
              <a:gd name="T127" fmla="*/ 10879 h 817"/>
              <a:gd name="T128" fmla="+- 0 17334 16831"/>
              <a:gd name="T129" fmla="*/ T128 w 989"/>
              <a:gd name="T130" fmla="+- 0 10889 10081"/>
              <a:gd name="T131" fmla="*/ 10889 h 817"/>
              <a:gd name="T132" fmla="+- 0 17376 16831"/>
              <a:gd name="T133" fmla="*/ T132 w 989"/>
              <a:gd name="T134" fmla="+- 0 10849 10081"/>
              <a:gd name="T135" fmla="*/ 10849 h 817"/>
              <a:gd name="T136" fmla="+- 0 17780 16831"/>
              <a:gd name="T137" fmla="*/ T136 w 989"/>
              <a:gd name="T138" fmla="+- 0 10764 10081"/>
              <a:gd name="T139" fmla="*/ 10764 h 817"/>
              <a:gd name="T140" fmla="+- 0 17810 16831"/>
              <a:gd name="T141" fmla="*/ T140 w 989"/>
              <a:gd name="T142" fmla="+- 0 10765 10081"/>
              <a:gd name="T143" fmla="*/ 10765 h 817"/>
              <a:gd name="T144" fmla="+- 0 17805 16831"/>
              <a:gd name="T145" fmla="*/ T144 w 989"/>
              <a:gd name="T146" fmla="+- 0 10819 10081"/>
              <a:gd name="T147" fmla="*/ 10819 h 817"/>
              <a:gd name="T148" fmla="+- 0 17759 16831"/>
              <a:gd name="T149" fmla="*/ T148 w 989"/>
              <a:gd name="T150" fmla="+- 0 10896 10081"/>
              <a:gd name="T151" fmla="*/ 10896 h 817"/>
              <a:gd name="T152" fmla="+- 0 17753 16831"/>
              <a:gd name="T153" fmla="*/ T152 w 989"/>
              <a:gd name="T154" fmla="+- 0 10897 10081"/>
              <a:gd name="T155" fmla="*/ 10897 h 8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Lst>
            <a:rect l="0" t="0" r="r" b="b"/>
            <a:pathLst>
              <a:path w="989" h="817" extrusionOk="0">
                <a:moveTo>
                  <a:pt x="0" y="229"/>
                </a:moveTo>
                <a:cubicBezTo>
                  <a:pt x="0" y="182"/>
                  <a:pt x="0" y="134"/>
                  <a:pt x="0" y="87"/>
                </a:cubicBezTo>
                <a:cubicBezTo>
                  <a:pt x="3" y="113"/>
                  <a:pt x="7" y="139"/>
                  <a:pt x="11" y="165"/>
                </a:cubicBezTo>
                <a:cubicBezTo>
                  <a:pt x="21" y="235"/>
                  <a:pt x="25" y="307"/>
                  <a:pt x="25" y="377"/>
                </a:cubicBezTo>
                <a:cubicBezTo>
                  <a:pt x="25" y="450"/>
                  <a:pt x="22" y="524"/>
                  <a:pt x="19" y="597"/>
                </a:cubicBezTo>
                <a:cubicBezTo>
                  <a:pt x="18" y="614"/>
                  <a:pt x="4" y="699"/>
                  <a:pt x="22" y="713"/>
                </a:cubicBezTo>
                <a:cubicBezTo>
                  <a:pt x="37" y="724"/>
                  <a:pt x="31" y="683"/>
                  <a:pt x="32" y="672"/>
                </a:cubicBezTo>
              </a:path>
              <a:path w="989" h="817" extrusionOk="0">
                <a:moveTo>
                  <a:pt x="35" y="270"/>
                </a:moveTo>
                <a:cubicBezTo>
                  <a:pt x="49" y="219"/>
                  <a:pt x="69" y="174"/>
                  <a:pt x="101" y="131"/>
                </a:cubicBezTo>
                <a:cubicBezTo>
                  <a:pt x="144" y="72"/>
                  <a:pt x="206" y="32"/>
                  <a:pt x="276" y="11"/>
                </a:cubicBezTo>
                <a:cubicBezTo>
                  <a:pt x="314" y="0"/>
                  <a:pt x="383" y="-13"/>
                  <a:pt x="418" y="15"/>
                </a:cubicBezTo>
                <a:cubicBezTo>
                  <a:pt x="449" y="40"/>
                  <a:pt x="430" y="87"/>
                  <a:pt x="410" y="110"/>
                </a:cubicBezTo>
                <a:cubicBezTo>
                  <a:pt x="369" y="159"/>
                  <a:pt x="306" y="187"/>
                  <a:pt x="253" y="220"/>
                </a:cubicBezTo>
                <a:cubicBezTo>
                  <a:pt x="201" y="252"/>
                  <a:pt x="182" y="225"/>
                  <a:pt x="140" y="272"/>
                </a:cubicBezTo>
              </a:path>
              <a:path w="989" h="817" extrusionOk="0">
                <a:moveTo>
                  <a:pt x="486" y="523"/>
                </a:moveTo>
                <a:cubicBezTo>
                  <a:pt x="484" y="522"/>
                  <a:pt x="484" y="524"/>
                  <a:pt x="482" y="523"/>
                </a:cubicBezTo>
                <a:cubicBezTo>
                  <a:pt x="472" y="519"/>
                  <a:pt x="461" y="514"/>
                  <a:pt x="451" y="509"/>
                </a:cubicBezTo>
                <a:cubicBezTo>
                  <a:pt x="442" y="504"/>
                  <a:pt x="430" y="500"/>
                  <a:pt x="423" y="494"/>
                </a:cubicBezTo>
                <a:cubicBezTo>
                  <a:pt x="423" y="493"/>
                  <a:pt x="423" y="493"/>
                  <a:pt x="423" y="492"/>
                </a:cubicBezTo>
                <a:cubicBezTo>
                  <a:pt x="430" y="487"/>
                  <a:pt x="436" y="480"/>
                  <a:pt x="448" y="477"/>
                </a:cubicBezTo>
                <a:cubicBezTo>
                  <a:pt x="479" y="469"/>
                  <a:pt x="513" y="468"/>
                  <a:pt x="545" y="467"/>
                </a:cubicBezTo>
                <a:cubicBezTo>
                  <a:pt x="562" y="466"/>
                  <a:pt x="579" y="467"/>
                  <a:pt x="594" y="473"/>
                </a:cubicBezTo>
                <a:cubicBezTo>
                  <a:pt x="595" y="474"/>
                  <a:pt x="596" y="475"/>
                  <a:pt x="597" y="476"/>
                </a:cubicBezTo>
                <a:cubicBezTo>
                  <a:pt x="592" y="493"/>
                  <a:pt x="588" y="500"/>
                  <a:pt x="573" y="513"/>
                </a:cubicBezTo>
                <a:cubicBezTo>
                  <a:pt x="535" y="546"/>
                  <a:pt x="490" y="568"/>
                  <a:pt x="451" y="598"/>
                </a:cubicBezTo>
                <a:cubicBezTo>
                  <a:pt x="438" y="608"/>
                  <a:pt x="421" y="620"/>
                  <a:pt x="413" y="634"/>
                </a:cubicBezTo>
                <a:cubicBezTo>
                  <a:pt x="413" y="635"/>
                  <a:pt x="413" y="637"/>
                  <a:pt x="413" y="638"/>
                </a:cubicBezTo>
                <a:cubicBezTo>
                  <a:pt x="426" y="639"/>
                  <a:pt x="439" y="640"/>
                  <a:pt x="452" y="640"/>
                </a:cubicBezTo>
                <a:cubicBezTo>
                  <a:pt x="500" y="640"/>
                  <a:pt x="552" y="643"/>
                  <a:pt x="600" y="652"/>
                </a:cubicBezTo>
                <a:cubicBezTo>
                  <a:pt x="631" y="658"/>
                  <a:pt x="681" y="667"/>
                  <a:pt x="699" y="697"/>
                </a:cubicBezTo>
                <a:cubicBezTo>
                  <a:pt x="711" y="716"/>
                  <a:pt x="705" y="743"/>
                  <a:pt x="692" y="758"/>
                </a:cubicBezTo>
                <a:cubicBezTo>
                  <a:pt x="667" y="786"/>
                  <a:pt x="620" y="792"/>
                  <a:pt x="586" y="798"/>
                </a:cubicBezTo>
                <a:cubicBezTo>
                  <a:pt x="558" y="803"/>
                  <a:pt x="531" y="807"/>
                  <a:pt x="503" y="808"/>
                </a:cubicBezTo>
                <a:cubicBezTo>
                  <a:pt x="517" y="791"/>
                  <a:pt x="520" y="785"/>
                  <a:pt x="545" y="768"/>
                </a:cubicBezTo>
              </a:path>
              <a:path w="989" h="817" extrusionOk="0">
                <a:moveTo>
                  <a:pt x="949" y="683"/>
                </a:moveTo>
                <a:cubicBezTo>
                  <a:pt x="959" y="683"/>
                  <a:pt x="971" y="678"/>
                  <a:pt x="979" y="684"/>
                </a:cubicBezTo>
                <a:cubicBezTo>
                  <a:pt x="999" y="697"/>
                  <a:pt x="979" y="723"/>
                  <a:pt x="974" y="738"/>
                </a:cubicBezTo>
                <a:cubicBezTo>
                  <a:pt x="964" y="767"/>
                  <a:pt x="955" y="797"/>
                  <a:pt x="928" y="815"/>
                </a:cubicBezTo>
                <a:cubicBezTo>
                  <a:pt x="926" y="815"/>
                  <a:pt x="924" y="816"/>
                  <a:pt x="922" y="816"/>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8" name=" 10"/>
          <p:cNvSpPr>
            <a:spLocks noRot="1" noChangeAspect="1" noEditPoints="1" noChangeArrowheads="1" noChangeShapeType="1" noTextEdit="1"/>
          </p:cNvSpPr>
          <p:nvPr/>
        </p:nvSpPr>
        <p:spPr bwMode="auto">
          <a:xfrm>
            <a:off x="6575425" y="3613150"/>
            <a:ext cx="346075" cy="369888"/>
          </a:xfrm>
          <a:custGeom>
            <a:avLst/>
            <a:gdLst>
              <a:gd name="T0" fmla="+- 0 18647 18265"/>
              <a:gd name="T1" fmla="*/ T0 w 960"/>
              <a:gd name="T2" fmla="+- 0 10221 10036"/>
              <a:gd name="T3" fmla="*/ 10221 h 1030"/>
              <a:gd name="T4" fmla="+- 0 18653 18265"/>
              <a:gd name="T5" fmla="*/ T4 w 960"/>
              <a:gd name="T6" fmla="+- 0 10242 10036"/>
              <a:gd name="T7" fmla="*/ 10242 h 1030"/>
              <a:gd name="T8" fmla="+- 0 18674 18265"/>
              <a:gd name="T9" fmla="*/ T8 w 960"/>
              <a:gd name="T10" fmla="+- 0 10231 10036"/>
              <a:gd name="T11" fmla="*/ 10231 h 1030"/>
              <a:gd name="T12" fmla="+- 0 18643 18265"/>
              <a:gd name="T13" fmla="*/ T12 w 960"/>
              <a:gd name="T14" fmla="+- 0 10141 10036"/>
              <a:gd name="T15" fmla="*/ 10141 h 1030"/>
              <a:gd name="T16" fmla="+- 0 18505 18265"/>
              <a:gd name="T17" fmla="*/ T16 w 960"/>
              <a:gd name="T18" fmla="+- 0 10049 10036"/>
              <a:gd name="T19" fmla="*/ 10049 h 1030"/>
              <a:gd name="T20" fmla="+- 0 18359 18265"/>
              <a:gd name="T21" fmla="*/ T20 w 960"/>
              <a:gd name="T22" fmla="+- 0 10043 10036"/>
              <a:gd name="T23" fmla="*/ 10043 h 1030"/>
              <a:gd name="T24" fmla="+- 0 18265 18265"/>
              <a:gd name="T25" fmla="*/ T24 w 960"/>
              <a:gd name="T26" fmla="+- 0 10184 10036"/>
              <a:gd name="T27" fmla="*/ 10184 h 1030"/>
              <a:gd name="T28" fmla="+- 0 18361 18265"/>
              <a:gd name="T29" fmla="*/ T28 w 960"/>
              <a:gd name="T30" fmla="+- 0 10305 10036"/>
              <a:gd name="T31" fmla="*/ 10305 h 1030"/>
              <a:gd name="T32" fmla="+- 0 18576 18265"/>
              <a:gd name="T33" fmla="*/ T32 w 960"/>
              <a:gd name="T34" fmla="+- 0 10338 10036"/>
              <a:gd name="T35" fmla="*/ 10338 h 1030"/>
              <a:gd name="T36" fmla="+- 0 18751 18265"/>
              <a:gd name="T37" fmla="*/ T36 w 960"/>
              <a:gd name="T38" fmla="+- 0 10250 10036"/>
              <a:gd name="T39" fmla="*/ 10250 h 1030"/>
              <a:gd name="T40" fmla="+- 0 18792 18265"/>
              <a:gd name="T41" fmla="*/ T40 w 960"/>
              <a:gd name="T42" fmla="+- 0 10109 10036"/>
              <a:gd name="T43" fmla="*/ 10109 h 1030"/>
              <a:gd name="T44" fmla="+- 0 18784 18265"/>
              <a:gd name="T45" fmla="*/ T44 w 960"/>
              <a:gd name="T46" fmla="+- 0 10072 10036"/>
              <a:gd name="T47" fmla="*/ 10072 h 1030"/>
              <a:gd name="T48" fmla="+- 0 18733 18265"/>
              <a:gd name="T49" fmla="*/ T48 w 960"/>
              <a:gd name="T50" fmla="+- 0 10103 10036"/>
              <a:gd name="T51" fmla="*/ 10103 h 1030"/>
              <a:gd name="T52" fmla="+- 0 18681 18265"/>
              <a:gd name="T53" fmla="*/ T52 w 960"/>
              <a:gd name="T54" fmla="+- 0 10302 10036"/>
              <a:gd name="T55" fmla="*/ 10302 h 1030"/>
              <a:gd name="T56" fmla="+- 0 18613 18265"/>
              <a:gd name="T57" fmla="*/ T56 w 960"/>
              <a:gd name="T58" fmla="+- 0 10732 10036"/>
              <a:gd name="T59" fmla="*/ 10732 h 1030"/>
              <a:gd name="T60" fmla="+- 0 18623 18265"/>
              <a:gd name="T61" fmla="*/ T60 w 960"/>
              <a:gd name="T62" fmla="+- 0 10771 10036"/>
              <a:gd name="T63" fmla="*/ 10771 h 1030"/>
              <a:gd name="T64" fmla="+- 0 18701 18265"/>
              <a:gd name="T65" fmla="*/ T64 w 960"/>
              <a:gd name="T66" fmla="+- 0 10724 10036"/>
              <a:gd name="T67" fmla="*/ 10724 h 1030"/>
              <a:gd name="T68" fmla="+- 0 18820 18265"/>
              <a:gd name="T69" fmla="*/ T68 w 960"/>
              <a:gd name="T70" fmla="+- 0 10612 10036"/>
              <a:gd name="T71" fmla="*/ 10612 h 1030"/>
              <a:gd name="T72" fmla="+- 0 18882 18265"/>
              <a:gd name="T73" fmla="*/ T72 w 960"/>
              <a:gd name="T74" fmla="+- 0 10657 10036"/>
              <a:gd name="T75" fmla="*/ 10657 h 1030"/>
              <a:gd name="T76" fmla="+- 0 18924 18265"/>
              <a:gd name="T77" fmla="*/ T76 w 960"/>
              <a:gd name="T78" fmla="+- 0 10710 10036"/>
              <a:gd name="T79" fmla="*/ 10710 h 1030"/>
              <a:gd name="T80" fmla="+- 0 19039 18265"/>
              <a:gd name="T81" fmla="*/ T80 w 960"/>
              <a:gd name="T82" fmla="+- 0 10789 10036"/>
              <a:gd name="T83" fmla="*/ 10789 h 1030"/>
              <a:gd name="T84" fmla="+- 0 19026 18265"/>
              <a:gd name="T85" fmla="*/ T84 w 960"/>
              <a:gd name="T86" fmla="+- 0 10729 10036"/>
              <a:gd name="T87" fmla="*/ 10729 h 1030"/>
              <a:gd name="T88" fmla="+- 0 19082 18265"/>
              <a:gd name="T89" fmla="*/ T88 w 960"/>
              <a:gd name="T90" fmla="+- 0 10699 10036"/>
              <a:gd name="T91" fmla="*/ 10699 h 1030"/>
              <a:gd name="T92" fmla="+- 0 19213 18265"/>
              <a:gd name="T93" fmla="*/ T92 w 960"/>
              <a:gd name="T94" fmla="+- 0 10725 10036"/>
              <a:gd name="T95" fmla="*/ 10725 h 1030"/>
              <a:gd name="T96" fmla="+- 0 19191 18265"/>
              <a:gd name="T97" fmla="*/ T96 w 960"/>
              <a:gd name="T98" fmla="+- 0 10790 10036"/>
              <a:gd name="T99" fmla="*/ 10790 h 1030"/>
              <a:gd name="T100" fmla="+- 0 19042 18265"/>
              <a:gd name="T101" fmla="*/ T100 w 960"/>
              <a:gd name="T102" fmla="+- 0 10850 10036"/>
              <a:gd name="T103" fmla="*/ 10850 h 1030"/>
              <a:gd name="T104" fmla="+- 0 18963 18265"/>
              <a:gd name="T105" fmla="*/ T104 w 960"/>
              <a:gd name="T106" fmla="+- 0 10874 10036"/>
              <a:gd name="T107" fmla="*/ 10874 h 1030"/>
              <a:gd name="T108" fmla="+- 0 18960 18265"/>
              <a:gd name="T109" fmla="*/ T108 w 960"/>
              <a:gd name="T110" fmla="+- 0 10874 10036"/>
              <a:gd name="T111" fmla="*/ 10874 h 1030"/>
              <a:gd name="T112" fmla="+- 0 19010 18265"/>
              <a:gd name="T113" fmla="*/ T112 w 960"/>
              <a:gd name="T114" fmla="+- 0 10890 10036"/>
              <a:gd name="T115" fmla="*/ 10890 h 1030"/>
              <a:gd name="T116" fmla="+- 0 19120 18265"/>
              <a:gd name="T117" fmla="*/ T116 w 960"/>
              <a:gd name="T118" fmla="+- 0 10928 10036"/>
              <a:gd name="T119" fmla="*/ 10928 h 1030"/>
              <a:gd name="T120" fmla="+- 0 19164 18265"/>
              <a:gd name="T121" fmla="*/ T120 w 960"/>
              <a:gd name="T122" fmla="+- 0 10986 10036"/>
              <a:gd name="T123" fmla="*/ 10986 h 1030"/>
              <a:gd name="T124" fmla="+- 0 19114 18265"/>
              <a:gd name="T125" fmla="*/ T124 w 960"/>
              <a:gd name="T126" fmla="+- 0 11043 10036"/>
              <a:gd name="T127" fmla="*/ 11043 h 1030"/>
              <a:gd name="T128" fmla="+- 0 18921 18265"/>
              <a:gd name="T129" fmla="*/ T128 w 960"/>
              <a:gd name="T130" fmla="+- 0 11065 10036"/>
              <a:gd name="T131" fmla="*/ 11065 h 1030"/>
              <a:gd name="T132" fmla="+- 0 18776 18265"/>
              <a:gd name="T133" fmla="*/ T132 w 960"/>
              <a:gd name="T134" fmla="+- 0 11042 10036"/>
              <a:gd name="T135" fmla="*/ 11042 h 10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Lst>
            <a:rect l="0" t="0" r="r" b="b"/>
            <a:pathLst>
              <a:path w="960" h="1030" extrusionOk="0">
                <a:moveTo>
                  <a:pt x="382" y="185"/>
                </a:moveTo>
                <a:cubicBezTo>
                  <a:pt x="384" y="192"/>
                  <a:pt x="386" y="200"/>
                  <a:pt x="388" y="206"/>
                </a:cubicBezTo>
                <a:cubicBezTo>
                  <a:pt x="394" y="200"/>
                  <a:pt x="405" y="210"/>
                  <a:pt x="409" y="195"/>
                </a:cubicBezTo>
                <a:cubicBezTo>
                  <a:pt x="417" y="163"/>
                  <a:pt x="395" y="130"/>
                  <a:pt x="378" y="105"/>
                </a:cubicBezTo>
                <a:cubicBezTo>
                  <a:pt x="346" y="57"/>
                  <a:pt x="294" y="31"/>
                  <a:pt x="240" y="13"/>
                </a:cubicBezTo>
                <a:cubicBezTo>
                  <a:pt x="196" y="-2"/>
                  <a:pt x="139" y="-9"/>
                  <a:pt x="94" y="7"/>
                </a:cubicBezTo>
                <a:cubicBezTo>
                  <a:pt x="32" y="28"/>
                  <a:pt x="-2" y="84"/>
                  <a:pt x="0" y="148"/>
                </a:cubicBezTo>
                <a:cubicBezTo>
                  <a:pt x="2" y="203"/>
                  <a:pt x="49" y="246"/>
                  <a:pt x="96" y="269"/>
                </a:cubicBezTo>
                <a:cubicBezTo>
                  <a:pt x="161" y="300"/>
                  <a:pt x="240" y="308"/>
                  <a:pt x="311" y="302"/>
                </a:cubicBezTo>
                <a:cubicBezTo>
                  <a:pt x="378" y="296"/>
                  <a:pt x="443" y="268"/>
                  <a:pt x="486" y="214"/>
                </a:cubicBezTo>
                <a:cubicBezTo>
                  <a:pt x="516" y="176"/>
                  <a:pt x="527" y="121"/>
                  <a:pt x="527" y="73"/>
                </a:cubicBezTo>
                <a:cubicBezTo>
                  <a:pt x="524" y="53"/>
                  <a:pt x="524" y="48"/>
                  <a:pt x="519" y="36"/>
                </a:cubicBezTo>
                <a:cubicBezTo>
                  <a:pt x="496" y="45"/>
                  <a:pt x="490" y="29"/>
                  <a:pt x="468" y="67"/>
                </a:cubicBezTo>
                <a:cubicBezTo>
                  <a:pt x="435" y="124"/>
                  <a:pt x="429" y="203"/>
                  <a:pt x="416" y="266"/>
                </a:cubicBezTo>
                <a:cubicBezTo>
                  <a:pt x="387" y="409"/>
                  <a:pt x="363" y="552"/>
                  <a:pt x="348" y="696"/>
                </a:cubicBezTo>
                <a:cubicBezTo>
                  <a:pt x="345" y="730"/>
                  <a:pt x="347" y="714"/>
                  <a:pt x="358" y="735"/>
                </a:cubicBezTo>
                <a:cubicBezTo>
                  <a:pt x="389" y="723"/>
                  <a:pt x="410" y="712"/>
                  <a:pt x="436" y="688"/>
                </a:cubicBezTo>
                <a:cubicBezTo>
                  <a:pt x="452" y="673"/>
                  <a:pt x="525" y="565"/>
                  <a:pt x="555" y="576"/>
                </a:cubicBezTo>
                <a:cubicBezTo>
                  <a:pt x="581" y="586"/>
                  <a:pt x="596" y="603"/>
                  <a:pt x="617" y="621"/>
                </a:cubicBezTo>
                <a:cubicBezTo>
                  <a:pt x="636" y="648"/>
                  <a:pt x="643" y="658"/>
                  <a:pt x="659" y="674"/>
                </a:cubicBezTo>
              </a:path>
              <a:path w="960" h="1030" extrusionOk="0">
                <a:moveTo>
                  <a:pt x="774" y="753"/>
                </a:moveTo>
                <a:cubicBezTo>
                  <a:pt x="769" y="735"/>
                  <a:pt x="758" y="712"/>
                  <a:pt x="761" y="693"/>
                </a:cubicBezTo>
                <a:cubicBezTo>
                  <a:pt x="765" y="667"/>
                  <a:pt x="798" y="665"/>
                  <a:pt x="817" y="663"/>
                </a:cubicBezTo>
                <a:cubicBezTo>
                  <a:pt x="855" y="659"/>
                  <a:pt x="917" y="661"/>
                  <a:pt x="948" y="689"/>
                </a:cubicBezTo>
                <a:cubicBezTo>
                  <a:pt x="976" y="714"/>
                  <a:pt x="946" y="740"/>
                  <a:pt x="926" y="754"/>
                </a:cubicBezTo>
                <a:cubicBezTo>
                  <a:pt x="881" y="784"/>
                  <a:pt x="829" y="800"/>
                  <a:pt x="777" y="814"/>
                </a:cubicBezTo>
                <a:cubicBezTo>
                  <a:pt x="750" y="821"/>
                  <a:pt x="724" y="830"/>
                  <a:pt x="698" y="838"/>
                </a:cubicBezTo>
                <a:cubicBezTo>
                  <a:pt x="697" y="838"/>
                  <a:pt x="696" y="838"/>
                  <a:pt x="695" y="838"/>
                </a:cubicBezTo>
                <a:cubicBezTo>
                  <a:pt x="710" y="844"/>
                  <a:pt x="728" y="850"/>
                  <a:pt x="745" y="854"/>
                </a:cubicBezTo>
                <a:cubicBezTo>
                  <a:pt x="783" y="863"/>
                  <a:pt x="820" y="874"/>
                  <a:pt x="855" y="892"/>
                </a:cubicBezTo>
                <a:cubicBezTo>
                  <a:pt x="881" y="905"/>
                  <a:pt x="896" y="921"/>
                  <a:pt x="899" y="950"/>
                </a:cubicBezTo>
                <a:cubicBezTo>
                  <a:pt x="902" y="982"/>
                  <a:pt x="876" y="996"/>
                  <a:pt x="849" y="1007"/>
                </a:cubicBezTo>
                <a:cubicBezTo>
                  <a:pt x="790" y="1031"/>
                  <a:pt x="719" y="1031"/>
                  <a:pt x="656" y="1029"/>
                </a:cubicBezTo>
                <a:cubicBezTo>
                  <a:pt x="584" y="1024"/>
                  <a:pt x="558" y="1021"/>
                  <a:pt x="511" y="1006"/>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9" name=" 11"/>
          <p:cNvSpPr>
            <a:spLocks noRot="1" noChangeAspect="1" noEditPoints="1" noChangeArrowheads="1" noChangeShapeType="1" noTextEdit="1"/>
          </p:cNvSpPr>
          <p:nvPr/>
        </p:nvSpPr>
        <p:spPr bwMode="auto">
          <a:xfrm>
            <a:off x="7083425" y="3636963"/>
            <a:ext cx="296863" cy="146050"/>
          </a:xfrm>
          <a:custGeom>
            <a:avLst/>
            <a:gdLst>
              <a:gd name="T0" fmla="+- 0 19811 19677"/>
              <a:gd name="T1" fmla="*/ T0 w 826"/>
              <a:gd name="T2" fmla="+- 0 10252 10104"/>
              <a:gd name="T3" fmla="*/ 10252 h 405"/>
              <a:gd name="T4" fmla="+- 0 19832 19677"/>
              <a:gd name="T5" fmla="*/ T4 w 826"/>
              <a:gd name="T6" fmla="+- 0 10245 10104"/>
              <a:gd name="T7" fmla="*/ 10245 h 405"/>
              <a:gd name="T8" fmla="+- 0 19928 19677"/>
              <a:gd name="T9" fmla="*/ T8 w 826"/>
              <a:gd name="T10" fmla="+- 0 10242 10104"/>
              <a:gd name="T11" fmla="*/ 10242 h 405"/>
              <a:gd name="T12" fmla="+- 0 20162 19677"/>
              <a:gd name="T13" fmla="*/ T12 w 826"/>
              <a:gd name="T14" fmla="+- 0 10244 10104"/>
              <a:gd name="T15" fmla="*/ 10244 h 405"/>
              <a:gd name="T16" fmla="+- 0 20298 19677"/>
              <a:gd name="T17" fmla="*/ T16 w 826"/>
              <a:gd name="T18" fmla="+- 0 10223 10104"/>
              <a:gd name="T19" fmla="*/ 10223 h 405"/>
              <a:gd name="T20" fmla="+- 0 20234 19677"/>
              <a:gd name="T21" fmla="*/ T20 w 826"/>
              <a:gd name="T22" fmla="+- 0 10266 10104"/>
              <a:gd name="T23" fmla="*/ 10266 h 405"/>
              <a:gd name="T24" fmla="+- 0 19684 19677"/>
              <a:gd name="T25" fmla="*/ T24 w 826"/>
              <a:gd name="T26" fmla="+- 0 10482 10104"/>
              <a:gd name="T27" fmla="*/ 10482 h 405"/>
              <a:gd name="T28" fmla="+- 0 19684 19677"/>
              <a:gd name="T29" fmla="*/ T28 w 826"/>
              <a:gd name="T30" fmla="+- 0 10480 10104"/>
              <a:gd name="T31" fmla="*/ 10480 h 405"/>
              <a:gd name="T32" fmla="+- 0 19883 19677"/>
              <a:gd name="T33" fmla="*/ T32 w 826"/>
              <a:gd name="T34" fmla="+- 0 10476 10104"/>
              <a:gd name="T35" fmla="*/ 10476 h 405"/>
              <a:gd name="T36" fmla="+- 0 20374 19677"/>
              <a:gd name="T37" fmla="*/ T36 w 826"/>
              <a:gd name="T38" fmla="+- 0 10452 10104"/>
              <a:gd name="T39" fmla="*/ 10452 h 405"/>
              <a:gd name="T40" fmla="+- 0 20502 19677"/>
              <a:gd name="T41" fmla="*/ T40 w 826"/>
              <a:gd name="T42" fmla="+- 0 10416 10104"/>
              <a:gd name="T43" fmla="*/ 10416 h 405"/>
              <a:gd name="T44" fmla="+- 0 20420 19677"/>
              <a:gd name="T45" fmla="*/ T44 w 826"/>
              <a:gd name="T46" fmla="+- 0 10170 10104"/>
              <a:gd name="T47" fmla="*/ 10170 h 405"/>
              <a:gd name="T48" fmla="+- 0 20368 19677"/>
              <a:gd name="T49" fmla="*/ T48 w 826"/>
              <a:gd name="T50" fmla="+- 0 10110 10104"/>
              <a:gd name="T51" fmla="*/ 10110 h 405"/>
              <a:gd name="T52" fmla="+- 0 20330 19677"/>
              <a:gd name="T53" fmla="*/ T52 w 826"/>
              <a:gd name="T54" fmla="+- 0 10127 10104"/>
              <a:gd name="T55" fmla="*/ 10127 h 405"/>
              <a:gd name="T56" fmla="+- 0 20360 19677"/>
              <a:gd name="T57" fmla="*/ T56 w 826"/>
              <a:gd name="T58" fmla="+- 0 10238 10104"/>
              <a:gd name="T59" fmla="*/ 10238 h 405"/>
              <a:gd name="T60" fmla="+- 0 20484 19677"/>
              <a:gd name="T61" fmla="*/ T60 w 826"/>
              <a:gd name="T62" fmla="+- 0 10415 10104"/>
              <a:gd name="T63" fmla="*/ 10415 h 405"/>
              <a:gd name="T64" fmla="+- 0 20494 19677"/>
              <a:gd name="T65" fmla="*/ T64 w 826"/>
              <a:gd name="T66" fmla="+- 0 10444 10104"/>
              <a:gd name="T67" fmla="*/ 10444 h 405"/>
              <a:gd name="T68" fmla="+- 0 20407 19677"/>
              <a:gd name="T69" fmla="*/ T68 w 826"/>
              <a:gd name="T70" fmla="+- 0 10458 10104"/>
              <a:gd name="T71" fmla="*/ 10458 h 405"/>
              <a:gd name="T72" fmla="+- 0 20303 19677"/>
              <a:gd name="T73" fmla="*/ T72 w 826"/>
              <a:gd name="T74" fmla="+- 0 10463 10104"/>
              <a:gd name="T75" fmla="*/ 10463 h 405"/>
              <a:gd name="T76" fmla="+- 0 20285 19677"/>
              <a:gd name="T77" fmla="*/ T76 w 826"/>
              <a:gd name="T78" fmla="+- 0 10508 10104"/>
              <a:gd name="T79" fmla="*/ 10508 h 40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Lst>
            <a:rect l="0" t="0" r="r" b="b"/>
            <a:pathLst>
              <a:path w="826" h="405" extrusionOk="0">
                <a:moveTo>
                  <a:pt x="134" y="148"/>
                </a:moveTo>
                <a:cubicBezTo>
                  <a:pt x="141" y="146"/>
                  <a:pt x="148" y="143"/>
                  <a:pt x="155" y="141"/>
                </a:cubicBezTo>
                <a:cubicBezTo>
                  <a:pt x="185" y="134"/>
                  <a:pt x="221" y="138"/>
                  <a:pt x="251" y="138"/>
                </a:cubicBezTo>
                <a:cubicBezTo>
                  <a:pt x="329" y="138"/>
                  <a:pt x="407" y="137"/>
                  <a:pt x="485" y="140"/>
                </a:cubicBezTo>
                <a:cubicBezTo>
                  <a:pt x="565" y="143"/>
                  <a:pt x="586" y="178"/>
                  <a:pt x="621" y="119"/>
                </a:cubicBezTo>
                <a:cubicBezTo>
                  <a:pt x="602" y="147"/>
                  <a:pt x="591" y="147"/>
                  <a:pt x="557" y="162"/>
                </a:cubicBezTo>
              </a:path>
              <a:path w="826" h="405" extrusionOk="0">
                <a:moveTo>
                  <a:pt x="7" y="378"/>
                </a:moveTo>
                <a:cubicBezTo>
                  <a:pt x="12" y="377"/>
                  <a:pt x="2" y="376"/>
                  <a:pt x="7" y="376"/>
                </a:cubicBezTo>
                <a:cubicBezTo>
                  <a:pt x="73" y="378"/>
                  <a:pt x="140" y="374"/>
                  <a:pt x="206" y="372"/>
                </a:cubicBezTo>
                <a:cubicBezTo>
                  <a:pt x="369" y="367"/>
                  <a:pt x="535" y="369"/>
                  <a:pt x="697" y="348"/>
                </a:cubicBezTo>
                <a:cubicBezTo>
                  <a:pt x="765" y="337"/>
                  <a:pt x="785" y="335"/>
                  <a:pt x="825" y="312"/>
                </a:cubicBezTo>
              </a:path>
              <a:path w="826" h="405" extrusionOk="0">
                <a:moveTo>
                  <a:pt x="743" y="66"/>
                </a:moveTo>
                <a:cubicBezTo>
                  <a:pt x="728" y="45"/>
                  <a:pt x="712" y="22"/>
                  <a:pt x="691" y="6"/>
                </a:cubicBezTo>
                <a:cubicBezTo>
                  <a:pt x="674" y="-7"/>
                  <a:pt x="658" y="6"/>
                  <a:pt x="653" y="23"/>
                </a:cubicBezTo>
                <a:cubicBezTo>
                  <a:pt x="642" y="64"/>
                  <a:pt x="664" y="100"/>
                  <a:pt x="683" y="134"/>
                </a:cubicBezTo>
                <a:cubicBezTo>
                  <a:pt x="718" y="197"/>
                  <a:pt x="767" y="251"/>
                  <a:pt x="807" y="311"/>
                </a:cubicBezTo>
                <a:cubicBezTo>
                  <a:pt x="814" y="322"/>
                  <a:pt x="815" y="331"/>
                  <a:pt x="817" y="340"/>
                </a:cubicBezTo>
                <a:cubicBezTo>
                  <a:pt x="788" y="344"/>
                  <a:pt x="759" y="347"/>
                  <a:pt x="730" y="354"/>
                </a:cubicBezTo>
                <a:cubicBezTo>
                  <a:pt x="675" y="367"/>
                  <a:pt x="675" y="377"/>
                  <a:pt x="626" y="359"/>
                </a:cubicBezTo>
                <a:cubicBezTo>
                  <a:pt x="606" y="382"/>
                  <a:pt x="599" y="381"/>
                  <a:pt x="608" y="404"/>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0" name=" 12"/>
          <p:cNvSpPr>
            <a:spLocks noRot="1" noChangeAspect="1" noEditPoints="1" noChangeArrowheads="1" noChangeShapeType="1" noTextEdit="1"/>
          </p:cNvSpPr>
          <p:nvPr/>
        </p:nvSpPr>
        <p:spPr bwMode="auto">
          <a:xfrm>
            <a:off x="7588250" y="3648075"/>
            <a:ext cx="223838" cy="292100"/>
          </a:xfrm>
          <a:custGeom>
            <a:avLst/>
            <a:gdLst>
              <a:gd name="T0" fmla="+- 0 21193 21080"/>
              <a:gd name="T1" fmla="*/ T0 w 620"/>
              <a:gd name="T2" fmla="+- 0 10214 10132"/>
              <a:gd name="T3" fmla="*/ 10214 h 815"/>
              <a:gd name="T4" fmla="+- 0 21141 21080"/>
              <a:gd name="T5" fmla="*/ T4 w 620"/>
              <a:gd name="T6" fmla="+- 0 10189 10132"/>
              <a:gd name="T7" fmla="*/ 10189 h 815"/>
              <a:gd name="T8" fmla="+- 0 21080 21080"/>
              <a:gd name="T9" fmla="*/ T8 w 620"/>
              <a:gd name="T10" fmla="+- 0 10276 10132"/>
              <a:gd name="T11" fmla="*/ 10276 h 815"/>
              <a:gd name="T12" fmla="+- 0 21084 21080"/>
              <a:gd name="T13" fmla="*/ T12 w 620"/>
              <a:gd name="T14" fmla="+- 0 10397 10132"/>
              <a:gd name="T15" fmla="*/ 10397 h 815"/>
              <a:gd name="T16" fmla="+- 0 21084 21080"/>
              <a:gd name="T17" fmla="*/ T16 w 620"/>
              <a:gd name="T18" fmla="+- 0 10473 10132"/>
              <a:gd name="T19" fmla="*/ 10473 h 815"/>
              <a:gd name="T20" fmla="+- 0 21081 21080"/>
              <a:gd name="T21" fmla="*/ T20 w 620"/>
              <a:gd name="T22" fmla="+- 0 10427 10132"/>
              <a:gd name="T23" fmla="*/ 10427 h 815"/>
              <a:gd name="T24" fmla="+- 0 21093 21080"/>
              <a:gd name="T25" fmla="*/ T24 w 620"/>
              <a:gd name="T26" fmla="+- 0 10267 10132"/>
              <a:gd name="T27" fmla="*/ 10267 h 815"/>
              <a:gd name="T28" fmla="+- 0 21175 21080"/>
              <a:gd name="T29" fmla="*/ T28 w 620"/>
              <a:gd name="T30" fmla="+- 0 10150 10132"/>
              <a:gd name="T31" fmla="*/ 10150 h 815"/>
              <a:gd name="T32" fmla="+- 0 21288 21080"/>
              <a:gd name="T33" fmla="*/ T32 w 620"/>
              <a:gd name="T34" fmla="+- 0 10135 10132"/>
              <a:gd name="T35" fmla="*/ 10135 h 815"/>
              <a:gd name="T36" fmla="+- 0 21422 21080"/>
              <a:gd name="T37" fmla="*/ T36 w 620"/>
              <a:gd name="T38" fmla="+- 0 10267 10132"/>
              <a:gd name="T39" fmla="*/ 10267 h 815"/>
              <a:gd name="T40" fmla="+- 0 21407 21080"/>
              <a:gd name="T41" fmla="*/ T40 w 620"/>
              <a:gd name="T42" fmla="+- 0 10381 10132"/>
              <a:gd name="T43" fmla="*/ 10381 h 815"/>
              <a:gd name="T44" fmla="+- 0 21334 21080"/>
              <a:gd name="T45" fmla="*/ T44 w 620"/>
              <a:gd name="T46" fmla="+- 0 10493 10132"/>
              <a:gd name="T47" fmla="*/ 10493 h 815"/>
              <a:gd name="T48" fmla="+- 0 21303 21080"/>
              <a:gd name="T49" fmla="*/ T48 w 620"/>
              <a:gd name="T50" fmla="+- 0 10540 10132"/>
              <a:gd name="T51" fmla="*/ 10540 h 815"/>
              <a:gd name="T52" fmla="+- 0 21465 21080"/>
              <a:gd name="T53" fmla="*/ T52 w 620"/>
              <a:gd name="T54" fmla="+- 0 10637 10132"/>
              <a:gd name="T55" fmla="*/ 10637 h 815"/>
              <a:gd name="T56" fmla="+- 0 21461 21080"/>
              <a:gd name="T57" fmla="*/ T56 w 620"/>
              <a:gd name="T58" fmla="+- 0 10628 10132"/>
              <a:gd name="T59" fmla="*/ 10628 h 815"/>
              <a:gd name="T60" fmla="+- 0 21536 21080"/>
              <a:gd name="T61" fmla="*/ T60 w 620"/>
              <a:gd name="T62" fmla="+- 0 10615 10132"/>
              <a:gd name="T63" fmla="*/ 10615 h 815"/>
              <a:gd name="T64" fmla="+- 0 21667 21080"/>
              <a:gd name="T65" fmla="*/ T64 w 620"/>
              <a:gd name="T66" fmla="+- 0 10625 10132"/>
              <a:gd name="T67" fmla="*/ 10625 h 815"/>
              <a:gd name="T68" fmla="+- 0 21697 21080"/>
              <a:gd name="T69" fmla="*/ T68 w 620"/>
              <a:gd name="T70" fmla="+- 0 10680 10132"/>
              <a:gd name="T71" fmla="*/ 10680 h 815"/>
              <a:gd name="T72" fmla="+- 0 21616 21080"/>
              <a:gd name="T73" fmla="*/ T72 w 620"/>
              <a:gd name="T74" fmla="+- 0 10747 10132"/>
              <a:gd name="T75" fmla="*/ 10747 h 815"/>
              <a:gd name="T76" fmla="+- 0 21472 21080"/>
              <a:gd name="T77" fmla="*/ T76 w 620"/>
              <a:gd name="T78" fmla="+- 0 10789 10132"/>
              <a:gd name="T79" fmla="*/ 10789 h 815"/>
              <a:gd name="T80" fmla="+- 0 21425 21080"/>
              <a:gd name="T81" fmla="*/ T80 w 620"/>
              <a:gd name="T82" fmla="+- 0 10804 10132"/>
              <a:gd name="T83" fmla="*/ 10804 h 815"/>
              <a:gd name="T84" fmla="+- 0 21529 21080"/>
              <a:gd name="T85" fmla="*/ T84 w 620"/>
              <a:gd name="T86" fmla="+- 0 10832 10132"/>
              <a:gd name="T87" fmla="*/ 10832 h 815"/>
              <a:gd name="T88" fmla="+- 0 21614 21080"/>
              <a:gd name="T89" fmla="*/ T88 w 620"/>
              <a:gd name="T90" fmla="+- 0 10867 10132"/>
              <a:gd name="T91" fmla="*/ 10867 h 815"/>
              <a:gd name="T92" fmla="+- 0 21632 21080"/>
              <a:gd name="T93" fmla="*/ T92 w 620"/>
              <a:gd name="T94" fmla="+- 0 10915 10132"/>
              <a:gd name="T95" fmla="*/ 10915 h 815"/>
              <a:gd name="T96" fmla="+- 0 21526 21080"/>
              <a:gd name="T97" fmla="*/ T96 w 620"/>
              <a:gd name="T98" fmla="+- 0 10940 10132"/>
              <a:gd name="T99" fmla="*/ 10940 h 815"/>
              <a:gd name="T100" fmla="+- 0 21404 21080"/>
              <a:gd name="T101" fmla="*/ T100 w 620"/>
              <a:gd name="T102" fmla="+- 0 10940 10132"/>
              <a:gd name="T103" fmla="*/ 10940 h 815"/>
              <a:gd name="T104" fmla="+- 0 21422 21080"/>
              <a:gd name="T105" fmla="*/ T104 w 620"/>
              <a:gd name="T106" fmla="+- 0 10919 10132"/>
              <a:gd name="T107" fmla="*/ 10919 h 81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Lst>
            <a:rect l="0" t="0" r="r" b="b"/>
            <a:pathLst>
              <a:path w="620" h="815" extrusionOk="0">
                <a:moveTo>
                  <a:pt x="113" y="82"/>
                </a:moveTo>
                <a:cubicBezTo>
                  <a:pt x="97" y="69"/>
                  <a:pt x="85" y="57"/>
                  <a:pt x="61" y="57"/>
                </a:cubicBezTo>
                <a:cubicBezTo>
                  <a:pt x="12" y="56"/>
                  <a:pt x="2" y="105"/>
                  <a:pt x="0" y="144"/>
                </a:cubicBezTo>
                <a:cubicBezTo>
                  <a:pt x="-2" y="184"/>
                  <a:pt x="3" y="225"/>
                  <a:pt x="4" y="265"/>
                </a:cubicBezTo>
                <a:cubicBezTo>
                  <a:pt x="4" y="290"/>
                  <a:pt x="4" y="316"/>
                  <a:pt x="4" y="341"/>
                </a:cubicBezTo>
                <a:cubicBezTo>
                  <a:pt x="3" y="325"/>
                  <a:pt x="1" y="311"/>
                  <a:pt x="1" y="295"/>
                </a:cubicBezTo>
                <a:cubicBezTo>
                  <a:pt x="-1" y="242"/>
                  <a:pt x="-2" y="186"/>
                  <a:pt x="13" y="135"/>
                </a:cubicBezTo>
                <a:cubicBezTo>
                  <a:pt x="28" y="86"/>
                  <a:pt x="50" y="45"/>
                  <a:pt x="95" y="18"/>
                </a:cubicBezTo>
                <a:cubicBezTo>
                  <a:pt x="126" y="-1"/>
                  <a:pt x="173" y="-4"/>
                  <a:pt x="208" y="3"/>
                </a:cubicBezTo>
                <a:cubicBezTo>
                  <a:pt x="280" y="16"/>
                  <a:pt x="329" y="63"/>
                  <a:pt x="342" y="135"/>
                </a:cubicBezTo>
                <a:cubicBezTo>
                  <a:pt x="349" y="176"/>
                  <a:pt x="344" y="211"/>
                  <a:pt x="327" y="249"/>
                </a:cubicBezTo>
                <a:cubicBezTo>
                  <a:pt x="309" y="290"/>
                  <a:pt x="281" y="326"/>
                  <a:pt x="254" y="361"/>
                </a:cubicBezTo>
                <a:cubicBezTo>
                  <a:pt x="235" y="384"/>
                  <a:pt x="230" y="390"/>
                  <a:pt x="223" y="408"/>
                </a:cubicBezTo>
              </a:path>
              <a:path w="620" h="815" extrusionOk="0">
                <a:moveTo>
                  <a:pt x="385" y="505"/>
                </a:moveTo>
                <a:cubicBezTo>
                  <a:pt x="385" y="505"/>
                  <a:pt x="378" y="499"/>
                  <a:pt x="381" y="496"/>
                </a:cubicBezTo>
                <a:cubicBezTo>
                  <a:pt x="400" y="480"/>
                  <a:pt x="433" y="484"/>
                  <a:pt x="456" y="483"/>
                </a:cubicBezTo>
                <a:cubicBezTo>
                  <a:pt x="500" y="481"/>
                  <a:pt x="544" y="479"/>
                  <a:pt x="587" y="493"/>
                </a:cubicBezTo>
                <a:cubicBezTo>
                  <a:pt x="611" y="501"/>
                  <a:pt x="626" y="522"/>
                  <a:pt x="617" y="548"/>
                </a:cubicBezTo>
                <a:cubicBezTo>
                  <a:pt x="605" y="582"/>
                  <a:pt x="567" y="601"/>
                  <a:pt x="536" y="615"/>
                </a:cubicBezTo>
                <a:cubicBezTo>
                  <a:pt x="490" y="636"/>
                  <a:pt x="441" y="644"/>
                  <a:pt x="392" y="657"/>
                </a:cubicBezTo>
                <a:cubicBezTo>
                  <a:pt x="376" y="661"/>
                  <a:pt x="359" y="666"/>
                  <a:pt x="345" y="672"/>
                </a:cubicBezTo>
                <a:cubicBezTo>
                  <a:pt x="380" y="682"/>
                  <a:pt x="414" y="691"/>
                  <a:pt x="449" y="700"/>
                </a:cubicBezTo>
                <a:cubicBezTo>
                  <a:pt x="478" y="708"/>
                  <a:pt x="508" y="718"/>
                  <a:pt x="534" y="735"/>
                </a:cubicBezTo>
                <a:cubicBezTo>
                  <a:pt x="548" y="744"/>
                  <a:pt x="567" y="765"/>
                  <a:pt x="552" y="783"/>
                </a:cubicBezTo>
                <a:cubicBezTo>
                  <a:pt x="531" y="807"/>
                  <a:pt x="473" y="805"/>
                  <a:pt x="446" y="808"/>
                </a:cubicBezTo>
                <a:cubicBezTo>
                  <a:pt x="441" y="809"/>
                  <a:pt x="323" y="816"/>
                  <a:pt x="324" y="808"/>
                </a:cubicBezTo>
                <a:cubicBezTo>
                  <a:pt x="320" y="796"/>
                  <a:pt x="324" y="790"/>
                  <a:pt x="342" y="787"/>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1" name=" 13"/>
          <p:cNvSpPr>
            <a:spLocks noRot="1" noChangeAspect="1" noEditPoints="1" noChangeArrowheads="1" noChangeShapeType="1" noTextEdit="1"/>
          </p:cNvSpPr>
          <p:nvPr/>
        </p:nvSpPr>
        <p:spPr bwMode="auto">
          <a:xfrm>
            <a:off x="8050213" y="3617913"/>
            <a:ext cx="682625" cy="227012"/>
          </a:xfrm>
          <a:custGeom>
            <a:avLst/>
            <a:gdLst>
              <a:gd name="T0" fmla="+- 0 22551 22362"/>
              <a:gd name="T1" fmla="*/ T0 w 1897"/>
              <a:gd name="T2" fmla="+- 0 10473 10050"/>
              <a:gd name="T3" fmla="*/ 10473 h 630"/>
              <a:gd name="T4" fmla="+- 0 22552 22362"/>
              <a:gd name="T5" fmla="*/ T4 w 1897"/>
              <a:gd name="T6" fmla="+- 0 10443 10050"/>
              <a:gd name="T7" fmla="*/ 10443 h 630"/>
              <a:gd name="T8" fmla="+- 0 22554 22362"/>
              <a:gd name="T9" fmla="*/ T8 w 1897"/>
              <a:gd name="T10" fmla="+- 0 10438 10050"/>
              <a:gd name="T11" fmla="*/ 10438 h 630"/>
              <a:gd name="T12" fmla="+- 0 22545 22362"/>
              <a:gd name="T13" fmla="*/ T12 w 1897"/>
              <a:gd name="T14" fmla="+- 0 10562 10050"/>
              <a:gd name="T15" fmla="*/ 10562 h 630"/>
              <a:gd name="T16" fmla="+- 0 22456 22362"/>
              <a:gd name="T17" fmla="*/ T16 w 1897"/>
              <a:gd name="T18" fmla="+- 0 10650 10050"/>
              <a:gd name="T19" fmla="*/ 10650 h 630"/>
              <a:gd name="T20" fmla="+- 0 22362 22362"/>
              <a:gd name="T21" fmla="*/ T20 w 1897"/>
              <a:gd name="T22" fmla="+- 0 10671 10050"/>
              <a:gd name="T23" fmla="*/ 10671 h 630"/>
              <a:gd name="T24" fmla="+- 0 23341 22362"/>
              <a:gd name="T25" fmla="*/ T24 w 1897"/>
              <a:gd name="T26" fmla="+- 0 10065 10050"/>
              <a:gd name="T27" fmla="*/ 10065 h 630"/>
              <a:gd name="T28" fmla="+- 0 23370 22362"/>
              <a:gd name="T29" fmla="*/ T28 w 1897"/>
              <a:gd name="T30" fmla="+- 0 10077 10050"/>
              <a:gd name="T31" fmla="*/ 10077 h 630"/>
              <a:gd name="T32" fmla="+- 0 23576 22362"/>
              <a:gd name="T33" fmla="*/ T32 w 1897"/>
              <a:gd name="T34" fmla="+- 0 10100 10050"/>
              <a:gd name="T35" fmla="*/ 10100 h 630"/>
              <a:gd name="T36" fmla="+- 0 23574 22362"/>
              <a:gd name="T37" fmla="*/ T36 w 1897"/>
              <a:gd name="T38" fmla="+- 0 10092 10050"/>
              <a:gd name="T39" fmla="*/ 10092 h 630"/>
              <a:gd name="T40" fmla="+- 0 23445 22362"/>
              <a:gd name="T41" fmla="*/ T40 w 1897"/>
              <a:gd name="T42" fmla="+- 0 10054 10050"/>
              <a:gd name="T43" fmla="*/ 10054 h 630"/>
              <a:gd name="T44" fmla="+- 0 23195 22362"/>
              <a:gd name="T45" fmla="*/ T44 w 1897"/>
              <a:gd name="T46" fmla="+- 0 10067 10050"/>
              <a:gd name="T47" fmla="*/ 10067 h 630"/>
              <a:gd name="T48" fmla="+- 0 23023 22362"/>
              <a:gd name="T49" fmla="*/ T48 w 1897"/>
              <a:gd name="T50" fmla="+- 0 10189 10050"/>
              <a:gd name="T51" fmla="*/ 10189 h 630"/>
              <a:gd name="T52" fmla="+- 0 23032 22362"/>
              <a:gd name="T53" fmla="*/ T52 w 1897"/>
              <a:gd name="T54" fmla="+- 0 10409 10050"/>
              <a:gd name="T55" fmla="*/ 10409 h 630"/>
              <a:gd name="T56" fmla="+- 0 23195 22362"/>
              <a:gd name="T57" fmla="*/ T56 w 1897"/>
              <a:gd name="T58" fmla="+- 0 10514 10050"/>
              <a:gd name="T59" fmla="*/ 10514 h 630"/>
              <a:gd name="T60" fmla="+- 0 23463 22362"/>
              <a:gd name="T61" fmla="*/ T60 w 1897"/>
              <a:gd name="T62" fmla="+- 0 10519 10050"/>
              <a:gd name="T63" fmla="*/ 10519 h 630"/>
              <a:gd name="T64" fmla="+- 0 23541 22362"/>
              <a:gd name="T65" fmla="*/ T64 w 1897"/>
              <a:gd name="T66" fmla="+- 0 10500 10050"/>
              <a:gd name="T67" fmla="*/ 10500 h 630"/>
              <a:gd name="T68" fmla="+- 0 23807 22362"/>
              <a:gd name="T69" fmla="*/ T68 w 1897"/>
              <a:gd name="T70" fmla="+- 0 10338 10050"/>
              <a:gd name="T71" fmla="*/ 10338 h 630"/>
              <a:gd name="T72" fmla="+- 0 23800 22362"/>
              <a:gd name="T73" fmla="*/ T72 w 1897"/>
              <a:gd name="T74" fmla="+- 0 10321 10050"/>
              <a:gd name="T75" fmla="*/ 10321 h 630"/>
              <a:gd name="T76" fmla="+- 0 23934 22362"/>
              <a:gd name="T77" fmla="*/ T76 w 1897"/>
              <a:gd name="T78" fmla="+- 0 10323 10050"/>
              <a:gd name="T79" fmla="*/ 10323 h 630"/>
              <a:gd name="T80" fmla="+- 0 24125 22362"/>
              <a:gd name="T81" fmla="*/ T80 w 1897"/>
              <a:gd name="T82" fmla="+- 0 10356 10050"/>
              <a:gd name="T83" fmla="*/ 10356 h 630"/>
              <a:gd name="T84" fmla="+- 0 24156 22362"/>
              <a:gd name="T85" fmla="*/ T84 w 1897"/>
              <a:gd name="T86" fmla="+- 0 10377 10050"/>
              <a:gd name="T87" fmla="*/ 10377 h 630"/>
              <a:gd name="T88" fmla="+- 0 23845 22362"/>
              <a:gd name="T89" fmla="*/ T88 w 1897"/>
              <a:gd name="T90" fmla="+- 0 10526 10050"/>
              <a:gd name="T91" fmla="*/ 10526 h 630"/>
              <a:gd name="T92" fmla="+- 0 23820 22362"/>
              <a:gd name="T93" fmla="*/ T92 w 1897"/>
              <a:gd name="T94" fmla="+- 0 10539 10050"/>
              <a:gd name="T95" fmla="*/ 10539 h 630"/>
              <a:gd name="T96" fmla="+- 0 23889 22362"/>
              <a:gd name="T97" fmla="*/ T96 w 1897"/>
              <a:gd name="T98" fmla="+- 0 10539 10050"/>
              <a:gd name="T99" fmla="*/ 10539 h 630"/>
              <a:gd name="T100" fmla="+- 0 24145 22362"/>
              <a:gd name="T101" fmla="*/ T100 w 1897"/>
              <a:gd name="T102" fmla="+- 0 10537 10050"/>
              <a:gd name="T103" fmla="*/ 10537 h 630"/>
              <a:gd name="T104" fmla="+- 0 24258 22362"/>
              <a:gd name="T105" fmla="*/ T104 w 1897"/>
              <a:gd name="T106" fmla="+- 0 10529 10050"/>
              <a:gd name="T107" fmla="*/ 10529 h 6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Lst>
            <a:rect l="0" t="0" r="r" b="b"/>
            <a:pathLst>
              <a:path w="1897" h="630" extrusionOk="0">
                <a:moveTo>
                  <a:pt x="189" y="423"/>
                </a:moveTo>
                <a:cubicBezTo>
                  <a:pt x="189" y="413"/>
                  <a:pt x="188" y="403"/>
                  <a:pt x="190" y="393"/>
                </a:cubicBezTo>
                <a:cubicBezTo>
                  <a:pt x="190" y="391"/>
                  <a:pt x="192" y="388"/>
                  <a:pt x="192" y="388"/>
                </a:cubicBezTo>
                <a:cubicBezTo>
                  <a:pt x="192" y="428"/>
                  <a:pt x="200" y="475"/>
                  <a:pt x="183" y="512"/>
                </a:cubicBezTo>
                <a:cubicBezTo>
                  <a:pt x="166" y="548"/>
                  <a:pt x="126" y="578"/>
                  <a:pt x="94" y="600"/>
                </a:cubicBezTo>
                <a:cubicBezTo>
                  <a:pt x="63" y="621"/>
                  <a:pt x="33" y="636"/>
                  <a:pt x="0" y="621"/>
                </a:cubicBezTo>
              </a:path>
              <a:path w="1897" h="630" extrusionOk="0">
                <a:moveTo>
                  <a:pt x="979" y="15"/>
                </a:moveTo>
                <a:cubicBezTo>
                  <a:pt x="985" y="17"/>
                  <a:pt x="1000" y="24"/>
                  <a:pt x="1008" y="27"/>
                </a:cubicBezTo>
                <a:cubicBezTo>
                  <a:pt x="1055" y="43"/>
                  <a:pt x="1171" y="82"/>
                  <a:pt x="1214" y="50"/>
                </a:cubicBezTo>
                <a:cubicBezTo>
                  <a:pt x="1213" y="47"/>
                  <a:pt x="1213" y="45"/>
                  <a:pt x="1212" y="42"/>
                </a:cubicBezTo>
                <a:cubicBezTo>
                  <a:pt x="1170" y="23"/>
                  <a:pt x="1131" y="9"/>
                  <a:pt x="1083" y="4"/>
                </a:cubicBezTo>
                <a:cubicBezTo>
                  <a:pt x="1001" y="-5"/>
                  <a:pt x="913" y="-3"/>
                  <a:pt x="833" y="17"/>
                </a:cubicBezTo>
                <a:cubicBezTo>
                  <a:pt x="760" y="35"/>
                  <a:pt x="698" y="72"/>
                  <a:pt x="661" y="139"/>
                </a:cubicBezTo>
                <a:cubicBezTo>
                  <a:pt x="624" y="206"/>
                  <a:pt x="630" y="295"/>
                  <a:pt x="670" y="359"/>
                </a:cubicBezTo>
                <a:cubicBezTo>
                  <a:pt x="707" y="417"/>
                  <a:pt x="769" y="448"/>
                  <a:pt x="833" y="464"/>
                </a:cubicBezTo>
                <a:cubicBezTo>
                  <a:pt x="919" y="486"/>
                  <a:pt x="1014" y="485"/>
                  <a:pt x="1101" y="469"/>
                </a:cubicBezTo>
                <a:cubicBezTo>
                  <a:pt x="1127" y="463"/>
                  <a:pt x="1153" y="456"/>
                  <a:pt x="1179" y="450"/>
                </a:cubicBezTo>
              </a:path>
              <a:path w="1897" h="630" extrusionOk="0">
                <a:moveTo>
                  <a:pt x="1445" y="288"/>
                </a:moveTo>
                <a:cubicBezTo>
                  <a:pt x="1440" y="280"/>
                  <a:pt x="1440" y="280"/>
                  <a:pt x="1438" y="271"/>
                </a:cubicBezTo>
                <a:cubicBezTo>
                  <a:pt x="1483" y="270"/>
                  <a:pt x="1527" y="270"/>
                  <a:pt x="1572" y="273"/>
                </a:cubicBezTo>
                <a:cubicBezTo>
                  <a:pt x="1636" y="277"/>
                  <a:pt x="1704" y="282"/>
                  <a:pt x="1763" y="306"/>
                </a:cubicBezTo>
                <a:cubicBezTo>
                  <a:pt x="1781" y="316"/>
                  <a:pt x="1786" y="317"/>
                  <a:pt x="1794" y="327"/>
                </a:cubicBezTo>
              </a:path>
              <a:path w="1897" h="630" extrusionOk="0">
                <a:moveTo>
                  <a:pt x="1483" y="476"/>
                </a:moveTo>
                <a:cubicBezTo>
                  <a:pt x="1475" y="480"/>
                  <a:pt x="1466" y="485"/>
                  <a:pt x="1458" y="489"/>
                </a:cubicBezTo>
                <a:cubicBezTo>
                  <a:pt x="1480" y="490"/>
                  <a:pt x="1504" y="489"/>
                  <a:pt x="1527" y="489"/>
                </a:cubicBezTo>
                <a:cubicBezTo>
                  <a:pt x="1612" y="489"/>
                  <a:pt x="1698" y="489"/>
                  <a:pt x="1783" y="487"/>
                </a:cubicBezTo>
                <a:cubicBezTo>
                  <a:pt x="1839" y="486"/>
                  <a:pt x="1859" y="486"/>
                  <a:pt x="1896" y="479"/>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2" name=" 14"/>
          <p:cNvSpPr>
            <a:spLocks noRot="1" noChangeAspect="1" noEditPoints="1" noChangeArrowheads="1" noChangeShapeType="1" noTextEdit="1"/>
          </p:cNvSpPr>
          <p:nvPr/>
        </p:nvSpPr>
        <p:spPr bwMode="auto">
          <a:xfrm>
            <a:off x="8928100" y="3629025"/>
            <a:ext cx="106363" cy="180975"/>
          </a:xfrm>
          <a:custGeom>
            <a:avLst/>
            <a:gdLst>
              <a:gd name="T0" fmla="+- 0 24881 24800"/>
              <a:gd name="T1" fmla="*/ T0 w 296"/>
              <a:gd name="T2" fmla="+- 0 10159 10079"/>
              <a:gd name="T3" fmla="*/ 10159 h 504"/>
              <a:gd name="T4" fmla="+- 0 24875 24800"/>
              <a:gd name="T5" fmla="*/ T4 w 296"/>
              <a:gd name="T6" fmla="+- 0 10148 10079"/>
              <a:gd name="T7" fmla="*/ 10148 h 504"/>
              <a:gd name="T8" fmla="+- 0 24868 24800"/>
              <a:gd name="T9" fmla="*/ T8 w 296"/>
              <a:gd name="T10" fmla="+- 0 10140 10079"/>
              <a:gd name="T11" fmla="*/ 10140 h 504"/>
              <a:gd name="T12" fmla="+- 0 24865 24800"/>
              <a:gd name="T13" fmla="*/ T12 w 296"/>
              <a:gd name="T14" fmla="+- 0 10128 10079"/>
              <a:gd name="T15" fmla="*/ 10128 h 504"/>
              <a:gd name="T16" fmla="+- 0 24861 24800"/>
              <a:gd name="T17" fmla="*/ T16 w 296"/>
              <a:gd name="T18" fmla="+- 0 10112 10079"/>
              <a:gd name="T19" fmla="*/ 10112 h 504"/>
              <a:gd name="T20" fmla="+- 0 24867 24800"/>
              <a:gd name="T21" fmla="*/ T20 w 296"/>
              <a:gd name="T22" fmla="+- 0 10101 10079"/>
              <a:gd name="T23" fmla="*/ 10101 h 504"/>
              <a:gd name="T24" fmla="+- 0 24881 24800"/>
              <a:gd name="T25" fmla="*/ T24 w 296"/>
              <a:gd name="T26" fmla="+- 0 10093 10079"/>
              <a:gd name="T27" fmla="*/ 10093 h 504"/>
              <a:gd name="T28" fmla="+- 0 24904 24800"/>
              <a:gd name="T29" fmla="*/ T28 w 296"/>
              <a:gd name="T30" fmla="+- 0 10079 10079"/>
              <a:gd name="T31" fmla="*/ 10079 h 504"/>
              <a:gd name="T32" fmla="+- 0 24941 24800"/>
              <a:gd name="T33" fmla="*/ T32 w 296"/>
              <a:gd name="T34" fmla="+- 0 10078 10079"/>
              <a:gd name="T35" fmla="*/ 10078 h 504"/>
              <a:gd name="T36" fmla="+- 0 24967 24800"/>
              <a:gd name="T37" fmla="*/ T36 w 296"/>
              <a:gd name="T38" fmla="+- 0 10079 10079"/>
              <a:gd name="T39" fmla="*/ 10079 h 504"/>
              <a:gd name="T40" fmla="+- 0 24999 24800"/>
              <a:gd name="T41" fmla="*/ T40 w 296"/>
              <a:gd name="T42" fmla="+- 0 10080 10079"/>
              <a:gd name="T43" fmla="*/ 10080 h 504"/>
              <a:gd name="T44" fmla="+- 0 25028 24800"/>
              <a:gd name="T45" fmla="*/ T44 w 296"/>
              <a:gd name="T46" fmla="+- 0 10090 10079"/>
              <a:gd name="T47" fmla="*/ 10090 h 504"/>
              <a:gd name="T48" fmla="+- 0 25042 24800"/>
              <a:gd name="T49" fmla="*/ T48 w 296"/>
              <a:gd name="T50" fmla="+- 0 10121 10079"/>
              <a:gd name="T51" fmla="*/ 10121 h 504"/>
              <a:gd name="T52" fmla="+- 0 25058 24800"/>
              <a:gd name="T53" fmla="*/ T52 w 296"/>
              <a:gd name="T54" fmla="+- 0 10155 10079"/>
              <a:gd name="T55" fmla="*/ 10155 h 504"/>
              <a:gd name="T56" fmla="+- 0 25053 24800"/>
              <a:gd name="T57" fmla="*/ T56 w 296"/>
              <a:gd name="T58" fmla="+- 0 10205 10079"/>
              <a:gd name="T59" fmla="*/ 10205 h 504"/>
              <a:gd name="T60" fmla="+- 0 25036 24800"/>
              <a:gd name="T61" fmla="*/ T60 w 296"/>
              <a:gd name="T62" fmla="+- 0 10238 10079"/>
              <a:gd name="T63" fmla="*/ 10238 h 504"/>
              <a:gd name="T64" fmla="+- 0 25017 24800"/>
              <a:gd name="T65" fmla="*/ T64 w 296"/>
              <a:gd name="T66" fmla="+- 0 10274 10079"/>
              <a:gd name="T67" fmla="*/ 10274 h 504"/>
              <a:gd name="T68" fmla="+- 0 24980 24800"/>
              <a:gd name="T69" fmla="*/ T68 w 296"/>
              <a:gd name="T70" fmla="+- 0 10307 10079"/>
              <a:gd name="T71" fmla="*/ 10307 h 504"/>
              <a:gd name="T72" fmla="+- 0 24943 24800"/>
              <a:gd name="T73" fmla="*/ T72 w 296"/>
              <a:gd name="T74" fmla="+- 0 10324 10079"/>
              <a:gd name="T75" fmla="*/ 10324 h 504"/>
              <a:gd name="T76" fmla="+- 0 24911 24800"/>
              <a:gd name="T77" fmla="*/ T76 w 296"/>
              <a:gd name="T78" fmla="+- 0 10339 10079"/>
              <a:gd name="T79" fmla="*/ 10339 h 504"/>
              <a:gd name="T80" fmla="+- 0 24869 24800"/>
              <a:gd name="T81" fmla="*/ T80 w 296"/>
              <a:gd name="T82" fmla="+- 0 10350 10079"/>
              <a:gd name="T83" fmla="*/ 10350 h 504"/>
              <a:gd name="T84" fmla="+- 0 24833 24800"/>
              <a:gd name="T85" fmla="*/ T84 w 296"/>
              <a:gd name="T86" fmla="+- 0 10355 10079"/>
              <a:gd name="T87" fmla="*/ 10355 h 504"/>
              <a:gd name="T88" fmla="+- 0 24824 24800"/>
              <a:gd name="T89" fmla="*/ T88 w 296"/>
              <a:gd name="T90" fmla="+- 0 10356 10079"/>
              <a:gd name="T91" fmla="*/ 10356 h 504"/>
              <a:gd name="T92" fmla="+- 0 24812 24800"/>
              <a:gd name="T93" fmla="*/ T92 w 296"/>
              <a:gd name="T94" fmla="+- 0 10357 10079"/>
              <a:gd name="T95" fmla="*/ 10357 h 504"/>
              <a:gd name="T96" fmla="+- 0 24803 24800"/>
              <a:gd name="T97" fmla="*/ T96 w 296"/>
              <a:gd name="T98" fmla="+- 0 10358 10079"/>
              <a:gd name="T99" fmla="*/ 10358 h 504"/>
              <a:gd name="T100" fmla="+- 0 24819 24800"/>
              <a:gd name="T101" fmla="*/ T100 w 296"/>
              <a:gd name="T102" fmla="+- 0 10357 10079"/>
              <a:gd name="T103" fmla="*/ 10357 h 504"/>
              <a:gd name="T104" fmla="+- 0 24829 24800"/>
              <a:gd name="T105" fmla="*/ T104 w 296"/>
              <a:gd name="T106" fmla="+- 0 10357 10079"/>
              <a:gd name="T107" fmla="*/ 10357 h 504"/>
              <a:gd name="T108" fmla="+- 0 24845 24800"/>
              <a:gd name="T109" fmla="*/ T108 w 296"/>
              <a:gd name="T110" fmla="+- 0 10358 10079"/>
              <a:gd name="T111" fmla="*/ 10358 h 504"/>
              <a:gd name="T112" fmla="+- 0 24876 24800"/>
              <a:gd name="T113" fmla="*/ T112 w 296"/>
              <a:gd name="T114" fmla="+- 0 10360 10079"/>
              <a:gd name="T115" fmla="*/ 10360 h 504"/>
              <a:gd name="T116" fmla="+- 0 24910 24800"/>
              <a:gd name="T117" fmla="*/ T116 w 296"/>
              <a:gd name="T118" fmla="+- 0 10367 10079"/>
              <a:gd name="T119" fmla="*/ 10367 h 504"/>
              <a:gd name="T120" fmla="+- 0 24937 24800"/>
              <a:gd name="T121" fmla="*/ T120 w 296"/>
              <a:gd name="T122" fmla="+- 0 10384 10079"/>
              <a:gd name="T123" fmla="*/ 10384 h 504"/>
              <a:gd name="T124" fmla="+- 0 24986 24800"/>
              <a:gd name="T125" fmla="*/ T124 w 296"/>
              <a:gd name="T126" fmla="+- 0 10414 10079"/>
              <a:gd name="T127" fmla="*/ 10414 h 504"/>
              <a:gd name="T128" fmla="+- 0 25048 24800"/>
              <a:gd name="T129" fmla="*/ T128 w 296"/>
              <a:gd name="T130" fmla="+- 0 10460 10079"/>
              <a:gd name="T131" fmla="*/ 10460 h 504"/>
              <a:gd name="T132" fmla="+- 0 25082 24800"/>
              <a:gd name="T133" fmla="*/ T132 w 296"/>
              <a:gd name="T134" fmla="+- 0 10507 10079"/>
              <a:gd name="T135" fmla="*/ 10507 h 504"/>
              <a:gd name="T136" fmla="+- 0 25098 24800"/>
              <a:gd name="T137" fmla="*/ T136 w 296"/>
              <a:gd name="T138" fmla="+- 0 10529 10079"/>
              <a:gd name="T139" fmla="*/ 10529 h 504"/>
              <a:gd name="T140" fmla="+- 0 25101 24800"/>
              <a:gd name="T141" fmla="*/ T140 w 296"/>
              <a:gd name="T142" fmla="+- 0 10548 10079"/>
              <a:gd name="T143" fmla="*/ 10548 h 504"/>
              <a:gd name="T144" fmla="+- 0 25074 24800"/>
              <a:gd name="T145" fmla="*/ T144 w 296"/>
              <a:gd name="T146" fmla="+- 0 10561 10079"/>
              <a:gd name="T147" fmla="*/ 10561 h 504"/>
              <a:gd name="T148" fmla="+- 0 25034 24800"/>
              <a:gd name="T149" fmla="*/ T148 w 296"/>
              <a:gd name="T150" fmla="+- 0 10580 10079"/>
              <a:gd name="T151" fmla="*/ 10580 h 504"/>
              <a:gd name="T152" fmla="+- 0 24916 24800"/>
              <a:gd name="T153" fmla="*/ T152 w 296"/>
              <a:gd name="T154" fmla="+- 0 10600 10079"/>
              <a:gd name="T155" fmla="*/ 10600 h 504"/>
              <a:gd name="T156" fmla="+- 0 24878 24800"/>
              <a:gd name="T157" fmla="*/ T156 w 296"/>
              <a:gd name="T158" fmla="+- 0 10575 10079"/>
              <a:gd name="T159" fmla="*/ 10575 h 504"/>
              <a:gd name="T160" fmla="+- 0 24865 24800"/>
              <a:gd name="T161" fmla="*/ T160 w 296"/>
              <a:gd name="T162" fmla="+- 0 10553 10079"/>
              <a:gd name="T163" fmla="*/ 10553 h 504"/>
              <a:gd name="T164" fmla="+- 0 24864 24800"/>
              <a:gd name="T165" fmla="*/ T164 w 296"/>
              <a:gd name="T166" fmla="+- 0 10542 10079"/>
              <a:gd name="T167" fmla="*/ 10542 h 504"/>
              <a:gd name="T168" fmla="+- 0 24881 24800"/>
              <a:gd name="T169" fmla="*/ T168 w 296"/>
              <a:gd name="T170" fmla="+- 0 10523 10079"/>
              <a:gd name="T171" fmla="*/ 10523 h 50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Lst>
            <a:rect l="0" t="0" r="r" b="b"/>
            <a:pathLst>
              <a:path w="296" h="504" extrusionOk="0">
                <a:moveTo>
                  <a:pt x="81" y="80"/>
                </a:moveTo>
                <a:cubicBezTo>
                  <a:pt x="75" y="69"/>
                  <a:pt x="68" y="61"/>
                  <a:pt x="65" y="49"/>
                </a:cubicBezTo>
                <a:cubicBezTo>
                  <a:pt x="61" y="33"/>
                  <a:pt x="67" y="22"/>
                  <a:pt x="81" y="14"/>
                </a:cubicBezTo>
                <a:cubicBezTo>
                  <a:pt x="104" y="0"/>
                  <a:pt x="141" y="-1"/>
                  <a:pt x="167" y="0"/>
                </a:cubicBezTo>
                <a:cubicBezTo>
                  <a:pt x="199" y="1"/>
                  <a:pt x="228" y="11"/>
                  <a:pt x="242" y="42"/>
                </a:cubicBezTo>
                <a:cubicBezTo>
                  <a:pt x="258" y="76"/>
                  <a:pt x="253" y="126"/>
                  <a:pt x="236" y="159"/>
                </a:cubicBezTo>
                <a:cubicBezTo>
                  <a:pt x="217" y="195"/>
                  <a:pt x="180" y="228"/>
                  <a:pt x="143" y="245"/>
                </a:cubicBezTo>
                <a:cubicBezTo>
                  <a:pt x="111" y="260"/>
                  <a:pt x="69" y="271"/>
                  <a:pt x="33" y="276"/>
                </a:cubicBezTo>
                <a:cubicBezTo>
                  <a:pt x="24" y="277"/>
                  <a:pt x="12" y="278"/>
                  <a:pt x="3" y="279"/>
                </a:cubicBezTo>
                <a:cubicBezTo>
                  <a:pt x="19" y="278"/>
                  <a:pt x="29" y="278"/>
                  <a:pt x="45" y="279"/>
                </a:cubicBezTo>
                <a:cubicBezTo>
                  <a:pt x="76" y="281"/>
                  <a:pt x="110" y="288"/>
                  <a:pt x="137" y="305"/>
                </a:cubicBezTo>
                <a:cubicBezTo>
                  <a:pt x="186" y="335"/>
                  <a:pt x="248" y="381"/>
                  <a:pt x="282" y="428"/>
                </a:cubicBezTo>
                <a:cubicBezTo>
                  <a:pt x="298" y="450"/>
                  <a:pt x="301" y="469"/>
                  <a:pt x="274" y="482"/>
                </a:cubicBezTo>
                <a:cubicBezTo>
                  <a:pt x="234" y="501"/>
                  <a:pt x="116" y="521"/>
                  <a:pt x="78" y="496"/>
                </a:cubicBezTo>
                <a:cubicBezTo>
                  <a:pt x="65" y="474"/>
                  <a:pt x="64" y="463"/>
                  <a:pt x="81" y="444"/>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3" name=" 15"/>
          <p:cNvSpPr>
            <a:spLocks noRot="1" noChangeAspect="1" noEditPoints="1" noChangeArrowheads="1" noChangeShapeType="1" noTextEdit="1"/>
          </p:cNvSpPr>
          <p:nvPr/>
        </p:nvSpPr>
        <p:spPr bwMode="auto">
          <a:xfrm>
            <a:off x="4516438" y="4505325"/>
            <a:ext cx="19050" cy="3175"/>
          </a:xfrm>
          <a:custGeom>
            <a:avLst/>
            <a:gdLst>
              <a:gd name="T0" fmla="+- 0 12596 12545"/>
              <a:gd name="T1" fmla="*/ T0 w 52"/>
              <a:gd name="T2" fmla="+- 0 12514 12514"/>
              <a:gd name="T3" fmla="*/ 12514 h 8"/>
              <a:gd name="T4" fmla="+- 0 12579 12545"/>
              <a:gd name="T5" fmla="*/ T4 w 52"/>
              <a:gd name="T6" fmla="+- 0 12516 12514"/>
              <a:gd name="T7" fmla="*/ 12516 h 8"/>
              <a:gd name="T8" fmla="+- 0 12562 12545"/>
              <a:gd name="T9" fmla="*/ T8 w 52"/>
              <a:gd name="T10" fmla="+- 0 12519 12514"/>
              <a:gd name="T11" fmla="*/ 12519 h 8"/>
              <a:gd name="T12" fmla="+- 0 12545 12545"/>
              <a:gd name="T13" fmla="*/ T12 w 52"/>
              <a:gd name="T14" fmla="+- 0 12521 12514"/>
              <a:gd name="T15" fmla="*/ 12521 h 8"/>
            </a:gdLst>
            <a:ahLst/>
            <a:cxnLst>
              <a:cxn ang="0">
                <a:pos x="T1" y="T3"/>
              </a:cxn>
              <a:cxn ang="0">
                <a:pos x="T5" y="T7"/>
              </a:cxn>
              <a:cxn ang="0">
                <a:pos x="T9" y="T11"/>
              </a:cxn>
              <a:cxn ang="0">
                <a:pos x="T13" y="T15"/>
              </a:cxn>
            </a:cxnLst>
            <a:rect l="0" t="0" r="r" b="b"/>
            <a:pathLst>
              <a:path w="52" h="8" extrusionOk="0">
                <a:moveTo>
                  <a:pt x="51" y="0"/>
                </a:moveTo>
                <a:cubicBezTo>
                  <a:pt x="34" y="2"/>
                  <a:pt x="17" y="5"/>
                  <a:pt x="0" y="7"/>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4" name=" 16"/>
          <p:cNvSpPr>
            <a:spLocks noRot="1" noChangeAspect="1" noEditPoints="1" noChangeArrowheads="1" noChangeShapeType="1" noTextEdit="1"/>
          </p:cNvSpPr>
          <p:nvPr/>
        </p:nvSpPr>
        <p:spPr bwMode="auto">
          <a:xfrm>
            <a:off x="384175" y="4306888"/>
            <a:ext cx="969963" cy="357187"/>
          </a:xfrm>
          <a:custGeom>
            <a:avLst/>
            <a:gdLst>
              <a:gd name="T0" fmla="+- 0 1152 1067"/>
              <a:gd name="T1" fmla="*/ T0 w 2693"/>
              <a:gd name="T2" fmla="+- 0 12446 11965"/>
              <a:gd name="T3" fmla="*/ 12446 h 991"/>
              <a:gd name="T4" fmla="+- 0 1087 1067"/>
              <a:gd name="T5" fmla="*/ T4 w 2693"/>
              <a:gd name="T6" fmla="+- 0 12413 11965"/>
              <a:gd name="T7" fmla="*/ 12413 h 991"/>
              <a:gd name="T8" fmla="+- 0 1070 1067"/>
              <a:gd name="T9" fmla="*/ T8 w 2693"/>
              <a:gd name="T10" fmla="+- 0 12404 11965"/>
              <a:gd name="T11" fmla="*/ 12404 h 991"/>
              <a:gd name="T12" fmla="+- 0 1067 1067"/>
              <a:gd name="T13" fmla="*/ T12 w 2693"/>
              <a:gd name="T14" fmla="+- 0 12477 11965"/>
              <a:gd name="T15" fmla="*/ 12477 h 991"/>
              <a:gd name="T16" fmla="+- 0 1067 1067"/>
              <a:gd name="T17" fmla="*/ T16 w 2693"/>
              <a:gd name="T18" fmla="+- 0 12951 11965"/>
              <a:gd name="T19" fmla="*/ 12951 h 991"/>
              <a:gd name="T20" fmla="+- 0 1067 1067"/>
              <a:gd name="T21" fmla="*/ T20 w 2693"/>
              <a:gd name="T22" fmla="+- 0 12907 11965"/>
              <a:gd name="T23" fmla="*/ 12907 h 991"/>
              <a:gd name="T24" fmla="+- 0 1168 1067"/>
              <a:gd name="T25" fmla="*/ T24 w 2693"/>
              <a:gd name="T26" fmla="+- 0 12385 11965"/>
              <a:gd name="T27" fmla="*/ 12385 h 991"/>
              <a:gd name="T28" fmla="+- 0 1288 1067"/>
              <a:gd name="T29" fmla="*/ T28 w 2693"/>
              <a:gd name="T30" fmla="+- 0 12321 11965"/>
              <a:gd name="T31" fmla="*/ 12321 h 991"/>
              <a:gd name="T32" fmla="+- 0 1562 1067"/>
              <a:gd name="T33" fmla="*/ T32 w 2693"/>
              <a:gd name="T34" fmla="+- 0 12491 11965"/>
              <a:gd name="T35" fmla="*/ 12491 h 991"/>
              <a:gd name="T36" fmla="+- 0 1734 1067"/>
              <a:gd name="T37" fmla="*/ T36 w 2693"/>
              <a:gd name="T38" fmla="+- 0 12701 11965"/>
              <a:gd name="T39" fmla="*/ 12701 h 991"/>
              <a:gd name="T40" fmla="+- 0 1766 1067"/>
              <a:gd name="T41" fmla="*/ T40 w 2693"/>
              <a:gd name="T42" fmla="+- 0 12811 11965"/>
              <a:gd name="T43" fmla="*/ 12811 h 991"/>
              <a:gd name="T44" fmla="+- 0 1764 1067"/>
              <a:gd name="T45" fmla="*/ T44 w 2693"/>
              <a:gd name="T46" fmla="+- 0 12816 11965"/>
              <a:gd name="T47" fmla="*/ 12816 h 991"/>
              <a:gd name="T48" fmla="+- 0 1744 1067"/>
              <a:gd name="T49" fmla="*/ T48 w 2693"/>
              <a:gd name="T50" fmla="+- 0 12717 11965"/>
              <a:gd name="T51" fmla="*/ 12717 h 991"/>
              <a:gd name="T52" fmla="+- 0 1815 1067"/>
              <a:gd name="T53" fmla="*/ T52 w 2693"/>
              <a:gd name="T54" fmla="+- 0 12250 11965"/>
              <a:gd name="T55" fmla="*/ 12250 h 991"/>
              <a:gd name="T56" fmla="+- 0 2035 1067"/>
              <a:gd name="T57" fmla="*/ T56 w 2693"/>
              <a:gd name="T58" fmla="+- 0 12232 11965"/>
              <a:gd name="T59" fmla="*/ 12232 h 991"/>
              <a:gd name="T60" fmla="+- 0 2190 1067"/>
              <a:gd name="T61" fmla="*/ T60 w 2693"/>
              <a:gd name="T62" fmla="+- 0 12460 11965"/>
              <a:gd name="T63" fmla="*/ 12460 h 991"/>
              <a:gd name="T64" fmla="+- 0 2257 1067"/>
              <a:gd name="T65" fmla="*/ T64 w 2693"/>
              <a:gd name="T66" fmla="+- 0 12677 11965"/>
              <a:gd name="T67" fmla="*/ 12677 h 991"/>
              <a:gd name="T68" fmla="+- 0 2376 1067"/>
              <a:gd name="T69" fmla="*/ T68 w 2693"/>
              <a:gd name="T70" fmla="+- 0 12747 11965"/>
              <a:gd name="T71" fmla="*/ 12747 h 991"/>
              <a:gd name="T72" fmla="+- 0 2539 1067"/>
              <a:gd name="T73" fmla="*/ T72 w 2693"/>
              <a:gd name="T74" fmla="+- 0 12666 11965"/>
              <a:gd name="T75" fmla="*/ 12666 h 991"/>
              <a:gd name="T76" fmla="+- 0 2519 1067"/>
              <a:gd name="T77" fmla="*/ T76 w 2693"/>
              <a:gd name="T78" fmla="+- 0 12616 11965"/>
              <a:gd name="T79" fmla="*/ 12616 h 991"/>
              <a:gd name="T80" fmla="+- 0 2600 1067"/>
              <a:gd name="T81" fmla="*/ T80 w 2693"/>
              <a:gd name="T82" fmla="+- 0 12577 11965"/>
              <a:gd name="T83" fmla="*/ 12577 h 991"/>
              <a:gd name="T84" fmla="+- 0 2833 1067"/>
              <a:gd name="T85" fmla="*/ T84 w 2693"/>
              <a:gd name="T86" fmla="+- 0 12588 11965"/>
              <a:gd name="T87" fmla="*/ 12588 h 991"/>
              <a:gd name="T88" fmla="+- 0 2877 1067"/>
              <a:gd name="T89" fmla="*/ T88 w 2693"/>
              <a:gd name="T90" fmla="+- 0 12677 11965"/>
              <a:gd name="T91" fmla="*/ 12677 h 991"/>
              <a:gd name="T92" fmla="+- 0 2759 1067"/>
              <a:gd name="T93" fmla="*/ T92 w 2693"/>
              <a:gd name="T94" fmla="+- 0 12784 11965"/>
              <a:gd name="T95" fmla="*/ 12784 h 991"/>
              <a:gd name="T96" fmla="+- 0 2704 1067"/>
              <a:gd name="T97" fmla="*/ T96 w 2693"/>
              <a:gd name="T98" fmla="+- 0 12823 11965"/>
              <a:gd name="T99" fmla="*/ 12823 h 991"/>
              <a:gd name="T100" fmla="+- 0 2841 1067"/>
              <a:gd name="T101" fmla="*/ T100 w 2693"/>
              <a:gd name="T102" fmla="+- 0 12800 11965"/>
              <a:gd name="T103" fmla="*/ 12800 h 991"/>
              <a:gd name="T104" fmla="+- 0 2999 1067"/>
              <a:gd name="T105" fmla="*/ T104 w 2693"/>
              <a:gd name="T106" fmla="+- 0 12747 11965"/>
              <a:gd name="T107" fmla="*/ 12747 h 991"/>
              <a:gd name="T108" fmla="+- 0 3527 1067"/>
              <a:gd name="T109" fmla="*/ T108 w 2693"/>
              <a:gd name="T110" fmla="+- 0 12219 11965"/>
              <a:gd name="T111" fmla="*/ 12219 h 991"/>
              <a:gd name="T112" fmla="+- 0 3431 1067"/>
              <a:gd name="T113" fmla="*/ T112 w 2693"/>
              <a:gd name="T114" fmla="+- 0 12158 11965"/>
              <a:gd name="T115" fmla="*/ 12158 h 991"/>
              <a:gd name="T116" fmla="+- 0 3428 1067"/>
              <a:gd name="T117" fmla="*/ T116 w 2693"/>
              <a:gd name="T118" fmla="+- 0 12001 11965"/>
              <a:gd name="T119" fmla="*/ 12001 h 991"/>
              <a:gd name="T120" fmla="+- 0 3598 1067"/>
              <a:gd name="T121" fmla="*/ T120 w 2693"/>
              <a:gd name="T122" fmla="+- 0 11969 11965"/>
              <a:gd name="T123" fmla="*/ 11969 h 991"/>
              <a:gd name="T124" fmla="+- 0 3759 1067"/>
              <a:gd name="T125" fmla="*/ T124 w 2693"/>
              <a:gd name="T126" fmla="+- 0 12240 11965"/>
              <a:gd name="T127" fmla="*/ 12240 h 991"/>
              <a:gd name="T128" fmla="+- 0 3592 1067"/>
              <a:gd name="T129" fmla="*/ T128 w 2693"/>
              <a:gd name="T130" fmla="+- 0 12525 11965"/>
              <a:gd name="T131" fmla="*/ 12525 h 991"/>
              <a:gd name="T132" fmla="+- 0 3393 1067"/>
              <a:gd name="T133" fmla="*/ T132 w 2693"/>
              <a:gd name="T134" fmla="+- 0 12683 11965"/>
              <a:gd name="T135" fmla="*/ 12683 h 991"/>
              <a:gd name="T136" fmla="+- 0 3368 1067"/>
              <a:gd name="T137" fmla="*/ T136 w 2693"/>
              <a:gd name="T138" fmla="+- 0 12691 11965"/>
              <a:gd name="T139" fmla="*/ 12691 h 991"/>
              <a:gd name="T140" fmla="+- 0 3345 1067"/>
              <a:gd name="T141" fmla="*/ T140 w 2693"/>
              <a:gd name="T142" fmla="+- 0 12621 11965"/>
              <a:gd name="T143" fmla="*/ 12621 h 991"/>
              <a:gd name="T144" fmla="+- 0 3407 1067"/>
              <a:gd name="T145" fmla="*/ T144 w 2693"/>
              <a:gd name="T146" fmla="+- 0 12539 11965"/>
              <a:gd name="T147" fmla="*/ 12539 h 991"/>
              <a:gd name="T148" fmla="+- 0 3509 1067"/>
              <a:gd name="T149" fmla="*/ T148 w 2693"/>
              <a:gd name="T150" fmla="+- 0 12524 11965"/>
              <a:gd name="T151" fmla="*/ 12524 h 991"/>
              <a:gd name="T152" fmla="+- 0 3577 1067"/>
              <a:gd name="T153" fmla="*/ T152 w 2693"/>
              <a:gd name="T154" fmla="+- 0 12585 11965"/>
              <a:gd name="T155" fmla="*/ 12585 h 991"/>
              <a:gd name="T156" fmla="+- 0 3636 1067"/>
              <a:gd name="T157" fmla="*/ T156 w 2693"/>
              <a:gd name="T158" fmla="+- 0 12691 11965"/>
              <a:gd name="T159" fmla="*/ 12691 h 991"/>
              <a:gd name="T160" fmla="+- 0 3691 1067"/>
              <a:gd name="T161" fmla="*/ T160 w 2693"/>
              <a:gd name="T162" fmla="+- 0 12776 11965"/>
              <a:gd name="T163" fmla="*/ 12776 h 991"/>
              <a:gd name="T164" fmla="+- 0 3706 1067"/>
              <a:gd name="T165" fmla="*/ T164 w 2693"/>
              <a:gd name="T166" fmla="+- 0 12808 11965"/>
              <a:gd name="T167" fmla="*/ 12808 h 991"/>
              <a:gd name="T168" fmla="+- 0 3706 1067"/>
              <a:gd name="T169" fmla="*/ T168 w 2693"/>
              <a:gd name="T170" fmla="+- 0 12802 11965"/>
              <a:gd name="T171" fmla="*/ 12802 h 991"/>
              <a:gd name="T172" fmla="+- 0 3681 1067"/>
              <a:gd name="T173" fmla="*/ T172 w 2693"/>
              <a:gd name="T174" fmla="+- 0 12765 11965"/>
              <a:gd name="T175" fmla="*/ 12765 h 991"/>
              <a:gd name="T176" fmla="+- 0 3670 1067"/>
              <a:gd name="T177" fmla="*/ T176 w 2693"/>
              <a:gd name="T178" fmla="+- 0 12762 11965"/>
              <a:gd name="T179" fmla="*/ 12762 h 991"/>
              <a:gd name="T180" fmla="+- 0 3645 1067"/>
              <a:gd name="T181" fmla="*/ T180 w 2693"/>
              <a:gd name="T182" fmla="+- 0 12738 11965"/>
              <a:gd name="T183" fmla="*/ 12738 h 99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2693" h="991" extrusionOk="0">
                <a:moveTo>
                  <a:pt x="85" y="481"/>
                </a:moveTo>
                <a:cubicBezTo>
                  <a:pt x="63" y="470"/>
                  <a:pt x="42" y="459"/>
                  <a:pt x="20" y="448"/>
                </a:cubicBezTo>
                <a:cubicBezTo>
                  <a:pt x="12" y="442"/>
                  <a:pt x="10" y="440"/>
                  <a:pt x="3" y="439"/>
                </a:cubicBezTo>
                <a:cubicBezTo>
                  <a:pt x="2" y="459"/>
                  <a:pt x="0" y="490"/>
                  <a:pt x="0" y="512"/>
                </a:cubicBezTo>
                <a:cubicBezTo>
                  <a:pt x="0" y="670"/>
                  <a:pt x="0" y="828"/>
                  <a:pt x="0" y="986"/>
                </a:cubicBezTo>
                <a:cubicBezTo>
                  <a:pt x="0" y="969"/>
                  <a:pt x="0" y="959"/>
                  <a:pt x="0" y="942"/>
                </a:cubicBezTo>
                <a:cubicBezTo>
                  <a:pt x="0" y="766"/>
                  <a:pt x="17" y="578"/>
                  <a:pt x="101" y="420"/>
                </a:cubicBezTo>
                <a:cubicBezTo>
                  <a:pt x="126" y="373"/>
                  <a:pt x="166" y="347"/>
                  <a:pt x="221" y="356"/>
                </a:cubicBezTo>
                <a:cubicBezTo>
                  <a:pt x="323" y="373"/>
                  <a:pt x="422" y="458"/>
                  <a:pt x="495" y="526"/>
                </a:cubicBezTo>
                <a:cubicBezTo>
                  <a:pt x="559" y="586"/>
                  <a:pt x="625" y="658"/>
                  <a:pt x="667" y="736"/>
                </a:cubicBezTo>
                <a:cubicBezTo>
                  <a:pt x="686" y="770"/>
                  <a:pt x="696" y="807"/>
                  <a:pt x="699" y="846"/>
                </a:cubicBezTo>
                <a:cubicBezTo>
                  <a:pt x="698" y="848"/>
                  <a:pt x="698" y="849"/>
                  <a:pt x="697" y="851"/>
                </a:cubicBezTo>
                <a:cubicBezTo>
                  <a:pt x="690" y="818"/>
                  <a:pt x="681" y="787"/>
                  <a:pt x="677" y="752"/>
                </a:cubicBezTo>
                <a:cubicBezTo>
                  <a:pt x="662" y="603"/>
                  <a:pt x="665" y="415"/>
                  <a:pt x="748" y="285"/>
                </a:cubicBezTo>
                <a:cubicBezTo>
                  <a:pt x="802" y="202"/>
                  <a:pt x="896" y="218"/>
                  <a:pt x="968" y="267"/>
                </a:cubicBezTo>
                <a:cubicBezTo>
                  <a:pt x="1049" y="322"/>
                  <a:pt x="1098" y="401"/>
                  <a:pt x="1123" y="495"/>
                </a:cubicBezTo>
                <a:cubicBezTo>
                  <a:pt x="1144" y="572"/>
                  <a:pt x="1151" y="640"/>
                  <a:pt x="1190" y="712"/>
                </a:cubicBezTo>
                <a:cubicBezTo>
                  <a:pt x="1222" y="771"/>
                  <a:pt x="1249" y="769"/>
                  <a:pt x="1309" y="782"/>
                </a:cubicBezTo>
              </a:path>
              <a:path w="2693" h="991" extrusionOk="0">
                <a:moveTo>
                  <a:pt x="1472" y="701"/>
                </a:moveTo>
                <a:cubicBezTo>
                  <a:pt x="1465" y="689"/>
                  <a:pt x="1451" y="665"/>
                  <a:pt x="1452" y="651"/>
                </a:cubicBezTo>
                <a:cubicBezTo>
                  <a:pt x="1454" y="617"/>
                  <a:pt x="1511" y="614"/>
                  <a:pt x="1533" y="612"/>
                </a:cubicBezTo>
                <a:cubicBezTo>
                  <a:pt x="1607" y="605"/>
                  <a:pt x="1694" y="606"/>
                  <a:pt x="1766" y="623"/>
                </a:cubicBezTo>
                <a:cubicBezTo>
                  <a:pt x="1823" y="636"/>
                  <a:pt x="1844" y="663"/>
                  <a:pt x="1810" y="712"/>
                </a:cubicBezTo>
                <a:cubicBezTo>
                  <a:pt x="1780" y="756"/>
                  <a:pt x="1735" y="791"/>
                  <a:pt x="1692" y="819"/>
                </a:cubicBezTo>
                <a:cubicBezTo>
                  <a:pt x="1672" y="832"/>
                  <a:pt x="1654" y="842"/>
                  <a:pt x="1637" y="858"/>
                </a:cubicBezTo>
                <a:cubicBezTo>
                  <a:pt x="1686" y="856"/>
                  <a:pt x="1725" y="848"/>
                  <a:pt x="1774" y="835"/>
                </a:cubicBezTo>
                <a:cubicBezTo>
                  <a:pt x="1852" y="813"/>
                  <a:pt x="1881" y="804"/>
                  <a:pt x="1932" y="782"/>
                </a:cubicBezTo>
              </a:path>
              <a:path w="2693" h="991" extrusionOk="0">
                <a:moveTo>
                  <a:pt x="2460" y="254"/>
                </a:moveTo>
                <a:cubicBezTo>
                  <a:pt x="2425" y="236"/>
                  <a:pt x="2394" y="220"/>
                  <a:pt x="2364" y="193"/>
                </a:cubicBezTo>
                <a:cubicBezTo>
                  <a:pt x="2318" y="151"/>
                  <a:pt x="2310" y="78"/>
                  <a:pt x="2361" y="36"/>
                </a:cubicBezTo>
                <a:cubicBezTo>
                  <a:pt x="2406" y="0"/>
                  <a:pt x="2476" y="-8"/>
                  <a:pt x="2531" y="4"/>
                </a:cubicBezTo>
                <a:cubicBezTo>
                  <a:pt x="2650" y="31"/>
                  <a:pt x="2711" y="161"/>
                  <a:pt x="2692" y="275"/>
                </a:cubicBezTo>
                <a:cubicBezTo>
                  <a:pt x="2674" y="385"/>
                  <a:pt x="2599" y="482"/>
                  <a:pt x="2525" y="560"/>
                </a:cubicBezTo>
                <a:cubicBezTo>
                  <a:pt x="2469" y="619"/>
                  <a:pt x="2401" y="683"/>
                  <a:pt x="2326" y="718"/>
                </a:cubicBezTo>
                <a:cubicBezTo>
                  <a:pt x="2318" y="721"/>
                  <a:pt x="2309" y="723"/>
                  <a:pt x="2301" y="726"/>
                </a:cubicBezTo>
                <a:cubicBezTo>
                  <a:pt x="2281" y="703"/>
                  <a:pt x="2265" y="697"/>
                  <a:pt x="2278" y="656"/>
                </a:cubicBezTo>
                <a:cubicBezTo>
                  <a:pt x="2288" y="625"/>
                  <a:pt x="2313" y="592"/>
                  <a:pt x="2340" y="574"/>
                </a:cubicBezTo>
                <a:cubicBezTo>
                  <a:pt x="2369" y="555"/>
                  <a:pt x="2409" y="546"/>
                  <a:pt x="2442" y="559"/>
                </a:cubicBezTo>
                <a:cubicBezTo>
                  <a:pt x="2473" y="571"/>
                  <a:pt x="2492" y="593"/>
                  <a:pt x="2510" y="620"/>
                </a:cubicBezTo>
                <a:cubicBezTo>
                  <a:pt x="2532" y="655"/>
                  <a:pt x="2549" y="690"/>
                  <a:pt x="2569" y="726"/>
                </a:cubicBezTo>
                <a:cubicBezTo>
                  <a:pt x="2586" y="755"/>
                  <a:pt x="2606" y="783"/>
                  <a:pt x="2624" y="811"/>
                </a:cubicBezTo>
                <a:cubicBezTo>
                  <a:pt x="2628" y="818"/>
                  <a:pt x="2637" y="840"/>
                  <a:pt x="2639" y="843"/>
                </a:cubicBezTo>
                <a:cubicBezTo>
                  <a:pt x="2640" y="845"/>
                  <a:pt x="2638" y="835"/>
                  <a:pt x="2639" y="837"/>
                </a:cubicBezTo>
                <a:cubicBezTo>
                  <a:pt x="2632" y="822"/>
                  <a:pt x="2627" y="809"/>
                  <a:pt x="2614" y="800"/>
                </a:cubicBezTo>
                <a:cubicBezTo>
                  <a:pt x="2606" y="794"/>
                  <a:pt x="2609" y="802"/>
                  <a:pt x="2603" y="797"/>
                </a:cubicBezTo>
                <a:cubicBezTo>
                  <a:pt x="2593" y="789"/>
                  <a:pt x="2587" y="781"/>
                  <a:pt x="2578" y="773"/>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5" name=" 17"/>
          <p:cNvSpPr>
            <a:spLocks noRot="1" noChangeAspect="1" noEditPoints="1" noChangeArrowheads="1" noChangeShapeType="1" noTextEdit="1"/>
          </p:cNvSpPr>
          <p:nvPr/>
        </p:nvSpPr>
        <p:spPr bwMode="auto">
          <a:xfrm>
            <a:off x="1793875" y="4183063"/>
            <a:ext cx="2740025" cy="652462"/>
          </a:xfrm>
          <a:custGeom>
            <a:avLst/>
            <a:gdLst>
              <a:gd name="T0" fmla="+- 0 5864 4983"/>
              <a:gd name="T1" fmla="*/ T0 w 7613"/>
              <a:gd name="T2" fmla="+- 0 12080 11619"/>
              <a:gd name="T3" fmla="*/ 12080 h 1812"/>
              <a:gd name="T4" fmla="+- 0 5435 4983"/>
              <a:gd name="T5" fmla="*/ T4 w 7613"/>
              <a:gd name="T6" fmla="+- 0 12151 11619"/>
              <a:gd name="T7" fmla="*/ 12151 h 1812"/>
              <a:gd name="T8" fmla="+- 0 5873 4983"/>
              <a:gd name="T9" fmla="*/ T8 w 7613"/>
              <a:gd name="T10" fmla="+- 0 12667 11619"/>
              <a:gd name="T11" fmla="*/ 12667 h 1812"/>
              <a:gd name="T12" fmla="+- 0 6138 4983"/>
              <a:gd name="T13" fmla="*/ T12 w 7613"/>
              <a:gd name="T14" fmla="+- 0 12485 11619"/>
              <a:gd name="T15" fmla="*/ 12485 h 1812"/>
              <a:gd name="T16" fmla="+- 0 6111 4983"/>
              <a:gd name="T17" fmla="*/ T16 w 7613"/>
              <a:gd name="T18" fmla="+- 0 12698 11619"/>
              <a:gd name="T19" fmla="*/ 12698 h 1812"/>
              <a:gd name="T20" fmla="+- 0 6654 4983"/>
              <a:gd name="T21" fmla="*/ T20 w 7613"/>
              <a:gd name="T22" fmla="+- 0 12652 11619"/>
              <a:gd name="T23" fmla="*/ 12652 h 1812"/>
              <a:gd name="T24" fmla="+- 0 6955 4983"/>
              <a:gd name="T25" fmla="*/ T24 w 7613"/>
              <a:gd name="T26" fmla="+- 0 12662 11619"/>
              <a:gd name="T27" fmla="*/ 12662 h 1812"/>
              <a:gd name="T28" fmla="+- 0 6830 4983"/>
              <a:gd name="T29" fmla="*/ T28 w 7613"/>
              <a:gd name="T30" fmla="+- 0 12813 11619"/>
              <a:gd name="T31" fmla="*/ 12813 h 1812"/>
              <a:gd name="T32" fmla="+- 0 7669 4983"/>
              <a:gd name="T33" fmla="*/ T32 w 7613"/>
              <a:gd name="T34" fmla="+- 0 12322 11619"/>
              <a:gd name="T35" fmla="*/ 12322 h 1812"/>
              <a:gd name="T36" fmla="+- 0 7592 4983"/>
              <a:gd name="T37" fmla="*/ T36 w 7613"/>
              <a:gd name="T38" fmla="+- 0 12779 11619"/>
              <a:gd name="T39" fmla="*/ 12779 h 1812"/>
              <a:gd name="T40" fmla="+- 0 7743 4983"/>
              <a:gd name="T41" fmla="*/ T40 w 7613"/>
              <a:gd name="T42" fmla="+- 0 12324 11619"/>
              <a:gd name="T43" fmla="*/ 12324 h 1812"/>
              <a:gd name="T44" fmla="+- 0 7974 4983"/>
              <a:gd name="T45" fmla="*/ T44 w 7613"/>
              <a:gd name="T46" fmla="+- 0 12716 11619"/>
              <a:gd name="T47" fmla="*/ 12716 h 1812"/>
              <a:gd name="T48" fmla="+- 0 8309 4983"/>
              <a:gd name="T49" fmla="*/ T48 w 7613"/>
              <a:gd name="T50" fmla="+- 0 12360 11619"/>
              <a:gd name="T51" fmla="*/ 12360 h 1812"/>
              <a:gd name="T52" fmla="+- 0 8434 4983"/>
              <a:gd name="T53" fmla="*/ T52 w 7613"/>
              <a:gd name="T54" fmla="+- 0 12758 11619"/>
              <a:gd name="T55" fmla="*/ 12758 h 1812"/>
              <a:gd name="T56" fmla="+- 0 8429 4983"/>
              <a:gd name="T57" fmla="*/ T56 w 7613"/>
              <a:gd name="T58" fmla="+- 0 11758 11619"/>
              <a:gd name="T59" fmla="*/ 11758 h 1812"/>
              <a:gd name="T60" fmla="+- 0 8679 4983"/>
              <a:gd name="T61" fmla="*/ T60 w 7613"/>
              <a:gd name="T62" fmla="+- 0 11625 11619"/>
              <a:gd name="T63" fmla="*/ 11625 h 1812"/>
              <a:gd name="T64" fmla="+- 0 8559 4983"/>
              <a:gd name="T65" fmla="*/ T64 w 7613"/>
              <a:gd name="T66" fmla="+- 0 11905 11619"/>
              <a:gd name="T67" fmla="*/ 11905 h 1812"/>
              <a:gd name="T68" fmla="+- 0 8667 4983"/>
              <a:gd name="T69" fmla="*/ T68 w 7613"/>
              <a:gd name="T70" fmla="+- 0 11983 11619"/>
              <a:gd name="T71" fmla="*/ 11983 h 1812"/>
              <a:gd name="T72" fmla="+- 0 8387 4983"/>
              <a:gd name="T73" fmla="*/ T72 w 7613"/>
              <a:gd name="T74" fmla="+- 0 12219 11619"/>
              <a:gd name="T75" fmla="*/ 12219 h 1812"/>
              <a:gd name="T76" fmla="+- 0 8787 4983"/>
              <a:gd name="T77" fmla="*/ T76 w 7613"/>
              <a:gd name="T78" fmla="+- 0 12692 11619"/>
              <a:gd name="T79" fmla="*/ 12692 h 1812"/>
              <a:gd name="T80" fmla="+- 0 8793 4983"/>
              <a:gd name="T81" fmla="*/ T80 w 7613"/>
              <a:gd name="T82" fmla="+- 0 12943 11619"/>
              <a:gd name="T83" fmla="*/ 12943 h 1812"/>
              <a:gd name="T84" fmla="+- 0 9260 4983"/>
              <a:gd name="T85" fmla="*/ T84 w 7613"/>
              <a:gd name="T86" fmla="+- 0 12623 11619"/>
              <a:gd name="T87" fmla="*/ 12623 h 1812"/>
              <a:gd name="T88" fmla="+- 0 9272 4983"/>
              <a:gd name="T89" fmla="*/ T88 w 7613"/>
              <a:gd name="T90" fmla="+- 0 12961 11619"/>
              <a:gd name="T91" fmla="*/ 12961 h 1812"/>
              <a:gd name="T92" fmla="+- 0 9853 4983"/>
              <a:gd name="T93" fmla="*/ T92 w 7613"/>
              <a:gd name="T94" fmla="+- 0 12712 11619"/>
              <a:gd name="T95" fmla="*/ 12712 h 1812"/>
              <a:gd name="T96" fmla="+- 0 9906 4983"/>
              <a:gd name="T97" fmla="*/ T96 w 7613"/>
              <a:gd name="T98" fmla="+- 0 13036 11619"/>
              <a:gd name="T99" fmla="*/ 13036 h 1812"/>
              <a:gd name="T100" fmla="+- 0 10326 4983"/>
              <a:gd name="T101" fmla="*/ T100 w 7613"/>
              <a:gd name="T102" fmla="+- 0 12646 11619"/>
              <a:gd name="T103" fmla="*/ 12646 h 1812"/>
              <a:gd name="T104" fmla="+- 0 10144 4983"/>
              <a:gd name="T105" fmla="*/ T104 w 7613"/>
              <a:gd name="T106" fmla="+- 0 12989 11619"/>
              <a:gd name="T107" fmla="*/ 12989 h 1812"/>
              <a:gd name="T108" fmla="+- 0 10336 4983"/>
              <a:gd name="T109" fmla="*/ T108 w 7613"/>
              <a:gd name="T110" fmla="+- 0 12692 11619"/>
              <a:gd name="T111" fmla="*/ 12692 h 1812"/>
              <a:gd name="T112" fmla="+- 0 11076 4983"/>
              <a:gd name="T113" fmla="*/ T112 w 7613"/>
              <a:gd name="T114" fmla="+- 0 12667 11619"/>
              <a:gd name="T115" fmla="*/ 12667 h 1812"/>
              <a:gd name="T116" fmla="+- 0 10623 4983"/>
              <a:gd name="T117" fmla="*/ T116 w 7613"/>
              <a:gd name="T118" fmla="+- 0 12965 11619"/>
              <a:gd name="T119" fmla="*/ 12965 h 1812"/>
              <a:gd name="T120" fmla="+- 0 11258 4983"/>
              <a:gd name="T121" fmla="*/ T120 w 7613"/>
              <a:gd name="T122" fmla="+- 0 12262 11619"/>
              <a:gd name="T123" fmla="*/ 12262 h 1812"/>
              <a:gd name="T124" fmla="+- 0 11052 4983"/>
              <a:gd name="T125" fmla="*/ T124 w 7613"/>
              <a:gd name="T126" fmla="+- 0 12602 11619"/>
              <a:gd name="T127" fmla="*/ 12602 h 1812"/>
              <a:gd name="T128" fmla="+- 0 11886 4983"/>
              <a:gd name="T129" fmla="*/ T128 w 7613"/>
              <a:gd name="T130" fmla="+- 0 12507 11619"/>
              <a:gd name="T131" fmla="*/ 12507 h 1812"/>
              <a:gd name="T132" fmla="+- 0 11812 4983"/>
              <a:gd name="T133" fmla="*/ T132 w 7613"/>
              <a:gd name="T134" fmla="+- 0 12663 11619"/>
              <a:gd name="T135" fmla="*/ 12663 h 1812"/>
              <a:gd name="T136" fmla="+- 0 11795 4983"/>
              <a:gd name="T137" fmla="*/ T136 w 7613"/>
              <a:gd name="T138" fmla="+- 0 12847 11619"/>
              <a:gd name="T139" fmla="*/ 12847 h 1812"/>
              <a:gd name="T140" fmla="+- 0 11944 4983"/>
              <a:gd name="T141" fmla="*/ T140 w 7613"/>
              <a:gd name="T142" fmla="+- 0 12449 11619"/>
              <a:gd name="T143" fmla="*/ 12449 h 1812"/>
              <a:gd name="T144" fmla="+- 0 11964 4983"/>
              <a:gd name="T145" fmla="*/ T144 w 7613"/>
              <a:gd name="T146" fmla="+- 0 12763 11619"/>
              <a:gd name="T147" fmla="*/ 12763 h 1812"/>
              <a:gd name="T148" fmla="+- 0 11884 4983"/>
              <a:gd name="T149" fmla="*/ T148 w 7613"/>
              <a:gd name="T150" fmla="+- 0 12513 11619"/>
              <a:gd name="T151" fmla="*/ 12513 h 1812"/>
              <a:gd name="T152" fmla="+- 0 12312 4983"/>
              <a:gd name="T153" fmla="*/ T152 w 7613"/>
              <a:gd name="T154" fmla="+- 0 12534 11619"/>
              <a:gd name="T155" fmla="*/ 12534 h 1812"/>
              <a:gd name="T156" fmla="+- 0 12102 4983"/>
              <a:gd name="T157" fmla="*/ T156 w 7613"/>
              <a:gd name="T158" fmla="+- 0 13041 11619"/>
              <a:gd name="T159" fmla="*/ 13041 h 1812"/>
              <a:gd name="T160" fmla="+- 0 12593 4983"/>
              <a:gd name="T161" fmla="*/ T160 w 7613"/>
              <a:gd name="T162" fmla="+- 0 12971 11619"/>
              <a:gd name="T163" fmla="*/ 12971 h 1812"/>
              <a:gd name="T164" fmla="+- 0 12587 4983"/>
              <a:gd name="T165" fmla="*/ T164 w 7613"/>
              <a:gd name="T166" fmla="+- 0 13251 11619"/>
              <a:gd name="T167" fmla="*/ 13251 h 1812"/>
              <a:gd name="T168" fmla="+- 0 6502 4983"/>
              <a:gd name="T169" fmla="*/ T168 w 7613"/>
              <a:gd name="T170" fmla="+- 0 12197 11619"/>
              <a:gd name="T171" fmla="*/ 12197 h 1812"/>
              <a:gd name="T172" fmla="+- 0 7358 4983"/>
              <a:gd name="T173" fmla="*/ T172 w 7613"/>
              <a:gd name="T174" fmla="+- 0 13216 11619"/>
              <a:gd name="T175" fmla="*/ 13216 h 1812"/>
              <a:gd name="T176" fmla="+- 0 7970 4983"/>
              <a:gd name="T177" fmla="*/ T176 w 7613"/>
              <a:gd name="T178" fmla="+- 0 13176 11619"/>
              <a:gd name="T179" fmla="*/ 13176 h 1812"/>
              <a:gd name="T180" fmla="+- 0 8670 4983"/>
              <a:gd name="T181" fmla="*/ T180 w 7613"/>
              <a:gd name="T182" fmla="+- 0 13090 11619"/>
              <a:gd name="T183" fmla="*/ 13090 h 1812"/>
              <a:gd name="T184" fmla="+- 0 7133 4983"/>
              <a:gd name="T185" fmla="*/ T184 w 7613"/>
              <a:gd name="T186" fmla="+- 0 13396 11619"/>
              <a:gd name="T187" fmla="*/ 13396 h 1812"/>
              <a:gd name="T188" fmla="+- 0 7514 4983"/>
              <a:gd name="T189" fmla="*/ T188 w 7613"/>
              <a:gd name="T190" fmla="+- 0 13430 11619"/>
              <a:gd name="T191" fmla="*/ 13430 h 1812"/>
              <a:gd name="T192" fmla="+- 0 8646 4983"/>
              <a:gd name="T193" fmla="*/ T192 w 7613"/>
              <a:gd name="T194" fmla="+- 0 13351 11619"/>
              <a:gd name="T195" fmla="*/ 13351 h 1812"/>
              <a:gd name="T196" fmla="+- 0 8637 4983"/>
              <a:gd name="T197" fmla="*/ T196 w 7613"/>
              <a:gd name="T198" fmla="+- 0 13341 11619"/>
              <a:gd name="T199" fmla="*/ 13341 h 1812"/>
              <a:gd name="T200" fmla="+- 0 8515 4983"/>
              <a:gd name="T201" fmla="*/ T200 w 7613"/>
              <a:gd name="T202" fmla="+- 0 13361 11619"/>
              <a:gd name="T203" fmla="*/ 13361 h 181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Lst>
            <a:rect l="0" t="0" r="r" b="b"/>
            <a:pathLst>
              <a:path w="7613" h="1812" extrusionOk="0">
                <a:moveTo>
                  <a:pt x="771" y="439"/>
                </a:moveTo>
                <a:cubicBezTo>
                  <a:pt x="794" y="444"/>
                  <a:pt x="816" y="448"/>
                  <a:pt x="839" y="453"/>
                </a:cubicBezTo>
                <a:cubicBezTo>
                  <a:pt x="853" y="456"/>
                  <a:pt x="867" y="459"/>
                  <a:pt x="881" y="461"/>
                </a:cubicBezTo>
                <a:cubicBezTo>
                  <a:pt x="886" y="462"/>
                  <a:pt x="886" y="460"/>
                  <a:pt x="891" y="461"/>
                </a:cubicBezTo>
                <a:cubicBezTo>
                  <a:pt x="848" y="447"/>
                  <a:pt x="803" y="444"/>
                  <a:pt x="757" y="446"/>
                </a:cubicBezTo>
                <a:cubicBezTo>
                  <a:pt x="654" y="451"/>
                  <a:pt x="542" y="482"/>
                  <a:pt x="452" y="532"/>
                </a:cubicBezTo>
                <a:cubicBezTo>
                  <a:pt x="348" y="590"/>
                  <a:pt x="249" y="682"/>
                  <a:pt x="233" y="805"/>
                </a:cubicBezTo>
                <a:cubicBezTo>
                  <a:pt x="222" y="889"/>
                  <a:pt x="270" y="945"/>
                  <a:pt x="342" y="982"/>
                </a:cubicBezTo>
                <a:cubicBezTo>
                  <a:pt x="501" y="1063"/>
                  <a:pt x="717" y="1057"/>
                  <a:pt x="890" y="1048"/>
                </a:cubicBezTo>
                <a:cubicBezTo>
                  <a:pt x="927" y="1044"/>
                  <a:pt x="963" y="1041"/>
                  <a:pt x="1000" y="1037"/>
                </a:cubicBezTo>
              </a:path>
              <a:path w="7613" h="1812" extrusionOk="0">
                <a:moveTo>
                  <a:pt x="1206" y="922"/>
                </a:moveTo>
                <a:cubicBezTo>
                  <a:pt x="1190" y="904"/>
                  <a:pt x="1169" y="886"/>
                  <a:pt x="1155" y="866"/>
                </a:cubicBezTo>
                <a:cubicBezTo>
                  <a:pt x="1149" y="857"/>
                  <a:pt x="1154" y="860"/>
                  <a:pt x="1152" y="854"/>
                </a:cubicBezTo>
                <a:cubicBezTo>
                  <a:pt x="1152" y="877"/>
                  <a:pt x="1151" y="900"/>
                  <a:pt x="1149" y="923"/>
                </a:cubicBezTo>
                <a:cubicBezTo>
                  <a:pt x="1143" y="975"/>
                  <a:pt x="1131" y="1027"/>
                  <a:pt x="1128" y="1079"/>
                </a:cubicBezTo>
                <a:cubicBezTo>
                  <a:pt x="1125" y="1127"/>
                  <a:pt x="1119" y="1178"/>
                  <a:pt x="1162" y="1211"/>
                </a:cubicBezTo>
                <a:cubicBezTo>
                  <a:pt x="1194" y="1226"/>
                  <a:pt x="1205" y="1231"/>
                  <a:pt x="1230" y="1228"/>
                </a:cubicBezTo>
              </a:path>
              <a:path w="7613" h="1812" extrusionOk="0">
                <a:moveTo>
                  <a:pt x="1671" y="1033"/>
                </a:moveTo>
                <a:cubicBezTo>
                  <a:pt x="1700" y="1000"/>
                  <a:pt x="1735" y="964"/>
                  <a:pt x="1778" y="951"/>
                </a:cubicBezTo>
                <a:cubicBezTo>
                  <a:pt x="1822" y="938"/>
                  <a:pt x="1854" y="949"/>
                  <a:pt x="1895" y="961"/>
                </a:cubicBezTo>
                <a:cubicBezTo>
                  <a:pt x="1937" y="973"/>
                  <a:pt x="1989" y="988"/>
                  <a:pt x="1972" y="1043"/>
                </a:cubicBezTo>
                <a:cubicBezTo>
                  <a:pt x="1956" y="1094"/>
                  <a:pt x="1868" y="1129"/>
                  <a:pt x="1823" y="1149"/>
                </a:cubicBezTo>
                <a:cubicBezTo>
                  <a:pt x="1783" y="1167"/>
                  <a:pt x="1740" y="1179"/>
                  <a:pt x="1698" y="1190"/>
                </a:cubicBezTo>
                <a:cubicBezTo>
                  <a:pt x="1747" y="1193"/>
                  <a:pt x="1797" y="1194"/>
                  <a:pt x="1847" y="1194"/>
                </a:cubicBezTo>
                <a:cubicBezTo>
                  <a:pt x="1942" y="1194"/>
                  <a:pt x="2035" y="1190"/>
                  <a:pt x="2129" y="1183"/>
                </a:cubicBezTo>
              </a:path>
              <a:path w="7613" h="1812" extrusionOk="0">
                <a:moveTo>
                  <a:pt x="2687" y="844"/>
                </a:moveTo>
                <a:cubicBezTo>
                  <a:pt x="2687" y="797"/>
                  <a:pt x="2687" y="750"/>
                  <a:pt x="2686" y="703"/>
                </a:cubicBezTo>
                <a:cubicBezTo>
                  <a:pt x="2674" y="725"/>
                  <a:pt x="2662" y="739"/>
                  <a:pt x="2656" y="767"/>
                </a:cubicBezTo>
                <a:cubicBezTo>
                  <a:pt x="2638" y="851"/>
                  <a:pt x="2635" y="937"/>
                  <a:pt x="2627" y="1022"/>
                </a:cubicBezTo>
                <a:cubicBezTo>
                  <a:pt x="2623" y="1068"/>
                  <a:pt x="2614" y="1114"/>
                  <a:pt x="2609" y="1160"/>
                </a:cubicBezTo>
                <a:cubicBezTo>
                  <a:pt x="2609" y="1164"/>
                  <a:pt x="2609" y="1167"/>
                  <a:pt x="2609" y="1171"/>
                </a:cubicBezTo>
                <a:cubicBezTo>
                  <a:pt x="2609" y="1064"/>
                  <a:pt x="2611" y="961"/>
                  <a:pt x="2645" y="858"/>
                </a:cubicBezTo>
                <a:cubicBezTo>
                  <a:pt x="2662" y="806"/>
                  <a:pt x="2697" y="715"/>
                  <a:pt x="2760" y="705"/>
                </a:cubicBezTo>
                <a:cubicBezTo>
                  <a:pt x="2807" y="697"/>
                  <a:pt x="2850" y="745"/>
                  <a:pt x="2877" y="777"/>
                </a:cubicBezTo>
                <a:cubicBezTo>
                  <a:pt x="2920" y="830"/>
                  <a:pt x="2943" y="894"/>
                  <a:pt x="2961" y="959"/>
                </a:cubicBezTo>
                <a:cubicBezTo>
                  <a:pt x="2972" y="998"/>
                  <a:pt x="2968" y="1063"/>
                  <a:pt x="2991" y="1097"/>
                </a:cubicBezTo>
                <a:cubicBezTo>
                  <a:pt x="2995" y="1098"/>
                  <a:pt x="3000" y="1100"/>
                  <a:pt x="3004" y="1101"/>
                </a:cubicBezTo>
                <a:cubicBezTo>
                  <a:pt x="3048" y="1079"/>
                  <a:pt x="3081" y="1060"/>
                  <a:pt x="3115" y="1019"/>
                </a:cubicBezTo>
                <a:cubicBezTo>
                  <a:pt x="3189" y="929"/>
                  <a:pt x="3247" y="828"/>
                  <a:pt x="3326" y="741"/>
                </a:cubicBezTo>
                <a:cubicBezTo>
                  <a:pt x="3347" y="718"/>
                  <a:pt x="3368" y="699"/>
                  <a:pt x="3400" y="710"/>
                </a:cubicBezTo>
                <a:cubicBezTo>
                  <a:pt x="3457" y="730"/>
                  <a:pt x="3453" y="856"/>
                  <a:pt x="3455" y="899"/>
                </a:cubicBezTo>
                <a:cubicBezTo>
                  <a:pt x="3459" y="978"/>
                  <a:pt x="3457" y="1060"/>
                  <a:pt x="3451" y="1139"/>
                </a:cubicBezTo>
                <a:cubicBezTo>
                  <a:pt x="3448" y="1176"/>
                  <a:pt x="3429" y="1238"/>
                  <a:pt x="3436" y="1275"/>
                </a:cubicBezTo>
                <a:cubicBezTo>
                  <a:pt x="3439" y="1294"/>
                  <a:pt x="3447" y="1252"/>
                  <a:pt x="3451" y="1233"/>
                </a:cubicBezTo>
              </a:path>
              <a:path w="7613" h="1812" extrusionOk="0">
                <a:moveTo>
                  <a:pt x="3446" y="139"/>
                </a:moveTo>
                <a:cubicBezTo>
                  <a:pt x="3446" y="112"/>
                  <a:pt x="3445" y="84"/>
                  <a:pt x="3448" y="58"/>
                </a:cubicBezTo>
                <a:cubicBezTo>
                  <a:pt x="3452" y="26"/>
                  <a:pt x="3476" y="20"/>
                  <a:pt x="3505" y="13"/>
                </a:cubicBezTo>
                <a:cubicBezTo>
                  <a:pt x="3548" y="3"/>
                  <a:pt x="3655" y="-21"/>
                  <a:pt x="3696" y="6"/>
                </a:cubicBezTo>
                <a:cubicBezTo>
                  <a:pt x="3720" y="23"/>
                  <a:pt x="3727" y="42"/>
                  <a:pt x="3732" y="71"/>
                </a:cubicBezTo>
                <a:cubicBezTo>
                  <a:pt x="3738" y="109"/>
                  <a:pt x="3740" y="155"/>
                  <a:pt x="3723" y="191"/>
                </a:cubicBezTo>
                <a:cubicBezTo>
                  <a:pt x="3696" y="247"/>
                  <a:pt x="3630" y="268"/>
                  <a:pt x="3576" y="286"/>
                </a:cubicBezTo>
                <a:cubicBezTo>
                  <a:pt x="3531" y="301"/>
                  <a:pt x="3483" y="312"/>
                  <a:pt x="3436" y="317"/>
                </a:cubicBezTo>
                <a:cubicBezTo>
                  <a:pt x="3429" y="317"/>
                  <a:pt x="3428" y="316"/>
                  <a:pt x="3424" y="318"/>
                </a:cubicBezTo>
                <a:cubicBezTo>
                  <a:pt x="3508" y="318"/>
                  <a:pt x="3614" y="309"/>
                  <a:pt x="3684" y="364"/>
                </a:cubicBezTo>
                <a:cubicBezTo>
                  <a:pt x="3714" y="387"/>
                  <a:pt x="3731" y="434"/>
                  <a:pt x="3717" y="471"/>
                </a:cubicBezTo>
                <a:cubicBezTo>
                  <a:pt x="3697" y="524"/>
                  <a:pt x="3633" y="544"/>
                  <a:pt x="3586" y="560"/>
                </a:cubicBezTo>
                <a:cubicBezTo>
                  <a:pt x="3525" y="581"/>
                  <a:pt x="3470" y="600"/>
                  <a:pt x="3404" y="600"/>
                </a:cubicBezTo>
                <a:cubicBezTo>
                  <a:pt x="3370" y="596"/>
                  <a:pt x="3359" y="596"/>
                  <a:pt x="3341" y="581"/>
                </a:cubicBezTo>
              </a:path>
              <a:path w="7613" h="1812" extrusionOk="0">
                <a:moveTo>
                  <a:pt x="3762" y="1114"/>
                </a:moveTo>
                <a:cubicBezTo>
                  <a:pt x="3777" y="1101"/>
                  <a:pt x="3790" y="1088"/>
                  <a:pt x="3804" y="1073"/>
                </a:cubicBezTo>
                <a:cubicBezTo>
                  <a:pt x="3805" y="1072"/>
                  <a:pt x="3806" y="1070"/>
                  <a:pt x="3807" y="1069"/>
                </a:cubicBezTo>
                <a:cubicBezTo>
                  <a:pt x="3808" y="1084"/>
                  <a:pt x="3810" y="1099"/>
                  <a:pt x="3810" y="1114"/>
                </a:cubicBezTo>
                <a:cubicBezTo>
                  <a:pt x="3811" y="1184"/>
                  <a:pt x="3810" y="1254"/>
                  <a:pt x="3810" y="1324"/>
                </a:cubicBezTo>
                <a:cubicBezTo>
                  <a:pt x="3810" y="1316"/>
                  <a:pt x="3810" y="1322"/>
                  <a:pt x="3810" y="1314"/>
                </a:cubicBezTo>
                <a:cubicBezTo>
                  <a:pt x="3810" y="1181"/>
                  <a:pt x="3871" y="1083"/>
                  <a:pt x="3997" y="1033"/>
                </a:cubicBezTo>
                <a:cubicBezTo>
                  <a:pt x="4079" y="1001"/>
                  <a:pt x="4189" y="986"/>
                  <a:pt x="4277" y="1004"/>
                </a:cubicBezTo>
                <a:cubicBezTo>
                  <a:pt x="4378" y="1024"/>
                  <a:pt x="4427" y="1117"/>
                  <a:pt x="4429" y="1213"/>
                </a:cubicBezTo>
                <a:cubicBezTo>
                  <a:pt x="4430" y="1257"/>
                  <a:pt x="4421" y="1298"/>
                  <a:pt x="4384" y="1325"/>
                </a:cubicBezTo>
                <a:cubicBezTo>
                  <a:pt x="4352" y="1349"/>
                  <a:pt x="4324" y="1342"/>
                  <a:pt x="4289" y="1342"/>
                </a:cubicBezTo>
                <a:cubicBezTo>
                  <a:pt x="4276" y="1293"/>
                  <a:pt x="4270" y="1270"/>
                  <a:pt x="4298" y="1215"/>
                </a:cubicBezTo>
                <a:cubicBezTo>
                  <a:pt x="4371" y="1069"/>
                  <a:pt x="4530" y="980"/>
                  <a:pt x="4691" y="991"/>
                </a:cubicBezTo>
                <a:cubicBezTo>
                  <a:pt x="4761" y="996"/>
                  <a:pt x="4840" y="1024"/>
                  <a:pt x="4870" y="1093"/>
                </a:cubicBezTo>
                <a:cubicBezTo>
                  <a:pt x="4899" y="1162"/>
                  <a:pt x="4876" y="1228"/>
                  <a:pt x="4858" y="1295"/>
                </a:cubicBezTo>
                <a:cubicBezTo>
                  <a:pt x="4847" y="1334"/>
                  <a:pt x="4828" y="1387"/>
                  <a:pt x="4876" y="1407"/>
                </a:cubicBezTo>
                <a:cubicBezTo>
                  <a:pt x="4892" y="1410"/>
                  <a:pt x="4907" y="1414"/>
                  <a:pt x="4923" y="1417"/>
                </a:cubicBezTo>
              </a:path>
              <a:path w="7613" h="1812" extrusionOk="0">
                <a:moveTo>
                  <a:pt x="5464" y="1190"/>
                </a:moveTo>
                <a:cubicBezTo>
                  <a:pt x="5464" y="1150"/>
                  <a:pt x="5471" y="1103"/>
                  <a:pt x="5461" y="1064"/>
                </a:cubicBezTo>
                <a:cubicBezTo>
                  <a:pt x="5449" y="1014"/>
                  <a:pt x="5381" y="1022"/>
                  <a:pt x="5343" y="1027"/>
                </a:cubicBezTo>
                <a:cubicBezTo>
                  <a:pt x="5268" y="1036"/>
                  <a:pt x="5189" y="1067"/>
                  <a:pt x="5131" y="1115"/>
                </a:cubicBezTo>
                <a:cubicBezTo>
                  <a:pt x="5085" y="1153"/>
                  <a:pt x="5049" y="1211"/>
                  <a:pt x="5051" y="1272"/>
                </a:cubicBezTo>
                <a:cubicBezTo>
                  <a:pt x="5053" y="1334"/>
                  <a:pt x="5108" y="1359"/>
                  <a:pt x="5161" y="1370"/>
                </a:cubicBezTo>
                <a:cubicBezTo>
                  <a:pt x="5227" y="1383"/>
                  <a:pt x="5322" y="1389"/>
                  <a:pt x="5384" y="1356"/>
                </a:cubicBezTo>
                <a:cubicBezTo>
                  <a:pt x="5438" y="1328"/>
                  <a:pt x="5449" y="1254"/>
                  <a:pt x="5441" y="1200"/>
                </a:cubicBezTo>
                <a:cubicBezTo>
                  <a:pt x="5433" y="1146"/>
                  <a:pt x="5403" y="1096"/>
                  <a:pt x="5353" y="1073"/>
                </a:cubicBezTo>
                <a:cubicBezTo>
                  <a:pt x="5305" y="1050"/>
                  <a:pt x="5342" y="1095"/>
                  <a:pt x="5350" y="1103"/>
                </a:cubicBezTo>
              </a:path>
              <a:path w="7613" h="1812" extrusionOk="0">
                <a:moveTo>
                  <a:pt x="6109" y="1137"/>
                </a:moveTo>
                <a:cubicBezTo>
                  <a:pt x="6110" y="1107"/>
                  <a:pt x="6118" y="1073"/>
                  <a:pt x="6093" y="1048"/>
                </a:cubicBezTo>
                <a:cubicBezTo>
                  <a:pt x="6050" y="1005"/>
                  <a:pt x="5957" y="1010"/>
                  <a:pt x="5903" y="1011"/>
                </a:cubicBezTo>
                <a:cubicBezTo>
                  <a:pt x="5757" y="1014"/>
                  <a:pt x="5622" y="1078"/>
                  <a:pt x="5569" y="1220"/>
                </a:cubicBezTo>
                <a:cubicBezTo>
                  <a:pt x="5544" y="1286"/>
                  <a:pt x="5574" y="1325"/>
                  <a:pt x="5640" y="1346"/>
                </a:cubicBezTo>
                <a:cubicBezTo>
                  <a:pt x="5722" y="1372"/>
                  <a:pt x="5824" y="1367"/>
                  <a:pt x="5905" y="1340"/>
                </a:cubicBezTo>
                <a:cubicBezTo>
                  <a:pt x="6038" y="1296"/>
                  <a:pt x="6106" y="1168"/>
                  <a:pt x="6162" y="1050"/>
                </a:cubicBezTo>
                <a:cubicBezTo>
                  <a:pt x="6222" y="924"/>
                  <a:pt x="6265" y="783"/>
                  <a:pt x="6275" y="643"/>
                </a:cubicBezTo>
                <a:cubicBezTo>
                  <a:pt x="6277" y="613"/>
                  <a:pt x="6273" y="585"/>
                  <a:pt x="6272" y="556"/>
                </a:cubicBezTo>
                <a:cubicBezTo>
                  <a:pt x="6227" y="569"/>
                  <a:pt x="6206" y="579"/>
                  <a:pt x="6171" y="629"/>
                </a:cubicBezTo>
                <a:cubicBezTo>
                  <a:pt x="6101" y="729"/>
                  <a:pt x="6080" y="863"/>
                  <a:pt x="6069" y="983"/>
                </a:cubicBezTo>
                <a:cubicBezTo>
                  <a:pt x="6062" y="1064"/>
                  <a:pt x="6053" y="1157"/>
                  <a:pt x="6099" y="1228"/>
                </a:cubicBezTo>
                <a:cubicBezTo>
                  <a:pt x="6139" y="1289"/>
                  <a:pt x="6180" y="1287"/>
                  <a:pt x="6245" y="1299"/>
                </a:cubicBezTo>
              </a:path>
              <a:path w="7613" h="1812" extrusionOk="0">
                <a:moveTo>
                  <a:pt x="6903" y="888"/>
                </a:moveTo>
                <a:cubicBezTo>
                  <a:pt x="6903" y="871"/>
                  <a:pt x="6903" y="855"/>
                  <a:pt x="6903" y="838"/>
                </a:cubicBezTo>
                <a:cubicBezTo>
                  <a:pt x="6903" y="802"/>
                  <a:pt x="6895" y="869"/>
                  <a:pt x="6895" y="869"/>
                </a:cubicBezTo>
                <a:cubicBezTo>
                  <a:pt x="6879" y="931"/>
                  <a:pt x="6854" y="985"/>
                  <a:pt x="6829" y="1044"/>
                </a:cubicBezTo>
                <a:cubicBezTo>
                  <a:pt x="6805" y="1101"/>
                  <a:pt x="6778" y="1160"/>
                  <a:pt x="6766" y="1221"/>
                </a:cubicBezTo>
                <a:cubicBezTo>
                  <a:pt x="6762" y="1240"/>
                  <a:pt x="6762" y="1261"/>
                  <a:pt x="6761" y="1281"/>
                </a:cubicBezTo>
                <a:cubicBezTo>
                  <a:pt x="6796" y="1275"/>
                  <a:pt x="6791" y="1269"/>
                  <a:pt x="6812" y="1228"/>
                </a:cubicBezTo>
              </a:path>
              <a:path w="7613" h="1812" extrusionOk="0">
                <a:moveTo>
                  <a:pt x="6948" y="908"/>
                </a:moveTo>
                <a:cubicBezTo>
                  <a:pt x="6949" y="885"/>
                  <a:pt x="6950" y="859"/>
                  <a:pt x="6957" y="837"/>
                </a:cubicBezTo>
                <a:cubicBezTo>
                  <a:pt x="6958" y="835"/>
                  <a:pt x="6960" y="832"/>
                  <a:pt x="6961" y="830"/>
                </a:cubicBezTo>
                <a:cubicBezTo>
                  <a:pt x="6969" y="861"/>
                  <a:pt x="6977" y="891"/>
                  <a:pt x="6980" y="923"/>
                </a:cubicBezTo>
                <a:cubicBezTo>
                  <a:pt x="6985" y="989"/>
                  <a:pt x="6987" y="1059"/>
                  <a:pt x="6983" y="1125"/>
                </a:cubicBezTo>
                <a:cubicBezTo>
                  <a:pt x="6983" y="1135"/>
                  <a:pt x="6983" y="1138"/>
                  <a:pt x="6981" y="1144"/>
                </a:cubicBezTo>
                <a:cubicBezTo>
                  <a:pt x="6964" y="1136"/>
                  <a:pt x="6953" y="1128"/>
                  <a:pt x="6940" y="1108"/>
                </a:cubicBezTo>
                <a:cubicBezTo>
                  <a:pt x="6917" y="1074"/>
                  <a:pt x="6899" y="1032"/>
                  <a:pt x="6891" y="991"/>
                </a:cubicBezTo>
                <a:cubicBezTo>
                  <a:pt x="6884" y="957"/>
                  <a:pt x="6882" y="924"/>
                  <a:pt x="6901" y="894"/>
                </a:cubicBezTo>
                <a:cubicBezTo>
                  <a:pt x="6925" y="856"/>
                  <a:pt x="6969" y="834"/>
                  <a:pt x="7010" y="820"/>
                </a:cubicBezTo>
                <a:cubicBezTo>
                  <a:pt x="7066" y="801"/>
                  <a:pt x="7134" y="793"/>
                  <a:pt x="7192" y="806"/>
                </a:cubicBezTo>
                <a:cubicBezTo>
                  <a:pt x="7251" y="819"/>
                  <a:pt x="7308" y="856"/>
                  <a:pt x="7329" y="915"/>
                </a:cubicBezTo>
                <a:cubicBezTo>
                  <a:pt x="7357" y="997"/>
                  <a:pt x="7319" y="1081"/>
                  <a:pt x="7278" y="1150"/>
                </a:cubicBezTo>
                <a:cubicBezTo>
                  <a:pt x="7234" y="1224"/>
                  <a:pt x="7163" y="1278"/>
                  <a:pt x="7119" y="1352"/>
                </a:cubicBezTo>
                <a:cubicBezTo>
                  <a:pt x="7095" y="1391"/>
                  <a:pt x="7095" y="1396"/>
                  <a:pt x="7119" y="1422"/>
                </a:cubicBezTo>
              </a:path>
              <a:path w="7613" h="1812" extrusionOk="0">
                <a:moveTo>
                  <a:pt x="7579" y="1370"/>
                </a:moveTo>
                <a:cubicBezTo>
                  <a:pt x="7586" y="1350"/>
                  <a:pt x="7593" y="1329"/>
                  <a:pt x="7601" y="1309"/>
                </a:cubicBezTo>
                <a:cubicBezTo>
                  <a:pt x="7608" y="1323"/>
                  <a:pt x="7609" y="1335"/>
                  <a:pt x="7610" y="1352"/>
                </a:cubicBezTo>
                <a:cubicBezTo>
                  <a:pt x="7613" y="1398"/>
                  <a:pt x="7604" y="1438"/>
                  <a:pt x="7589" y="1481"/>
                </a:cubicBezTo>
                <a:cubicBezTo>
                  <a:pt x="7574" y="1523"/>
                  <a:pt x="7555" y="1555"/>
                  <a:pt x="7550" y="1599"/>
                </a:cubicBezTo>
                <a:cubicBezTo>
                  <a:pt x="7545" y="1645"/>
                  <a:pt x="7566" y="1638"/>
                  <a:pt x="7604" y="1632"/>
                </a:cubicBezTo>
              </a:path>
              <a:path w="7613" h="1812" extrusionOk="0">
                <a:moveTo>
                  <a:pt x="0" y="275"/>
                </a:moveTo>
                <a:cubicBezTo>
                  <a:pt x="257" y="281"/>
                  <a:pt x="510" y="290"/>
                  <a:pt x="764" y="327"/>
                </a:cubicBezTo>
                <a:cubicBezTo>
                  <a:pt x="1032" y="366"/>
                  <a:pt x="1275" y="465"/>
                  <a:pt x="1519" y="578"/>
                </a:cubicBezTo>
                <a:cubicBezTo>
                  <a:pt x="1680" y="653"/>
                  <a:pt x="1826" y="747"/>
                  <a:pt x="1971" y="849"/>
                </a:cubicBezTo>
              </a:path>
              <a:path w="7613" h="1812" extrusionOk="0">
                <a:moveTo>
                  <a:pt x="2529" y="1602"/>
                </a:moveTo>
                <a:cubicBezTo>
                  <a:pt x="2478" y="1601"/>
                  <a:pt x="2426" y="1598"/>
                  <a:pt x="2375" y="1597"/>
                </a:cubicBezTo>
                <a:cubicBezTo>
                  <a:pt x="2338" y="1596"/>
                  <a:pt x="2301" y="1597"/>
                  <a:pt x="2264" y="1597"/>
                </a:cubicBezTo>
                <a:cubicBezTo>
                  <a:pt x="2326" y="1595"/>
                  <a:pt x="2387" y="1591"/>
                  <a:pt x="2449" y="1589"/>
                </a:cubicBezTo>
                <a:cubicBezTo>
                  <a:pt x="2628" y="1582"/>
                  <a:pt x="2808" y="1572"/>
                  <a:pt x="2987" y="1557"/>
                </a:cubicBezTo>
                <a:cubicBezTo>
                  <a:pt x="3124" y="1546"/>
                  <a:pt x="3261" y="1535"/>
                  <a:pt x="3397" y="1520"/>
                </a:cubicBezTo>
                <a:cubicBezTo>
                  <a:pt x="3492" y="1510"/>
                  <a:pt x="3584" y="1486"/>
                  <a:pt x="3677" y="1474"/>
                </a:cubicBezTo>
                <a:cubicBezTo>
                  <a:pt x="3687" y="1473"/>
                  <a:pt x="3686" y="1471"/>
                  <a:pt x="3687" y="1471"/>
                </a:cubicBezTo>
                <a:cubicBezTo>
                  <a:pt x="3703" y="1471"/>
                  <a:pt x="3662" y="1489"/>
                  <a:pt x="3648" y="1497"/>
                </a:cubicBezTo>
              </a:path>
              <a:path w="7613" h="1812" extrusionOk="0">
                <a:moveTo>
                  <a:pt x="2329" y="1781"/>
                </a:moveTo>
                <a:cubicBezTo>
                  <a:pt x="2269" y="1779"/>
                  <a:pt x="2210" y="1777"/>
                  <a:pt x="2150" y="1777"/>
                </a:cubicBezTo>
                <a:cubicBezTo>
                  <a:pt x="2126" y="1777"/>
                  <a:pt x="2103" y="1777"/>
                  <a:pt x="2079" y="1777"/>
                </a:cubicBezTo>
                <a:cubicBezTo>
                  <a:pt x="2105" y="1782"/>
                  <a:pt x="2132" y="1789"/>
                  <a:pt x="2159" y="1793"/>
                </a:cubicBezTo>
                <a:cubicBezTo>
                  <a:pt x="2281" y="1813"/>
                  <a:pt x="2408" y="1812"/>
                  <a:pt x="2531" y="1811"/>
                </a:cubicBezTo>
                <a:cubicBezTo>
                  <a:pt x="2867" y="1807"/>
                  <a:pt x="3204" y="1793"/>
                  <a:pt x="3538" y="1753"/>
                </a:cubicBezTo>
                <a:cubicBezTo>
                  <a:pt x="3577" y="1748"/>
                  <a:pt x="3619" y="1745"/>
                  <a:pt x="3657" y="1735"/>
                </a:cubicBezTo>
                <a:cubicBezTo>
                  <a:pt x="3659" y="1734"/>
                  <a:pt x="3662" y="1732"/>
                  <a:pt x="3663" y="1732"/>
                </a:cubicBezTo>
                <a:cubicBezTo>
                  <a:pt x="3663" y="1731"/>
                  <a:pt x="3663" y="1731"/>
                  <a:pt x="3664" y="1731"/>
                </a:cubicBezTo>
                <a:cubicBezTo>
                  <a:pt x="3663" y="1731"/>
                  <a:pt x="3664" y="1729"/>
                  <a:pt x="3661" y="1728"/>
                </a:cubicBezTo>
                <a:cubicBezTo>
                  <a:pt x="3658" y="1727"/>
                  <a:pt x="3657" y="1722"/>
                  <a:pt x="3654" y="1722"/>
                </a:cubicBezTo>
                <a:cubicBezTo>
                  <a:pt x="3624" y="1718"/>
                  <a:pt x="3551" y="1713"/>
                  <a:pt x="3532" y="1729"/>
                </a:cubicBezTo>
                <a:cubicBezTo>
                  <a:pt x="3529" y="1732"/>
                  <a:pt x="3532" y="1731"/>
                  <a:pt x="3529" y="1735"/>
                </a:cubicBezTo>
                <a:cubicBezTo>
                  <a:pt x="3526" y="1739"/>
                  <a:pt x="3532" y="1737"/>
                  <a:pt x="3532" y="1742"/>
                </a:cubicBezTo>
                <a:cubicBezTo>
                  <a:pt x="3535" y="1742"/>
                  <a:pt x="3536" y="1742"/>
                  <a:pt x="3538" y="1740"/>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6" name=" 18"/>
          <p:cNvSpPr>
            <a:spLocks noRot="1" noChangeAspect="1" noEditPoints="1" noChangeArrowheads="1" noChangeShapeType="1" noTextEdit="1"/>
          </p:cNvSpPr>
          <p:nvPr/>
        </p:nvSpPr>
        <p:spPr bwMode="auto">
          <a:xfrm>
            <a:off x="1778000" y="4935538"/>
            <a:ext cx="3138488" cy="709612"/>
          </a:xfrm>
          <a:custGeom>
            <a:avLst/>
            <a:gdLst>
              <a:gd name="T0" fmla="+- 0 5706 4938"/>
              <a:gd name="T1" fmla="*/ T0 w 8718"/>
              <a:gd name="T2" fmla="+- 0 14225 13712"/>
              <a:gd name="T3" fmla="*/ 14225 h 1968"/>
              <a:gd name="T4" fmla="+- 0 5451 4938"/>
              <a:gd name="T5" fmla="*/ T4 w 8718"/>
              <a:gd name="T6" fmla="+- 0 14596 13712"/>
              <a:gd name="T7" fmla="*/ 14596 h 1968"/>
              <a:gd name="T8" fmla="+- 0 4985 4938"/>
              <a:gd name="T9" fmla="*/ T8 w 8718"/>
              <a:gd name="T10" fmla="+- 0 15081 13712"/>
              <a:gd name="T11" fmla="*/ 15081 h 1968"/>
              <a:gd name="T12" fmla="+- 0 5638 4938"/>
              <a:gd name="T13" fmla="*/ T12 w 8718"/>
              <a:gd name="T14" fmla="+- 0 15168 13712"/>
              <a:gd name="T15" fmla="*/ 15168 h 1968"/>
              <a:gd name="T16" fmla="+- 0 5659 4938"/>
              <a:gd name="T17" fmla="*/ T16 w 8718"/>
              <a:gd name="T18" fmla="+- 0 15129 13712"/>
              <a:gd name="T19" fmla="*/ 15129 h 1968"/>
              <a:gd name="T20" fmla="+- 0 5503 4938"/>
              <a:gd name="T21" fmla="*/ T20 w 8718"/>
              <a:gd name="T22" fmla="+- 0 15434 13712"/>
              <a:gd name="T23" fmla="*/ 15434 h 1968"/>
              <a:gd name="T24" fmla="+- 0 6141 4938"/>
              <a:gd name="T25" fmla="*/ T24 w 8718"/>
              <a:gd name="T26" fmla="+- 0 15393 13712"/>
              <a:gd name="T27" fmla="*/ 15393 h 1968"/>
              <a:gd name="T28" fmla="+- 0 6502 4938"/>
              <a:gd name="T29" fmla="*/ T28 w 8718"/>
              <a:gd name="T30" fmla="+- 0 15200 13712"/>
              <a:gd name="T31" fmla="*/ 15200 h 1968"/>
              <a:gd name="T32" fmla="+- 0 6422 4938"/>
              <a:gd name="T33" fmla="*/ T32 w 8718"/>
              <a:gd name="T34" fmla="+- 0 15393 13712"/>
              <a:gd name="T35" fmla="*/ 15393 h 1968"/>
              <a:gd name="T36" fmla="+- 0 6695 4938"/>
              <a:gd name="T37" fmla="*/ T36 w 8718"/>
              <a:gd name="T38" fmla="+- 0 15302 13712"/>
              <a:gd name="T39" fmla="*/ 15302 h 1968"/>
              <a:gd name="T40" fmla="+- 0 7628 4938"/>
              <a:gd name="T41" fmla="*/ T40 w 8718"/>
              <a:gd name="T42" fmla="+- 0 15074 13712"/>
              <a:gd name="T43" fmla="*/ 15074 h 1968"/>
              <a:gd name="T44" fmla="+- 0 7605 4938"/>
              <a:gd name="T45" fmla="*/ T44 w 8718"/>
              <a:gd name="T46" fmla="+- 0 15380 13712"/>
              <a:gd name="T47" fmla="*/ 15380 h 1968"/>
              <a:gd name="T48" fmla="+- 0 8093 4938"/>
              <a:gd name="T49" fmla="*/ T48 w 8718"/>
              <a:gd name="T50" fmla="+- 0 14962 13712"/>
              <a:gd name="T51" fmla="*/ 14962 h 1968"/>
              <a:gd name="T52" fmla="+- 0 8179 4938"/>
              <a:gd name="T53" fmla="*/ T52 w 8718"/>
              <a:gd name="T54" fmla="+- 0 15336 13712"/>
              <a:gd name="T55" fmla="*/ 15336 h 1968"/>
              <a:gd name="T56" fmla="+- 0 8497 4938"/>
              <a:gd name="T57" fmla="*/ T56 w 8718"/>
              <a:gd name="T58" fmla="+- 0 14891 13712"/>
              <a:gd name="T59" fmla="*/ 14891 h 1968"/>
              <a:gd name="T60" fmla="+- 0 8777 4938"/>
              <a:gd name="T61" fmla="*/ T60 w 8718"/>
              <a:gd name="T62" fmla="+- 0 15294 13712"/>
              <a:gd name="T63" fmla="*/ 15294 h 1968"/>
              <a:gd name="T64" fmla="+- 0 8812 4938"/>
              <a:gd name="T65" fmla="*/ T64 w 8718"/>
              <a:gd name="T66" fmla="+- 0 14201 13712"/>
              <a:gd name="T67" fmla="*/ 14201 h 1968"/>
              <a:gd name="T68" fmla="+- 0 9072 4938"/>
              <a:gd name="T69" fmla="*/ T68 w 8718"/>
              <a:gd name="T70" fmla="+- 0 14218 13712"/>
              <a:gd name="T71" fmla="*/ 14218 h 1968"/>
              <a:gd name="T72" fmla="+- 0 8820 4938"/>
              <a:gd name="T73" fmla="*/ T72 w 8718"/>
              <a:gd name="T74" fmla="+- 0 14405 13712"/>
              <a:gd name="T75" fmla="*/ 14405 h 1968"/>
              <a:gd name="T76" fmla="+- 0 9009 4938"/>
              <a:gd name="T77" fmla="*/ T76 w 8718"/>
              <a:gd name="T78" fmla="+- 0 14643 13712"/>
              <a:gd name="T79" fmla="*/ 14643 h 1968"/>
              <a:gd name="T80" fmla="+- 0 8640 4938"/>
              <a:gd name="T81" fmla="*/ T80 w 8718"/>
              <a:gd name="T82" fmla="+- 0 14675 13712"/>
              <a:gd name="T83" fmla="*/ 14675 h 1968"/>
              <a:gd name="T84" fmla="+- 0 9516 4938"/>
              <a:gd name="T85" fmla="*/ T84 w 8718"/>
              <a:gd name="T86" fmla="+- 0 15462 13712"/>
              <a:gd name="T87" fmla="*/ 15462 h 1968"/>
              <a:gd name="T88" fmla="+- 0 9994 4938"/>
              <a:gd name="T89" fmla="*/ T88 w 8718"/>
              <a:gd name="T90" fmla="+- 0 15038 13712"/>
              <a:gd name="T91" fmla="*/ 15038 h 1968"/>
              <a:gd name="T92" fmla="+- 0 10079 4938"/>
              <a:gd name="T93" fmla="*/ T92 w 8718"/>
              <a:gd name="T94" fmla="+- 0 15412 13712"/>
              <a:gd name="T95" fmla="*/ 15412 h 1968"/>
              <a:gd name="T96" fmla="+- 0 10458 4938"/>
              <a:gd name="T97" fmla="*/ T96 w 8718"/>
              <a:gd name="T98" fmla="+- 0 15026 13712"/>
              <a:gd name="T99" fmla="*/ 15026 h 1968"/>
              <a:gd name="T100" fmla="+- 0 10535 4938"/>
              <a:gd name="T101" fmla="*/ T100 w 8718"/>
              <a:gd name="T102" fmla="+- 0 15352 13712"/>
              <a:gd name="T103" fmla="*/ 15352 h 1968"/>
              <a:gd name="T104" fmla="+- 0 11177 4938"/>
              <a:gd name="T105" fmla="*/ T104 w 8718"/>
              <a:gd name="T106" fmla="+- 0 15090 13712"/>
              <a:gd name="T107" fmla="*/ 15090 h 1968"/>
              <a:gd name="T108" fmla="+- 0 10821 4938"/>
              <a:gd name="T109" fmla="*/ T108 w 8718"/>
              <a:gd name="T110" fmla="+- 0 15176 13712"/>
              <a:gd name="T111" fmla="*/ 15176 h 1968"/>
              <a:gd name="T112" fmla="+- 0 11169 4938"/>
              <a:gd name="T113" fmla="*/ T112 w 8718"/>
              <a:gd name="T114" fmla="+- 0 15141 13712"/>
              <a:gd name="T115" fmla="*/ 15141 h 1968"/>
              <a:gd name="T116" fmla="+- 0 11138 4938"/>
              <a:gd name="T117" fmla="*/ T116 w 8718"/>
              <a:gd name="T118" fmla="+- 0 15070 13712"/>
              <a:gd name="T119" fmla="*/ 15070 h 1968"/>
              <a:gd name="T120" fmla="+- 0 11434 4938"/>
              <a:gd name="T121" fmla="*/ T120 w 8718"/>
              <a:gd name="T122" fmla="+- 0 15148 13712"/>
              <a:gd name="T123" fmla="*/ 15148 h 1968"/>
              <a:gd name="T124" fmla="+- 0 11666 4938"/>
              <a:gd name="T125" fmla="*/ T124 w 8718"/>
              <a:gd name="T126" fmla="+- 0 15225 13712"/>
              <a:gd name="T127" fmla="*/ 15225 h 1968"/>
              <a:gd name="T128" fmla="+- 0 11999 4938"/>
              <a:gd name="T129" fmla="*/ T128 w 8718"/>
              <a:gd name="T130" fmla="+- 0 14596 13712"/>
              <a:gd name="T131" fmla="*/ 14596 h 1968"/>
              <a:gd name="T132" fmla="+- 0 11749 4938"/>
              <a:gd name="T133" fmla="*/ T132 w 8718"/>
              <a:gd name="T134" fmla="+- 0 15186 13712"/>
              <a:gd name="T135" fmla="*/ 15186 h 1968"/>
              <a:gd name="T136" fmla="+- 0 12387 4938"/>
              <a:gd name="T137" fmla="*/ T136 w 8718"/>
              <a:gd name="T138" fmla="+- 0 15040 13712"/>
              <a:gd name="T139" fmla="*/ 15040 h 1968"/>
              <a:gd name="T140" fmla="+- 0 12339 4938"/>
              <a:gd name="T141" fmla="*/ T140 w 8718"/>
              <a:gd name="T142" fmla="+- 0 15302 13712"/>
              <a:gd name="T143" fmla="*/ 15302 h 1968"/>
              <a:gd name="T144" fmla="+- 0 12432 4938"/>
              <a:gd name="T145" fmla="*/ T144 w 8718"/>
              <a:gd name="T146" fmla="+- 0 14848 13712"/>
              <a:gd name="T147" fmla="*/ 14848 h 1968"/>
              <a:gd name="T148" fmla="+- 0 12858 4938"/>
              <a:gd name="T149" fmla="*/ T148 w 8718"/>
              <a:gd name="T150" fmla="+- 0 15226 13712"/>
              <a:gd name="T151" fmla="*/ 15226 h 1968"/>
              <a:gd name="T152" fmla="+- 0 12971 4938"/>
              <a:gd name="T153" fmla="*/ T152 w 8718"/>
              <a:gd name="T154" fmla="+- 0 15443 13712"/>
              <a:gd name="T155" fmla="*/ 15443 h 1968"/>
              <a:gd name="T156" fmla="+- 0 13310 4938"/>
              <a:gd name="T157" fmla="*/ T156 w 8718"/>
              <a:gd name="T158" fmla="+- 0 15455 13712"/>
              <a:gd name="T159" fmla="*/ 15455 h 1968"/>
              <a:gd name="T160" fmla="+- 0 12888 4938"/>
              <a:gd name="T161" fmla="*/ T160 w 8718"/>
              <a:gd name="T162" fmla="+- 0 15661 13712"/>
              <a:gd name="T163" fmla="*/ 15661 h 1968"/>
              <a:gd name="T164" fmla="+- 0 13552 4938"/>
              <a:gd name="T165" fmla="*/ T164 w 8718"/>
              <a:gd name="T166" fmla="+- 0 15657 13712"/>
              <a:gd name="T167" fmla="*/ 15657 h 1968"/>
              <a:gd name="T168" fmla="+- 0 13595 4938"/>
              <a:gd name="T169" fmla="*/ T168 w 8718"/>
              <a:gd name="T170" fmla="+- 0 15579 13712"/>
              <a:gd name="T171" fmla="*/ 15579 h 196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Lst>
            <a:rect l="0" t="0" r="r" b="b"/>
            <a:pathLst>
              <a:path w="8718" h="1968" extrusionOk="0">
                <a:moveTo>
                  <a:pt x="2806" y="0"/>
                </a:moveTo>
                <a:cubicBezTo>
                  <a:pt x="2475" y="100"/>
                  <a:pt x="2141" y="186"/>
                  <a:pt x="1805" y="267"/>
                </a:cubicBezTo>
                <a:cubicBezTo>
                  <a:pt x="1460" y="351"/>
                  <a:pt x="1113" y="427"/>
                  <a:pt x="768" y="513"/>
                </a:cubicBezTo>
              </a:path>
              <a:path w="8718" h="1968" extrusionOk="0">
                <a:moveTo>
                  <a:pt x="703" y="939"/>
                </a:moveTo>
                <a:cubicBezTo>
                  <a:pt x="696" y="924"/>
                  <a:pt x="698" y="914"/>
                  <a:pt x="679" y="902"/>
                </a:cubicBezTo>
                <a:cubicBezTo>
                  <a:pt x="639" y="878"/>
                  <a:pt x="556" y="882"/>
                  <a:pt x="513" y="884"/>
                </a:cubicBezTo>
                <a:cubicBezTo>
                  <a:pt x="412" y="888"/>
                  <a:pt x="307" y="901"/>
                  <a:pt x="214" y="945"/>
                </a:cubicBezTo>
                <a:cubicBezTo>
                  <a:pt x="126" y="987"/>
                  <a:pt x="53" y="1058"/>
                  <a:pt x="18" y="1150"/>
                </a:cubicBezTo>
                <a:cubicBezTo>
                  <a:pt x="-9" y="1222"/>
                  <a:pt x="-12" y="1311"/>
                  <a:pt x="47" y="1369"/>
                </a:cubicBezTo>
                <a:cubicBezTo>
                  <a:pt x="135" y="1456"/>
                  <a:pt x="306" y="1466"/>
                  <a:pt x="420" y="1476"/>
                </a:cubicBezTo>
                <a:cubicBezTo>
                  <a:pt x="534" y="1482"/>
                  <a:pt x="573" y="1484"/>
                  <a:pt x="650" y="1476"/>
                </a:cubicBezTo>
              </a:path>
              <a:path w="8718" h="1968" extrusionOk="0">
                <a:moveTo>
                  <a:pt x="700" y="1456"/>
                </a:moveTo>
                <a:cubicBezTo>
                  <a:pt x="676" y="1453"/>
                  <a:pt x="639" y="1455"/>
                  <a:pt x="617" y="1442"/>
                </a:cubicBezTo>
                <a:cubicBezTo>
                  <a:pt x="617" y="1440"/>
                  <a:pt x="616" y="1438"/>
                  <a:pt x="616" y="1436"/>
                </a:cubicBezTo>
                <a:cubicBezTo>
                  <a:pt x="652" y="1426"/>
                  <a:pt x="683" y="1418"/>
                  <a:pt x="721" y="1417"/>
                </a:cubicBezTo>
                <a:cubicBezTo>
                  <a:pt x="771" y="1416"/>
                  <a:pt x="830" y="1420"/>
                  <a:pt x="864" y="1463"/>
                </a:cubicBezTo>
                <a:cubicBezTo>
                  <a:pt x="899" y="1507"/>
                  <a:pt x="853" y="1554"/>
                  <a:pt x="819" y="1581"/>
                </a:cubicBezTo>
                <a:cubicBezTo>
                  <a:pt x="744" y="1641"/>
                  <a:pt x="648" y="1676"/>
                  <a:pt x="565" y="1722"/>
                </a:cubicBezTo>
                <a:cubicBezTo>
                  <a:pt x="537" y="1737"/>
                  <a:pt x="532" y="1745"/>
                  <a:pt x="512" y="1764"/>
                </a:cubicBezTo>
                <a:cubicBezTo>
                  <a:pt x="555" y="1771"/>
                  <a:pt x="606" y="1772"/>
                  <a:pt x="653" y="1770"/>
                </a:cubicBezTo>
                <a:cubicBezTo>
                  <a:pt x="844" y="1763"/>
                  <a:pt x="1020" y="1734"/>
                  <a:pt x="1203" y="1681"/>
                </a:cubicBezTo>
              </a:path>
              <a:path w="8718" h="1968" extrusionOk="0">
                <a:moveTo>
                  <a:pt x="1472" y="1531"/>
                </a:moveTo>
                <a:cubicBezTo>
                  <a:pt x="1470" y="1527"/>
                  <a:pt x="1464" y="1507"/>
                  <a:pt x="1468" y="1504"/>
                </a:cubicBezTo>
                <a:cubicBezTo>
                  <a:pt x="1491" y="1486"/>
                  <a:pt x="1538" y="1489"/>
                  <a:pt x="1564" y="1488"/>
                </a:cubicBezTo>
                <a:cubicBezTo>
                  <a:pt x="1623" y="1485"/>
                  <a:pt x="1695" y="1482"/>
                  <a:pt x="1750" y="1504"/>
                </a:cubicBezTo>
                <a:cubicBezTo>
                  <a:pt x="1767" y="1517"/>
                  <a:pt x="1773" y="1520"/>
                  <a:pt x="1778" y="1533"/>
                </a:cubicBezTo>
              </a:path>
              <a:path w="8718" h="1968" extrusionOk="0">
                <a:moveTo>
                  <a:pt x="1484" y="1681"/>
                </a:moveTo>
                <a:cubicBezTo>
                  <a:pt x="1445" y="1689"/>
                  <a:pt x="1407" y="1698"/>
                  <a:pt x="1370" y="1710"/>
                </a:cubicBezTo>
                <a:cubicBezTo>
                  <a:pt x="1398" y="1709"/>
                  <a:pt x="1426" y="1706"/>
                  <a:pt x="1454" y="1703"/>
                </a:cubicBezTo>
                <a:cubicBezTo>
                  <a:pt x="1550" y="1694"/>
                  <a:pt x="1657" y="1623"/>
                  <a:pt x="1757" y="1590"/>
                </a:cubicBezTo>
                <a:cubicBezTo>
                  <a:pt x="1787" y="1579"/>
                  <a:pt x="1817" y="1568"/>
                  <a:pt x="1847" y="1557"/>
                </a:cubicBezTo>
              </a:path>
              <a:path w="8718" h="1968" extrusionOk="0">
                <a:moveTo>
                  <a:pt x="2689" y="1325"/>
                </a:moveTo>
                <a:cubicBezTo>
                  <a:pt x="2690" y="1339"/>
                  <a:pt x="2689" y="1348"/>
                  <a:pt x="2690" y="1362"/>
                </a:cubicBezTo>
                <a:cubicBezTo>
                  <a:pt x="2695" y="1413"/>
                  <a:pt x="2701" y="1463"/>
                  <a:pt x="2701" y="1514"/>
                </a:cubicBezTo>
                <a:cubicBezTo>
                  <a:pt x="2701" y="1555"/>
                  <a:pt x="2710" y="1619"/>
                  <a:pt x="2686" y="1656"/>
                </a:cubicBezTo>
                <a:cubicBezTo>
                  <a:pt x="2678" y="1664"/>
                  <a:pt x="2675" y="1667"/>
                  <a:pt x="2667" y="1668"/>
                </a:cubicBezTo>
                <a:cubicBezTo>
                  <a:pt x="2656" y="1647"/>
                  <a:pt x="2637" y="1642"/>
                  <a:pt x="2639" y="1597"/>
                </a:cubicBezTo>
                <a:cubicBezTo>
                  <a:pt x="2644" y="1496"/>
                  <a:pt x="2715" y="1392"/>
                  <a:pt x="2792" y="1332"/>
                </a:cubicBezTo>
                <a:cubicBezTo>
                  <a:pt x="2884" y="1261"/>
                  <a:pt x="3041" y="1205"/>
                  <a:pt x="3155" y="1250"/>
                </a:cubicBezTo>
                <a:cubicBezTo>
                  <a:pt x="3217" y="1274"/>
                  <a:pt x="3251" y="1330"/>
                  <a:pt x="3266" y="1392"/>
                </a:cubicBezTo>
                <a:cubicBezTo>
                  <a:pt x="3282" y="1458"/>
                  <a:pt x="3288" y="1565"/>
                  <a:pt x="3250" y="1622"/>
                </a:cubicBezTo>
                <a:cubicBezTo>
                  <a:pt x="3247" y="1623"/>
                  <a:pt x="3244" y="1623"/>
                  <a:pt x="3241" y="1624"/>
                </a:cubicBezTo>
                <a:cubicBezTo>
                  <a:pt x="3233" y="1595"/>
                  <a:pt x="3220" y="1584"/>
                  <a:pt x="3228" y="1546"/>
                </a:cubicBezTo>
                <a:cubicBezTo>
                  <a:pt x="3245" y="1466"/>
                  <a:pt x="3290" y="1384"/>
                  <a:pt x="3342" y="1322"/>
                </a:cubicBezTo>
                <a:cubicBezTo>
                  <a:pt x="3400" y="1253"/>
                  <a:pt x="3474" y="1206"/>
                  <a:pt x="3559" y="1179"/>
                </a:cubicBezTo>
                <a:cubicBezTo>
                  <a:pt x="3647" y="1152"/>
                  <a:pt x="3734" y="1152"/>
                  <a:pt x="3806" y="1214"/>
                </a:cubicBezTo>
                <a:cubicBezTo>
                  <a:pt x="3861" y="1261"/>
                  <a:pt x="3879" y="1327"/>
                  <a:pt x="3887" y="1396"/>
                </a:cubicBezTo>
                <a:cubicBezTo>
                  <a:pt x="3895" y="1465"/>
                  <a:pt x="3879" y="1525"/>
                  <a:pt x="3839" y="1582"/>
                </a:cubicBezTo>
                <a:cubicBezTo>
                  <a:pt x="3808" y="1626"/>
                  <a:pt x="3752" y="1681"/>
                  <a:pt x="3708" y="1711"/>
                </a:cubicBezTo>
                <a:cubicBezTo>
                  <a:pt x="3653" y="1749"/>
                  <a:pt x="3684" y="1710"/>
                  <a:pt x="3685" y="1675"/>
                </a:cubicBezTo>
              </a:path>
              <a:path w="8718" h="1968" extrusionOk="0">
                <a:moveTo>
                  <a:pt x="3874" y="489"/>
                </a:moveTo>
                <a:cubicBezTo>
                  <a:pt x="3888" y="459"/>
                  <a:pt x="3902" y="432"/>
                  <a:pt x="3932" y="414"/>
                </a:cubicBezTo>
                <a:cubicBezTo>
                  <a:pt x="3967" y="394"/>
                  <a:pt x="4030" y="385"/>
                  <a:pt x="4069" y="399"/>
                </a:cubicBezTo>
                <a:cubicBezTo>
                  <a:pt x="4114" y="415"/>
                  <a:pt x="4133" y="461"/>
                  <a:pt x="4134" y="506"/>
                </a:cubicBezTo>
                <a:cubicBezTo>
                  <a:pt x="4135" y="567"/>
                  <a:pt x="4097" y="610"/>
                  <a:pt x="4047" y="640"/>
                </a:cubicBezTo>
                <a:cubicBezTo>
                  <a:pt x="4003" y="667"/>
                  <a:pt x="3953" y="679"/>
                  <a:pt x="3904" y="689"/>
                </a:cubicBezTo>
                <a:cubicBezTo>
                  <a:pt x="3896" y="691"/>
                  <a:pt x="3890" y="692"/>
                  <a:pt x="3882" y="693"/>
                </a:cubicBezTo>
                <a:cubicBezTo>
                  <a:pt x="3950" y="693"/>
                  <a:pt x="4035" y="680"/>
                  <a:pt x="4096" y="717"/>
                </a:cubicBezTo>
                <a:cubicBezTo>
                  <a:pt x="4134" y="740"/>
                  <a:pt x="4149" y="785"/>
                  <a:pt x="4148" y="827"/>
                </a:cubicBezTo>
                <a:cubicBezTo>
                  <a:pt x="4147" y="876"/>
                  <a:pt x="4112" y="910"/>
                  <a:pt x="4071" y="931"/>
                </a:cubicBezTo>
                <a:cubicBezTo>
                  <a:pt x="4002" y="967"/>
                  <a:pt x="3920" y="977"/>
                  <a:pt x="3844" y="991"/>
                </a:cubicBezTo>
                <a:cubicBezTo>
                  <a:pt x="3794" y="1001"/>
                  <a:pt x="3745" y="987"/>
                  <a:pt x="3699" y="969"/>
                </a:cubicBezTo>
                <a:cubicBezTo>
                  <a:pt x="3700" y="967"/>
                  <a:pt x="3701" y="965"/>
                  <a:pt x="3702" y="963"/>
                </a:cubicBezTo>
              </a:path>
              <a:path w="8718" h="1968" extrusionOk="0">
                <a:moveTo>
                  <a:pt x="4650" y="1520"/>
                </a:moveTo>
                <a:cubicBezTo>
                  <a:pt x="4650" y="1526"/>
                  <a:pt x="4653" y="1507"/>
                  <a:pt x="4653" y="1513"/>
                </a:cubicBezTo>
                <a:cubicBezTo>
                  <a:pt x="4650" y="1598"/>
                  <a:pt x="4612" y="1674"/>
                  <a:pt x="4578" y="1750"/>
                </a:cubicBezTo>
                <a:cubicBezTo>
                  <a:pt x="4575" y="1724"/>
                  <a:pt x="4569" y="1702"/>
                  <a:pt x="4574" y="1672"/>
                </a:cubicBezTo>
                <a:cubicBezTo>
                  <a:pt x="4600" y="1528"/>
                  <a:pt x="4709" y="1378"/>
                  <a:pt x="4849" y="1328"/>
                </a:cubicBezTo>
                <a:cubicBezTo>
                  <a:pt x="4913" y="1305"/>
                  <a:pt x="4992" y="1304"/>
                  <a:pt x="5056" y="1326"/>
                </a:cubicBezTo>
                <a:cubicBezTo>
                  <a:pt x="5115" y="1346"/>
                  <a:pt x="5157" y="1384"/>
                  <a:pt x="5170" y="1445"/>
                </a:cubicBezTo>
                <a:cubicBezTo>
                  <a:pt x="5185" y="1515"/>
                  <a:pt x="5181" y="1634"/>
                  <a:pt x="5150" y="1699"/>
                </a:cubicBezTo>
                <a:cubicBezTo>
                  <a:pt x="5146" y="1701"/>
                  <a:pt x="5144" y="1702"/>
                  <a:pt x="5141" y="1700"/>
                </a:cubicBezTo>
                <a:cubicBezTo>
                  <a:pt x="5134" y="1668"/>
                  <a:pt x="5123" y="1648"/>
                  <a:pt x="5129" y="1611"/>
                </a:cubicBezTo>
                <a:cubicBezTo>
                  <a:pt x="5139" y="1544"/>
                  <a:pt x="5176" y="1477"/>
                  <a:pt x="5222" y="1428"/>
                </a:cubicBezTo>
                <a:cubicBezTo>
                  <a:pt x="5300" y="1344"/>
                  <a:pt x="5410" y="1320"/>
                  <a:pt x="5520" y="1314"/>
                </a:cubicBezTo>
                <a:cubicBezTo>
                  <a:pt x="5575" y="1311"/>
                  <a:pt x="5683" y="1307"/>
                  <a:pt x="5709" y="1374"/>
                </a:cubicBezTo>
                <a:cubicBezTo>
                  <a:pt x="5724" y="1414"/>
                  <a:pt x="5698" y="1460"/>
                  <a:pt x="5676" y="1493"/>
                </a:cubicBezTo>
                <a:cubicBezTo>
                  <a:pt x="5640" y="1547"/>
                  <a:pt x="5613" y="1579"/>
                  <a:pt x="5597" y="1640"/>
                </a:cubicBezTo>
                <a:cubicBezTo>
                  <a:pt x="5651" y="1660"/>
                  <a:pt x="5690" y="1665"/>
                  <a:pt x="5756" y="1660"/>
                </a:cubicBezTo>
                <a:cubicBezTo>
                  <a:pt x="5874" y="1652"/>
                  <a:pt x="6003" y="1619"/>
                  <a:pt x="6102" y="1553"/>
                </a:cubicBezTo>
                <a:cubicBezTo>
                  <a:pt x="6168" y="1509"/>
                  <a:pt x="6216" y="1454"/>
                  <a:pt x="6239" y="1378"/>
                </a:cubicBezTo>
                <a:cubicBezTo>
                  <a:pt x="6249" y="1345"/>
                  <a:pt x="6256" y="1302"/>
                  <a:pt x="6216" y="1286"/>
                </a:cubicBezTo>
                <a:cubicBezTo>
                  <a:pt x="6166" y="1266"/>
                  <a:pt x="6100" y="1291"/>
                  <a:pt x="6054" y="1310"/>
                </a:cubicBezTo>
                <a:cubicBezTo>
                  <a:pt x="5990" y="1336"/>
                  <a:pt x="5907" y="1395"/>
                  <a:pt x="5883" y="1464"/>
                </a:cubicBezTo>
                <a:cubicBezTo>
                  <a:pt x="5873" y="1492"/>
                  <a:pt x="5870" y="1500"/>
                  <a:pt x="5871" y="1520"/>
                </a:cubicBezTo>
                <a:cubicBezTo>
                  <a:pt x="5914" y="1548"/>
                  <a:pt x="5937" y="1564"/>
                  <a:pt x="5996" y="1563"/>
                </a:cubicBezTo>
                <a:cubicBezTo>
                  <a:pt x="6092" y="1561"/>
                  <a:pt x="6195" y="1525"/>
                  <a:pt x="6231" y="1429"/>
                </a:cubicBezTo>
                <a:cubicBezTo>
                  <a:pt x="6244" y="1394"/>
                  <a:pt x="6255" y="1340"/>
                  <a:pt x="6216" y="1318"/>
                </a:cubicBezTo>
                <a:cubicBezTo>
                  <a:pt x="6171" y="1292"/>
                  <a:pt x="6188" y="1326"/>
                  <a:pt x="6193" y="1342"/>
                </a:cubicBezTo>
                <a:cubicBezTo>
                  <a:pt x="6195" y="1347"/>
                  <a:pt x="6198" y="1353"/>
                  <a:pt x="6200" y="1358"/>
                </a:cubicBezTo>
              </a:path>
              <a:path w="8718" h="1968" extrusionOk="0">
                <a:moveTo>
                  <a:pt x="6906" y="1404"/>
                </a:moveTo>
                <a:cubicBezTo>
                  <a:pt x="6896" y="1387"/>
                  <a:pt x="6906" y="1374"/>
                  <a:pt x="6876" y="1365"/>
                </a:cubicBezTo>
                <a:cubicBezTo>
                  <a:pt x="6764" y="1332"/>
                  <a:pt x="6594" y="1385"/>
                  <a:pt x="6496" y="1436"/>
                </a:cubicBezTo>
                <a:cubicBezTo>
                  <a:pt x="6446" y="1462"/>
                  <a:pt x="6416" y="1488"/>
                  <a:pt x="6398" y="1540"/>
                </a:cubicBezTo>
                <a:cubicBezTo>
                  <a:pt x="6429" y="1576"/>
                  <a:pt x="6464" y="1578"/>
                  <a:pt x="6513" y="1576"/>
                </a:cubicBezTo>
                <a:cubicBezTo>
                  <a:pt x="6585" y="1573"/>
                  <a:pt x="6668" y="1554"/>
                  <a:pt x="6728" y="1513"/>
                </a:cubicBezTo>
                <a:cubicBezTo>
                  <a:pt x="6810" y="1458"/>
                  <a:pt x="6876" y="1368"/>
                  <a:pt x="6928" y="1286"/>
                </a:cubicBezTo>
                <a:cubicBezTo>
                  <a:pt x="6996" y="1178"/>
                  <a:pt x="7050" y="1064"/>
                  <a:pt x="7071" y="937"/>
                </a:cubicBezTo>
                <a:cubicBezTo>
                  <a:pt x="7077" y="898"/>
                  <a:pt x="7069" y="906"/>
                  <a:pt x="7061" y="884"/>
                </a:cubicBezTo>
                <a:cubicBezTo>
                  <a:pt x="7027" y="915"/>
                  <a:pt x="6999" y="946"/>
                  <a:pt x="6978" y="992"/>
                </a:cubicBezTo>
                <a:cubicBezTo>
                  <a:pt x="6922" y="1117"/>
                  <a:pt x="6912" y="1258"/>
                  <a:pt x="6854" y="1382"/>
                </a:cubicBezTo>
                <a:cubicBezTo>
                  <a:pt x="6830" y="1430"/>
                  <a:pt x="6823" y="1442"/>
                  <a:pt x="6811" y="1474"/>
                </a:cubicBezTo>
              </a:path>
              <a:path w="8718" h="1968" extrusionOk="0">
                <a:moveTo>
                  <a:pt x="7432" y="1367"/>
                </a:moveTo>
                <a:cubicBezTo>
                  <a:pt x="7433" y="1357"/>
                  <a:pt x="7430" y="1336"/>
                  <a:pt x="7437" y="1328"/>
                </a:cubicBezTo>
                <a:cubicBezTo>
                  <a:pt x="7443" y="1325"/>
                  <a:pt x="7445" y="1324"/>
                  <a:pt x="7449" y="1328"/>
                </a:cubicBezTo>
                <a:cubicBezTo>
                  <a:pt x="7459" y="1359"/>
                  <a:pt x="7464" y="1380"/>
                  <a:pt x="7462" y="1415"/>
                </a:cubicBezTo>
                <a:cubicBezTo>
                  <a:pt x="7460" y="1458"/>
                  <a:pt x="7453" y="1502"/>
                  <a:pt x="7440" y="1543"/>
                </a:cubicBezTo>
                <a:cubicBezTo>
                  <a:pt x="7432" y="1568"/>
                  <a:pt x="7429" y="1587"/>
                  <a:pt x="7401" y="1590"/>
                </a:cubicBezTo>
                <a:cubicBezTo>
                  <a:pt x="7365" y="1593"/>
                  <a:pt x="7344" y="1566"/>
                  <a:pt x="7336" y="1533"/>
                </a:cubicBezTo>
                <a:cubicBezTo>
                  <a:pt x="7319" y="1461"/>
                  <a:pt x="7337" y="1371"/>
                  <a:pt x="7360" y="1303"/>
                </a:cubicBezTo>
                <a:cubicBezTo>
                  <a:pt x="7384" y="1233"/>
                  <a:pt x="7420" y="1161"/>
                  <a:pt x="7494" y="1136"/>
                </a:cubicBezTo>
                <a:cubicBezTo>
                  <a:pt x="7559" y="1114"/>
                  <a:pt x="7627" y="1145"/>
                  <a:pt x="7684" y="1175"/>
                </a:cubicBezTo>
                <a:cubicBezTo>
                  <a:pt x="7759" y="1215"/>
                  <a:pt x="7830" y="1274"/>
                  <a:pt x="7878" y="1344"/>
                </a:cubicBezTo>
                <a:cubicBezTo>
                  <a:pt x="7911" y="1393"/>
                  <a:pt x="7932" y="1455"/>
                  <a:pt x="7920" y="1514"/>
                </a:cubicBezTo>
                <a:cubicBezTo>
                  <a:pt x="7910" y="1561"/>
                  <a:pt x="7883" y="1608"/>
                  <a:pt x="7863" y="1651"/>
                </a:cubicBezTo>
                <a:cubicBezTo>
                  <a:pt x="7847" y="1685"/>
                  <a:pt x="7845" y="1687"/>
                  <a:pt x="7862" y="1715"/>
                </a:cubicBezTo>
              </a:path>
              <a:path w="8718" h="1968" extrusionOk="0">
                <a:moveTo>
                  <a:pt x="8033" y="1731"/>
                </a:moveTo>
                <a:cubicBezTo>
                  <a:pt x="8049" y="1723"/>
                  <a:pt x="8058" y="1716"/>
                  <a:pt x="8078" y="1713"/>
                </a:cubicBezTo>
                <a:cubicBezTo>
                  <a:pt x="8139" y="1704"/>
                  <a:pt x="8203" y="1707"/>
                  <a:pt x="8264" y="1711"/>
                </a:cubicBezTo>
                <a:cubicBezTo>
                  <a:pt x="8313" y="1714"/>
                  <a:pt x="8335" y="1720"/>
                  <a:pt x="8372" y="1743"/>
                </a:cubicBezTo>
                <a:cubicBezTo>
                  <a:pt x="8341" y="1786"/>
                  <a:pt x="8299" y="1802"/>
                  <a:pt x="8250" y="1822"/>
                </a:cubicBezTo>
                <a:cubicBezTo>
                  <a:pt x="8174" y="1854"/>
                  <a:pt x="8096" y="1881"/>
                  <a:pt x="8021" y="1914"/>
                </a:cubicBezTo>
                <a:cubicBezTo>
                  <a:pt x="7997" y="1925"/>
                  <a:pt x="7973" y="1936"/>
                  <a:pt x="7950" y="1949"/>
                </a:cubicBezTo>
                <a:cubicBezTo>
                  <a:pt x="7954" y="1950"/>
                  <a:pt x="7998" y="1963"/>
                  <a:pt x="8014" y="1964"/>
                </a:cubicBezTo>
                <a:cubicBezTo>
                  <a:pt x="8113" y="1968"/>
                  <a:pt x="8213" y="1969"/>
                  <a:pt x="8312" y="1967"/>
                </a:cubicBezTo>
                <a:cubicBezTo>
                  <a:pt x="8413" y="1965"/>
                  <a:pt x="8514" y="1958"/>
                  <a:pt x="8614" y="1945"/>
                </a:cubicBezTo>
                <a:cubicBezTo>
                  <a:pt x="8645" y="1941"/>
                  <a:pt x="8684" y="1937"/>
                  <a:pt x="8714" y="1924"/>
                </a:cubicBezTo>
                <a:cubicBezTo>
                  <a:pt x="8716" y="1923"/>
                  <a:pt x="8713" y="1921"/>
                  <a:pt x="8715" y="1920"/>
                </a:cubicBezTo>
                <a:cubicBezTo>
                  <a:pt x="8696" y="1878"/>
                  <a:pt x="8702" y="1890"/>
                  <a:pt x="8657" y="1867"/>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7" name=" 19"/>
          <p:cNvSpPr>
            <a:spLocks noRot="1" noChangeAspect="1" noEditPoints="1" noChangeArrowheads="1" noChangeShapeType="1" noTextEdit="1"/>
          </p:cNvSpPr>
          <p:nvPr/>
        </p:nvSpPr>
        <p:spPr bwMode="auto">
          <a:xfrm>
            <a:off x="1654175" y="5992813"/>
            <a:ext cx="674688" cy="341312"/>
          </a:xfrm>
          <a:custGeom>
            <a:avLst/>
            <a:gdLst>
              <a:gd name="T0" fmla="+- 0 5070 4597"/>
              <a:gd name="T1" fmla="*/ T0 w 1873"/>
              <a:gd name="T2" fmla="+- 0 16647 16647"/>
              <a:gd name="T3" fmla="*/ 16647 h 946"/>
              <a:gd name="T4" fmla="+- 0 5138 4597"/>
              <a:gd name="T5" fmla="*/ T4 w 1873"/>
              <a:gd name="T6" fmla="+- 0 16705 16647"/>
              <a:gd name="T7" fmla="*/ 16705 h 946"/>
              <a:gd name="T8" fmla="+- 0 5171 4597"/>
              <a:gd name="T9" fmla="*/ T8 w 1873"/>
              <a:gd name="T10" fmla="+- 0 16718 16647"/>
              <a:gd name="T11" fmla="*/ 16718 h 946"/>
              <a:gd name="T12" fmla="+- 0 5174 4597"/>
              <a:gd name="T13" fmla="*/ T12 w 1873"/>
              <a:gd name="T14" fmla="+- 0 16715 16647"/>
              <a:gd name="T15" fmla="*/ 16715 h 946"/>
              <a:gd name="T16" fmla="+- 0 4827 4597"/>
              <a:gd name="T17" fmla="*/ T16 w 1873"/>
              <a:gd name="T18" fmla="+- 0 16780 16647"/>
              <a:gd name="T19" fmla="*/ 16780 h 946"/>
              <a:gd name="T20" fmla="+- 0 4614 4597"/>
              <a:gd name="T21" fmla="*/ T20 w 1873"/>
              <a:gd name="T22" fmla="+- 0 17013 16647"/>
              <a:gd name="T23" fmla="*/ 17013 h 946"/>
              <a:gd name="T24" fmla="+- 0 4715 4597"/>
              <a:gd name="T25" fmla="*/ T24 w 1873"/>
              <a:gd name="T26" fmla="+- 0 17255 16647"/>
              <a:gd name="T27" fmla="*/ 17255 h 946"/>
              <a:gd name="T28" fmla="+- 0 5194 4597"/>
              <a:gd name="T29" fmla="*/ T28 w 1873"/>
              <a:gd name="T30" fmla="+- 0 17342 16647"/>
              <a:gd name="T31" fmla="*/ 17342 h 946"/>
              <a:gd name="T32" fmla="+- 0 5421 4597"/>
              <a:gd name="T33" fmla="*/ T32 w 1873"/>
              <a:gd name="T34" fmla="+- 0 17326 16647"/>
              <a:gd name="T35" fmla="*/ 17326 h 946"/>
              <a:gd name="T36" fmla="+- 0 5513 4597"/>
              <a:gd name="T37" fmla="*/ T36 w 1873"/>
              <a:gd name="T38" fmla="+- 0 17200 16647"/>
              <a:gd name="T39" fmla="*/ 17200 h 946"/>
              <a:gd name="T40" fmla="+- 0 5435 4597"/>
              <a:gd name="T41" fmla="*/ T40 w 1873"/>
              <a:gd name="T42" fmla="+- 0 17200 16647"/>
              <a:gd name="T43" fmla="*/ 17200 h 946"/>
              <a:gd name="T44" fmla="+- 0 5500 4597"/>
              <a:gd name="T45" fmla="*/ T44 w 1873"/>
              <a:gd name="T46" fmla="+- 0 17196 16647"/>
              <a:gd name="T47" fmla="*/ 17196 h 946"/>
              <a:gd name="T48" fmla="+- 0 5611 4597"/>
              <a:gd name="T49" fmla="*/ T48 w 1873"/>
              <a:gd name="T50" fmla="+- 0 17200 16647"/>
              <a:gd name="T51" fmla="*/ 17200 h 946"/>
              <a:gd name="T52" fmla="+- 0 5620 4597"/>
              <a:gd name="T53" fmla="*/ T52 w 1873"/>
              <a:gd name="T54" fmla="+- 0 17209 16647"/>
              <a:gd name="T55" fmla="*/ 17209 h 946"/>
              <a:gd name="T56" fmla="+- 0 5527 4597"/>
              <a:gd name="T57" fmla="*/ T56 w 1873"/>
              <a:gd name="T58" fmla="+- 0 17280 16647"/>
              <a:gd name="T59" fmla="*/ 17280 h 946"/>
              <a:gd name="T60" fmla="+- 0 5334 4597"/>
              <a:gd name="T61" fmla="*/ T60 w 1873"/>
              <a:gd name="T62" fmla="+- 0 17366 16647"/>
              <a:gd name="T63" fmla="*/ 17366 h 946"/>
              <a:gd name="T64" fmla="+- 0 5296 4597"/>
              <a:gd name="T65" fmla="*/ T64 w 1873"/>
              <a:gd name="T66" fmla="+- 0 17412 16647"/>
              <a:gd name="T67" fmla="*/ 17412 h 946"/>
              <a:gd name="T68" fmla="+- 0 5412 4597"/>
              <a:gd name="T69" fmla="*/ T68 w 1873"/>
              <a:gd name="T70" fmla="+- 0 17436 16647"/>
              <a:gd name="T71" fmla="*/ 17436 h 946"/>
              <a:gd name="T72" fmla="+- 0 5572 4597"/>
              <a:gd name="T73" fmla="*/ T72 w 1873"/>
              <a:gd name="T74" fmla="+- 0 17458 16647"/>
              <a:gd name="T75" fmla="*/ 17458 h 946"/>
              <a:gd name="T76" fmla="+- 0 5602 4597"/>
              <a:gd name="T77" fmla="*/ T76 w 1873"/>
              <a:gd name="T78" fmla="+- 0 17481 16647"/>
              <a:gd name="T79" fmla="*/ 17481 h 946"/>
              <a:gd name="T80" fmla="+- 0 5514 4597"/>
              <a:gd name="T81" fmla="*/ T80 w 1873"/>
              <a:gd name="T82" fmla="+- 0 17541 16647"/>
              <a:gd name="T83" fmla="*/ 17541 h 946"/>
              <a:gd name="T84" fmla="+- 0 5310 4597"/>
              <a:gd name="T85" fmla="*/ T84 w 1873"/>
              <a:gd name="T86" fmla="+- 0 17592 16647"/>
              <a:gd name="T87" fmla="*/ 17592 h 946"/>
              <a:gd name="T88" fmla="+- 0 5290 4597"/>
              <a:gd name="T89" fmla="*/ T88 w 1873"/>
              <a:gd name="T90" fmla="+- 0 17536 16647"/>
              <a:gd name="T91" fmla="*/ 17536 h 946"/>
              <a:gd name="T92" fmla="+- 0 6075 4597"/>
              <a:gd name="T93" fmla="*/ T92 w 1873"/>
              <a:gd name="T94" fmla="+- 0 17198 16647"/>
              <a:gd name="T95" fmla="*/ 17198 h 946"/>
              <a:gd name="T96" fmla="+- 0 6123 4597"/>
              <a:gd name="T97" fmla="*/ T96 w 1873"/>
              <a:gd name="T98" fmla="+- 0 17184 16647"/>
              <a:gd name="T99" fmla="*/ 17184 h 946"/>
              <a:gd name="T100" fmla="+- 0 6284 4597"/>
              <a:gd name="T101" fmla="*/ T100 w 1873"/>
              <a:gd name="T102" fmla="+- 0 17164 16647"/>
              <a:gd name="T103" fmla="*/ 17164 h 946"/>
              <a:gd name="T104" fmla="+- 0 6395 4597"/>
              <a:gd name="T105" fmla="*/ T104 w 1873"/>
              <a:gd name="T106" fmla="+- 0 17149 16647"/>
              <a:gd name="T107" fmla="*/ 17149 h 946"/>
              <a:gd name="T108" fmla="+- 0 6392 4597"/>
              <a:gd name="T109" fmla="*/ T108 w 1873"/>
              <a:gd name="T110" fmla="+- 0 17159 16647"/>
              <a:gd name="T111" fmla="*/ 17159 h 946"/>
              <a:gd name="T112" fmla="+- 0 6159 4597"/>
              <a:gd name="T113" fmla="*/ T112 w 1873"/>
              <a:gd name="T114" fmla="+- 0 17295 16647"/>
              <a:gd name="T115" fmla="*/ 17295 h 946"/>
              <a:gd name="T116" fmla="+- 0 6049 4597"/>
              <a:gd name="T117" fmla="*/ T116 w 1873"/>
              <a:gd name="T118" fmla="+- 0 17347 16647"/>
              <a:gd name="T119" fmla="*/ 17347 h 946"/>
              <a:gd name="T120" fmla="+- 0 6037 4597"/>
              <a:gd name="T121" fmla="*/ T120 w 1873"/>
              <a:gd name="T122" fmla="+- 0 17359 16647"/>
              <a:gd name="T123" fmla="*/ 17359 h 946"/>
              <a:gd name="T124" fmla="+- 0 6269 4597"/>
              <a:gd name="T125" fmla="*/ T124 w 1873"/>
              <a:gd name="T126" fmla="+- 0 17342 16647"/>
              <a:gd name="T127" fmla="*/ 17342 h 946"/>
              <a:gd name="T128" fmla="+- 0 6469 4597"/>
              <a:gd name="T129" fmla="*/ T128 w 1873"/>
              <a:gd name="T130" fmla="+- 0 17313 16647"/>
              <a:gd name="T131" fmla="*/ 17313 h 94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Lst>
            <a:rect l="0" t="0" r="r" b="b"/>
            <a:pathLst>
              <a:path w="1873" h="946" extrusionOk="0">
                <a:moveTo>
                  <a:pt x="473" y="0"/>
                </a:moveTo>
                <a:cubicBezTo>
                  <a:pt x="495" y="19"/>
                  <a:pt x="517" y="42"/>
                  <a:pt x="541" y="58"/>
                </a:cubicBezTo>
                <a:cubicBezTo>
                  <a:pt x="556" y="68"/>
                  <a:pt x="559" y="67"/>
                  <a:pt x="574" y="71"/>
                </a:cubicBezTo>
                <a:cubicBezTo>
                  <a:pt x="575" y="70"/>
                  <a:pt x="576" y="69"/>
                  <a:pt x="577" y="68"/>
                </a:cubicBezTo>
                <a:cubicBezTo>
                  <a:pt x="455" y="68"/>
                  <a:pt x="340" y="72"/>
                  <a:pt x="230" y="133"/>
                </a:cubicBezTo>
                <a:cubicBezTo>
                  <a:pt x="135" y="185"/>
                  <a:pt x="56" y="264"/>
                  <a:pt x="17" y="366"/>
                </a:cubicBezTo>
                <a:cubicBezTo>
                  <a:pt x="-24" y="472"/>
                  <a:pt x="23" y="555"/>
                  <a:pt x="118" y="608"/>
                </a:cubicBezTo>
                <a:cubicBezTo>
                  <a:pt x="260" y="688"/>
                  <a:pt x="439" y="691"/>
                  <a:pt x="597" y="695"/>
                </a:cubicBezTo>
                <a:cubicBezTo>
                  <a:pt x="713" y="693"/>
                  <a:pt x="749" y="693"/>
                  <a:pt x="824" y="679"/>
                </a:cubicBezTo>
              </a:path>
              <a:path w="1873" h="946" extrusionOk="0">
                <a:moveTo>
                  <a:pt x="916" y="553"/>
                </a:moveTo>
                <a:cubicBezTo>
                  <a:pt x="890" y="553"/>
                  <a:pt x="864" y="553"/>
                  <a:pt x="838" y="553"/>
                </a:cubicBezTo>
                <a:cubicBezTo>
                  <a:pt x="860" y="552"/>
                  <a:pt x="881" y="550"/>
                  <a:pt x="903" y="549"/>
                </a:cubicBezTo>
                <a:cubicBezTo>
                  <a:pt x="934" y="548"/>
                  <a:pt x="984" y="540"/>
                  <a:pt x="1014" y="553"/>
                </a:cubicBezTo>
                <a:cubicBezTo>
                  <a:pt x="1017" y="556"/>
                  <a:pt x="1020" y="559"/>
                  <a:pt x="1023" y="562"/>
                </a:cubicBezTo>
                <a:cubicBezTo>
                  <a:pt x="1006" y="603"/>
                  <a:pt x="969" y="614"/>
                  <a:pt x="930" y="633"/>
                </a:cubicBezTo>
                <a:cubicBezTo>
                  <a:pt x="866" y="664"/>
                  <a:pt x="799" y="685"/>
                  <a:pt x="737" y="719"/>
                </a:cubicBezTo>
                <a:cubicBezTo>
                  <a:pt x="708" y="735"/>
                  <a:pt x="704" y="741"/>
                  <a:pt x="699" y="765"/>
                </a:cubicBezTo>
                <a:cubicBezTo>
                  <a:pt x="737" y="778"/>
                  <a:pt x="775" y="784"/>
                  <a:pt x="815" y="789"/>
                </a:cubicBezTo>
                <a:cubicBezTo>
                  <a:pt x="869" y="796"/>
                  <a:pt x="922" y="797"/>
                  <a:pt x="975" y="811"/>
                </a:cubicBezTo>
                <a:cubicBezTo>
                  <a:pt x="995" y="816"/>
                  <a:pt x="993" y="822"/>
                  <a:pt x="1005" y="834"/>
                </a:cubicBezTo>
                <a:cubicBezTo>
                  <a:pt x="985" y="865"/>
                  <a:pt x="952" y="881"/>
                  <a:pt x="917" y="894"/>
                </a:cubicBezTo>
                <a:cubicBezTo>
                  <a:pt x="861" y="915"/>
                  <a:pt x="774" y="947"/>
                  <a:pt x="713" y="945"/>
                </a:cubicBezTo>
                <a:cubicBezTo>
                  <a:pt x="648" y="942"/>
                  <a:pt x="662" y="924"/>
                  <a:pt x="693" y="889"/>
                </a:cubicBezTo>
              </a:path>
              <a:path w="1873" h="946" extrusionOk="0">
                <a:moveTo>
                  <a:pt x="1478" y="551"/>
                </a:moveTo>
                <a:cubicBezTo>
                  <a:pt x="1494" y="543"/>
                  <a:pt x="1507" y="541"/>
                  <a:pt x="1526" y="537"/>
                </a:cubicBezTo>
                <a:cubicBezTo>
                  <a:pt x="1579" y="526"/>
                  <a:pt x="1633" y="520"/>
                  <a:pt x="1687" y="517"/>
                </a:cubicBezTo>
                <a:cubicBezTo>
                  <a:pt x="1711" y="516"/>
                  <a:pt x="1781" y="475"/>
                  <a:pt x="1798" y="502"/>
                </a:cubicBezTo>
                <a:cubicBezTo>
                  <a:pt x="1797" y="505"/>
                  <a:pt x="1796" y="509"/>
                  <a:pt x="1795" y="512"/>
                </a:cubicBezTo>
              </a:path>
              <a:path w="1873" h="946" extrusionOk="0">
                <a:moveTo>
                  <a:pt x="1562" y="648"/>
                </a:moveTo>
                <a:cubicBezTo>
                  <a:pt x="1525" y="664"/>
                  <a:pt x="1486" y="679"/>
                  <a:pt x="1452" y="700"/>
                </a:cubicBezTo>
                <a:cubicBezTo>
                  <a:pt x="1445" y="706"/>
                  <a:pt x="1443" y="707"/>
                  <a:pt x="1440" y="712"/>
                </a:cubicBezTo>
                <a:cubicBezTo>
                  <a:pt x="1518" y="712"/>
                  <a:pt x="1594" y="704"/>
                  <a:pt x="1672" y="695"/>
                </a:cubicBezTo>
                <a:cubicBezTo>
                  <a:pt x="1770" y="682"/>
                  <a:pt x="1806" y="678"/>
                  <a:pt x="1872" y="666"/>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8" name=" 20"/>
          <p:cNvSpPr>
            <a:spLocks noRot="1" noChangeAspect="1" noEditPoints="1" noChangeArrowheads="1" noChangeShapeType="1" noTextEdit="1"/>
          </p:cNvSpPr>
          <p:nvPr/>
        </p:nvSpPr>
        <p:spPr bwMode="auto">
          <a:xfrm>
            <a:off x="2620963" y="5878513"/>
            <a:ext cx="1608137" cy="490537"/>
          </a:xfrm>
          <a:custGeom>
            <a:avLst/>
            <a:gdLst>
              <a:gd name="T0" fmla="+- 0 7432 7280"/>
              <a:gd name="T1" fmla="*/ T0 w 4468"/>
              <a:gd name="T2" fmla="+- 0 17413 16329"/>
              <a:gd name="T3" fmla="*/ 17413 h 1363"/>
              <a:gd name="T4" fmla="+- 0 7372 7280"/>
              <a:gd name="T5" fmla="*/ T4 w 4468"/>
              <a:gd name="T6" fmla="+- 0 17641 16329"/>
              <a:gd name="T7" fmla="*/ 17641 h 1363"/>
              <a:gd name="T8" fmla="+- 0 7309 7280"/>
              <a:gd name="T9" fmla="*/ T8 w 4468"/>
              <a:gd name="T10" fmla="+- 0 17342 16329"/>
              <a:gd name="T11" fmla="*/ 17342 h 1363"/>
              <a:gd name="T12" fmla="+- 0 7855 7280"/>
              <a:gd name="T13" fmla="*/ T12 w 4468"/>
              <a:gd name="T14" fmla="+- 0 17340 16329"/>
              <a:gd name="T15" fmla="*/ 17340 h 1363"/>
              <a:gd name="T16" fmla="+- 0 7852 7280"/>
              <a:gd name="T17" fmla="*/ T16 w 4468"/>
              <a:gd name="T18" fmla="+- 0 17563 16329"/>
              <a:gd name="T19" fmla="*/ 17563 h 1363"/>
              <a:gd name="T20" fmla="+- 0 7786 7280"/>
              <a:gd name="T21" fmla="*/ T20 w 4468"/>
              <a:gd name="T22" fmla="+- 0 17511 16329"/>
              <a:gd name="T23" fmla="*/ 17511 h 1363"/>
              <a:gd name="T24" fmla="+- 0 8404 7280"/>
              <a:gd name="T25" fmla="*/ T24 w 4468"/>
              <a:gd name="T26" fmla="+- 0 17168 16329"/>
              <a:gd name="T27" fmla="*/ 17168 h 1363"/>
              <a:gd name="T28" fmla="+- 0 8473 7280"/>
              <a:gd name="T29" fmla="*/ T28 w 4468"/>
              <a:gd name="T30" fmla="+- 0 17455 16329"/>
              <a:gd name="T31" fmla="*/ 17455 h 1363"/>
              <a:gd name="T32" fmla="+- 0 8274 7280"/>
              <a:gd name="T33" fmla="*/ T32 w 4468"/>
              <a:gd name="T34" fmla="+- 0 17552 16329"/>
              <a:gd name="T35" fmla="*/ 17552 h 1363"/>
              <a:gd name="T36" fmla="+- 0 8508 7280"/>
              <a:gd name="T37" fmla="*/ T36 w 4468"/>
              <a:gd name="T38" fmla="+- 0 16345 16329"/>
              <a:gd name="T39" fmla="*/ 16345 h 1363"/>
              <a:gd name="T40" fmla="+- 0 8690 7280"/>
              <a:gd name="T41" fmla="*/ T40 w 4468"/>
              <a:gd name="T42" fmla="+- 0 16361 16329"/>
              <a:gd name="T43" fmla="*/ 16361 h 1363"/>
              <a:gd name="T44" fmla="+- 0 8595 7280"/>
              <a:gd name="T45" fmla="*/ T44 w 4468"/>
              <a:gd name="T46" fmla="+- 0 16447 16329"/>
              <a:gd name="T47" fmla="*/ 16447 h 1363"/>
              <a:gd name="T48" fmla="+- 0 8399 7280"/>
              <a:gd name="T49" fmla="*/ T48 w 4468"/>
              <a:gd name="T50" fmla="+- 0 16516 16329"/>
              <a:gd name="T51" fmla="*/ 16516 h 1363"/>
              <a:gd name="T52" fmla="+- 0 8638 7280"/>
              <a:gd name="T53" fmla="*/ T52 w 4468"/>
              <a:gd name="T54" fmla="+- 0 16627 16329"/>
              <a:gd name="T55" fmla="*/ 16627 h 1363"/>
              <a:gd name="T56" fmla="+- 0 8647 7280"/>
              <a:gd name="T57" fmla="*/ T56 w 4468"/>
              <a:gd name="T58" fmla="+- 0 16780 16329"/>
              <a:gd name="T59" fmla="*/ 16780 h 1363"/>
              <a:gd name="T60" fmla="+- 0 8286 7280"/>
              <a:gd name="T61" fmla="*/ T60 w 4468"/>
              <a:gd name="T62" fmla="+- 0 16868 16329"/>
              <a:gd name="T63" fmla="*/ 16868 h 1363"/>
              <a:gd name="T64" fmla="+- 0 9024 7280"/>
              <a:gd name="T65" fmla="*/ T64 w 4468"/>
              <a:gd name="T66" fmla="+- 0 17492 16329"/>
              <a:gd name="T67" fmla="*/ 17492 h 1363"/>
              <a:gd name="T68" fmla="+- 0 9111 7280"/>
              <a:gd name="T69" fmla="*/ T68 w 4468"/>
              <a:gd name="T70" fmla="+- 0 17659 16329"/>
              <a:gd name="T71" fmla="*/ 17659 h 1363"/>
              <a:gd name="T72" fmla="+- 0 9096 7280"/>
              <a:gd name="T73" fmla="*/ T72 w 4468"/>
              <a:gd name="T74" fmla="+- 0 17622 16329"/>
              <a:gd name="T75" fmla="*/ 17622 h 1363"/>
              <a:gd name="T76" fmla="+- 0 9552 7280"/>
              <a:gd name="T77" fmla="*/ T76 w 4468"/>
              <a:gd name="T78" fmla="+- 0 17152 16329"/>
              <a:gd name="T79" fmla="*/ 17152 h 1363"/>
              <a:gd name="T80" fmla="+- 0 9810 7280"/>
              <a:gd name="T81" fmla="*/ T80 w 4468"/>
              <a:gd name="T82" fmla="+- 0 17413 16329"/>
              <a:gd name="T83" fmla="*/ 17413 h 1363"/>
              <a:gd name="T84" fmla="+- 0 9737 7280"/>
              <a:gd name="T85" fmla="*/ T84 w 4468"/>
              <a:gd name="T86" fmla="+- 0 17572 16329"/>
              <a:gd name="T87" fmla="*/ 17572 h 1363"/>
              <a:gd name="T88" fmla="+- 0 9930 7280"/>
              <a:gd name="T89" fmla="*/ T88 w 4468"/>
              <a:gd name="T90" fmla="+- 0 17244 16329"/>
              <a:gd name="T91" fmla="*/ 17244 h 1363"/>
              <a:gd name="T92" fmla="+- 0 10391 7280"/>
              <a:gd name="T93" fmla="*/ T92 w 4468"/>
              <a:gd name="T94" fmla="+- 0 17271 16329"/>
              <a:gd name="T95" fmla="*/ 17271 h 1363"/>
              <a:gd name="T96" fmla="+- 0 10276 7280"/>
              <a:gd name="T97" fmla="*/ T96 w 4468"/>
              <a:gd name="T98" fmla="+- 0 17616 16329"/>
              <a:gd name="T99" fmla="*/ 17616 h 1363"/>
              <a:gd name="T100" fmla="+- 0 10463 7280"/>
              <a:gd name="T101" fmla="*/ T100 w 4468"/>
              <a:gd name="T102" fmla="+- 0 17613 16329"/>
              <a:gd name="T103" fmla="*/ 17613 h 1363"/>
              <a:gd name="T104" fmla="+- 0 10886 7280"/>
              <a:gd name="T105" fmla="*/ T104 w 4468"/>
              <a:gd name="T106" fmla="+- 0 17212 16329"/>
              <a:gd name="T107" fmla="*/ 17212 h 1363"/>
              <a:gd name="T108" fmla="+- 0 10471 7280"/>
              <a:gd name="T109" fmla="*/ T108 w 4468"/>
              <a:gd name="T110" fmla="+- 0 17458 16329"/>
              <a:gd name="T111" fmla="*/ 17458 h 1363"/>
              <a:gd name="T112" fmla="+- 0 10898 7280"/>
              <a:gd name="T113" fmla="*/ T112 w 4468"/>
              <a:gd name="T114" fmla="+- 0 17515 16329"/>
              <a:gd name="T115" fmla="*/ 17515 h 1363"/>
              <a:gd name="T116" fmla="+- 0 10860 7280"/>
              <a:gd name="T117" fmla="*/ T116 w 4468"/>
              <a:gd name="T118" fmla="+- 0 17234 16329"/>
              <a:gd name="T119" fmla="*/ 17234 h 1363"/>
              <a:gd name="T120" fmla="+- 0 10859 7280"/>
              <a:gd name="T121" fmla="*/ T120 w 4468"/>
              <a:gd name="T122" fmla="+- 0 17297 16329"/>
              <a:gd name="T123" fmla="*/ 17297 h 1363"/>
              <a:gd name="T124" fmla="+- 0 11700 7280"/>
              <a:gd name="T125" fmla="*/ T124 w 4468"/>
              <a:gd name="T126" fmla="+- 0 17315 16329"/>
              <a:gd name="T127" fmla="*/ 17315 h 1363"/>
              <a:gd name="T128" fmla="+- 0 11561 7280"/>
              <a:gd name="T129" fmla="*/ T128 w 4468"/>
              <a:gd name="T130" fmla="+- 0 17184 16329"/>
              <a:gd name="T131" fmla="*/ 17184 h 1363"/>
              <a:gd name="T132" fmla="+- 0 11117 7280"/>
              <a:gd name="T133" fmla="*/ T132 w 4468"/>
              <a:gd name="T134" fmla="+- 0 17431 16329"/>
              <a:gd name="T135" fmla="*/ 17431 h 1363"/>
              <a:gd name="T136" fmla="+- 0 11527 7280"/>
              <a:gd name="T137" fmla="*/ T136 w 4468"/>
              <a:gd name="T138" fmla="+- 0 17420 16329"/>
              <a:gd name="T139" fmla="*/ 17420 h 1363"/>
              <a:gd name="T140" fmla="+- 0 11744 7280"/>
              <a:gd name="T141" fmla="*/ T140 w 4468"/>
              <a:gd name="T142" fmla="+- 0 16724 16329"/>
              <a:gd name="T143" fmla="*/ 16724 h 1363"/>
              <a:gd name="T144" fmla="+- 0 11713 7280"/>
              <a:gd name="T145" fmla="*/ T144 w 4468"/>
              <a:gd name="T146" fmla="+- 0 16782 16329"/>
              <a:gd name="T147" fmla="*/ 16782 h 1363"/>
              <a:gd name="T148" fmla="+- 0 11616 7280"/>
              <a:gd name="T149" fmla="*/ T148 w 4468"/>
              <a:gd name="T150" fmla="+- 0 17362 16329"/>
              <a:gd name="T151" fmla="*/ 17362 h 136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Lst>
            <a:rect l="0" t="0" r="r" b="b"/>
            <a:pathLst>
              <a:path w="4468" h="1363" extrusionOk="0">
                <a:moveTo>
                  <a:pt x="156" y="1025"/>
                </a:moveTo>
                <a:cubicBezTo>
                  <a:pt x="153" y="1049"/>
                  <a:pt x="153" y="1060"/>
                  <a:pt x="152" y="1084"/>
                </a:cubicBezTo>
                <a:cubicBezTo>
                  <a:pt x="148" y="1141"/>
                  <a:pt x="148" y="1205"/>
                  <a:pt x="132" y="1261"/>
                </a:cubicBezTo>
                <a:cubicBezTo>
                  <a:pt x="121" y="1297"/>
                  <a:pt x="115" y="1292"/>
                  <a:pt x="92" y="1312"/>
                </a:cubicBezTo>
                <a:cubicBezTo>
                  <a:pt x="53" y="1296"/>
                  <a:pt x="31" y="1292"/>
                  <a:pt x="14" y="1243"/>
                </a:cubicBezTo>
                <a:cubicBezTo>
                  <a:pt x="-12" y="1169"/>
                  <a:pt x="-3" y="1083"/>
                  <a:pt x="29" y="1013"/>
                </a:cubicBezTo>
                <a:cubicBezTo>
                  <a:pt x="67" y="929"/>
                  <a:pt x="133" y="898"/>
                  <a:pt x="220" y="887"/>
                </a:cubicBezTo>
                <a:cubicBezTo>
                  <a:pt x="346" y="871"/>
                  <a:pt x="492" y="911"/>
                  <a:pt x="575" y="1011"/>
                </a:cubicBezTo>
                <a:cubicBezTo>
                  <a:pt x="608" y="1050"/>
                  <a:pt x="622" y="1101"/>
                  <a:pt x="616" y="1151"/>
                </a:cubicBezTo>
                <a:cubicBezTo>
                  <a:pt x="612" y="1183"/>
                  <a:pt x="598" y="1215"/>
                  <a:pt x="572" y="1234"/>
                </a:cubicBezTo>
                <a:cubicBezTo>
                  <a:pt x="558" y="1241"/>
                  <a:pt x="552" y="1244"/>
                  <a:pt x="541" y="1243"/>
                </a:cubicBezTo>
                <a:cubicBezTo>
                  <a:pt x="518" y="1220"/>
                  <a:pt x="503" y="1227"/>
                  <a:pt x="506" y="1182"/>
                </a:cubicBezTo>
                <a:cubicBezTo>
                  <a:pt x="511" y="1106"/>
                  <a:pt x="577" y="1033"/>
                  <a:pt x="631" y="986"/>
                </a:cubicBezTo>
                <a:cubicBezTo>
                  <a:pt x="757" y="878"/>
                  <a:pt x="957" y="800"/>
                  <a:pt x="1124" y="839"/>
                </a:cubicBezTo>
                <a:cubicBezTo>
                  <a:pt x="1187" y="854"/>
                  <a:pt x="1233" y="890"/>
                  <a:pt x="1241" y="955"/>
                </a:cubicBezTo>
                <a:cubicBezTo>
                  <a:pt x="1249" y="1019"/>
                  <a:pt x="1226" y="1074"/>
                  <a:pt x="1193" y="1126"/>
                </a:cubicBezTo>
                <a:cubicBezTo>
                  <a:pt x="1143" y="1204"/>
                  <a:pt x="1100" y="1226"/>
                  <a:pt x="1035" y="1223"/>
                </a:cubicBezTo>
                <a:cubicBezTo>
                  <a:pt x="1012" y="1229"/>
                  <a:pt x="1007" y="1233"/>
                  <a:pt x="994" y="1223"/>
                </a:cubicBezTo>
              </a:path>
              <a:path w="4468" h="1363" extrusionOk="0">
                <a:moveTo>
                  <a:pt x="1205" y="83"/>
                </a:moveTo>
                <a:cubicBezTo>
                  <a:pt x="1206" y="59"/>
                  <a:pt x="1210" y="35"/>
                  <a:pt x="1228" y="16"/>
                </a:cubicBezTo>
                <a:cubicBezTo>
                  <a:pt x="1249" y="-6"/>
                  <a:pt x="1297" y="-2"/>
                  <a:pt x="1325" y="0"/>
                </a:cubicBezTo>
                <a:cubicBezTo>
                  <a:pt x="1351" y="2"/>
                  <a:pt x="1393" y="8"/>
                  <a:pt x="1410" y="32"/>
                </a:cubicBezTo>
                <a:cubicBezTo>
                  <a:pt x="1412" y="37"/>
                  <a:pt x="1413" y="42"/>
                  <a:pt x="1415" y="47"/>
                </a:cubicBezTo>
                <a:cubicBezTo>
                  <a:pt x="1392" y="89"/>
                  <a:pt x="1360" y="101"/>
                  <a:pt x="1315" y="118"/>
                </a:cubicBezTo>
                <a:cubicBezTo>
                  <a:pt x="1258" y="139"/>
                  <a:pt x="1200" y="153"/>
                  <a:pt x="1143" y="173"/>
                </a:cubicBezTo>
                <a:cubicBezTo>
                  <a:pt x="1128" y="179"/>
                  <a:pt x="1124" y="179"/>
                  <a:pt x="1119" y="187"/>
                </a:cubicBezTo>
                <a:cubicBezTo>
                  <a:pt x="1143" y="201"/>
                  <a:pt x="1167" y="211"/>
                  <a:pt x="1194" y="222"/>
                </a:cubicBezTo>
                <a:cubicBezTo>
                  <a:pt x="1251" y="245"/>
                  <a:pt x="1306" y="265"/>
                  <a:pt x="1358" y="298"/>
                </a:cubicBezTo>
                <a:cubicBezTo>
                  <a:pt x="1389" y="318"/>
                  <a:pt x="1412" y="342"/>
                  <a:pt x="1417" y="380"/>
                </a:cubicBezTo>
                <a:cubicBezTo>
                  <a:pt x="1421" y="416"/>
                  <a:pt x="1396" y="436"/>
                  <a:pt x="1367" y="451"/>
                </a:cubicBezTo>
                <a:cubicBezTo>
                  <a:pt x="1302" y="485"/>
                  <a:pt x="1220" y="504"/>
                  <a:pt x="1149" y="522"/>
                </a:cubicBezTo>
                <a:cubicBezTo>
                  <a:pt x="1098" y="535"/>
                  <a:pt x="1057" y="541"/>
                  <a:pt x="1006" y="539"/>
                </a:cubicBezTo>
              </a:path>
              <a:path w="4468" h="1363" extrusionOk="0">
                <a:moveTo>
                  <a:pt x="1738" y="1195"/>
                </a:moveTo>
                <a:cubicBezTo>
                  <a:pt x="1740" y="1184"/>
                  <a:pt x="1742" y="1173"/>
                  <a:pt x="1744" y="1163"/>
                </a:cubicBezTo>
                <a:cubicBezTo>
                  <a:pt x="1754" y="1180"/>
                  <a:pt x="1764" y="1201"/>
                  <a:pt x="1774" y="1219"/>
                </a:cubicBezTo>
                <a:cubicBezTo>
                  <a:pt x="1796" y="1256"/>
                  <a:pt x="1816" y="1290"/>
                  <a:pt x="1831" y="1330"/>
                </a:cubicBezTo>
                <a:cubicBezTo>
                  <a:pt x="1835" y="1340"/>
                  <a:pt x="1837" y="1352"/>
                  <a:pt x="1840" y="1362"/>
                </a:cubicBezTo>
                <a:cubicBezTo>
                  <a:pt x="1829" y="1338"/>
                  <a:pt x="1816" y="1327"/>
                  <a:pt x="1816" y="1293"/>
                </a:cubicBezTo>
                <a:cubicBezTo>
                  <a:pt x="1817" y="1175"/>
                  <a:pt x="1907" y="1063"/>
                  <a:pt x="1988" y="987"/>
                </a:cubicBezTo>
                <a:cubicBezTo>
                  <a:pt x="2068" y="912"/>
                  <a:pt x="2163" y="845"/>
                  <a:pt x="2272" y="823"/>
                </a:cubicBezTo>
                <a:cubicBezTo>
                  <a:pt x="2349" y="807"/>
                  <a:pt x="2415" y="832"/>
                  <a:pt x="2467" y="891"/>
                </a:cubicBezTo>
                <a:cubicBezTo>
                  <a:pt x="2514" y="944"/>
                  <a:pt x="2532" y="1015"/>
                  <a:pt x="2530" y="1084"/>
                </a:cubicBezTo>
                <a:cubicBezTo>
                  <a:pt x="2529" y="1132"/>
                  <a:pt x="2510" y="1197"/>
                  <a:pt x="2477" y="1233"/>
                </a:cubicBezTo>
                <a:cubicBezTo>
                  <a:pt x="2468" y="1240"/>
                  <a:pt x="2465" y="1243"/>
                  <a:pt x="2457" y="1243"/>
                </a:cubicBezTo>
                <a:cubicBezTo>
                  <a:pt x="2448" y="1226"/>
                  <a:pt x="2432" y="1228"/>
                  <a:pt x="2430" y="1194"/>
                </a:cubicBezTo>
                <a:cubicBezTo>
                  <a:pt x="2422" y="1070"/>
                  <a:pt x="2555" y="965"/>
                  <a:pt x="2650" y="915"/>
                </a:cubicBezTo>
                <a:cubicBezTo>
                  <a:pt x="2748" y="864"/>
                  <a:pt x="2873" y="836"/>
                  <a:pt x="2984" y="849"/>
                </a:cubicBezTo>
                <a:cubicBezTo>
                  <a:pt x="3047" y="857"/>
                  <a:pt x="3093" y="879"/>
                  <a:pt x="3111" y="942"/>
                </a:cubicBezTo>
                <a:cubicBezTo>
                  <a:pt x="3131" y="1014"/>
                  <a:pt x="3092" y="1090"/>
                  <a:pt x="3059" y="1152"/>
                </a:cubicBezTo>
                <a:cubicBezTo>
                  <a:pt x="3035" y="1198"/>
                  <a:pt x="3014" y="1239"/>
                  <a:pt x="2996" y="1287"/>
                </a:cubicBezTo>
                <a:cubicBezTo>
                  <a:pt x="3035" y="1306"/>
                  <a:pt x="3057" y="1319"/>
                  <a:pt x="3118" y="1305"/>
                </a:cubicBezTo>
                <a:cubicBezTo>
                  <a:pt x="3140" y="1298"/>
                  <a:pt x="3161" y="1291"/>
                  <a:pt x="3183" y="1284"/>
                </a:cubicBezTo>
              </a:path>
              <a:path w="4468" h="1363" extrusionOk="0">
                <a:moveTo>
                  <a:pt x="3584" y="1040"/>
                </a:moveTo>
                <a:cubicBezTo>
                  <a:pt x="3599" y="987"/>
                  <a:pt x="3612" y="937"/>
                  <a:pt x="3606" y="883"/>
                </a:cubicBezTo>
                <a:cubicBezTo>
                  <a:pt x="3553" y="861"/>
                  <a:pt x="3508" y="865"/>
                  <a:pt x="3452" y="883"/>
                </a:cubicBezTo>
                <a:cubicBezTo>
                  <a:pt x="3341" y="918"/>
                  <a:pt x="3211" y="1006"/>
                  <a:pt x="3191" y="1129"/>
                </a:cubicBezTo>
                <a:cubicBezTo>
                  <a:pt x="3180" y="1200"/>
                  <a:pt x="3247" y="1225"/>
                  <a:pt x="3306" y="1234"/>
                </a:cubicBezTo>
                <a:cubicBezTo>
                  <a:pt x="3398" y="1248"/>
                  <a:pt x="3541" y="1249"/>
                  <a:pt x="3618" y="1186"/>
                </a:cubicBezTo>
                <a:cubicBezTo>
                  <a:pt x="3663" y="1149"/>
                  <a:pt x="3658" y="1073"/>
                  <a:pt x="3651" y="1022"/>
                </a:cubicBezTo>
                <a:cubicBezTo>
                  <a:pt x="3645" y="977"/>
                  <a:pt x="3630" y="918"/>
                  <a:pt x="3580" y="905"/>
                </a:cubicBezTo>
                <a:cubicBezTo>
                  <a:pt x="3573" y="905"/>
                  <a:pt x="3565" y="906"/>
                  <a:pt x="3558" y="906"/>
                </a:cubicBezTo>
                <a:cubicBezTo>
                  <a:pt x="3542" y="939"/>
                  <a:pt x="3534" y="939"/>
                  <a:pt x="3579" y="968"/>
                </a:cubicBezTo>
                <a:cubicBezTo>
                  <a:pt x="3595" y="977"/>
                  <a:pt x="3610" y="985"/>
                  <a:pt x="3626" y="994"/>
                </a:cubicBezTo>
              </a:path>
              <a:path w="4468" h="1363" extrusionOk="0">
                <a:moveTo>
                  <a:pt x="4420" y="986"/>
                </a:moveTo>
                <a:cubicBezTo>
                  <a:pt x="4439" y="952"/>
                  <a:pt x="4447" y="923"/>
                  <a:pt x="4454" y="884"/>
                </a:cubicBezTo>
                <a:cubicBezTo>
                  <a:pt x="4402" y="850"/>
                  <a:pt x="4345" y="849"/>
                  <a:pt x="4281" y="855"/>
                </a:cubicBezTo>
                <a:cubicBezTo>
                  <a:pt x="4173" y="864"/>
                  <a:pt x="4056" y="895"/>
                  <a:pt x="3962" y="949"/>
                </a:cubicBezTo>
                <a:cubicBezTo>
                  <a:pt x="3895" y="987"/>
                  <a:pt x="3853" y="1029"/>
                  <a:pt x="3837" y="1102"/>
                </a:cubicBezTo>
                <a:cubicBezTo>
                  <a:pt x="3876" y="1154"/>
                  <a:pt x="3921" y="1163"/>
                  <a:pt x="3989" y="1163"/>
                </a:cubicBezTo>
                <a:cubicBezTo>
                  <a:pt x="4080" y="1163"/>
                  <a:pt x="4171" y="1142"/>
                  <a:pt x="4247" y="1091"/>
                </a:cubicBezTo>
                <a:cubicBezTo>
                  <a:pt x="4360" y="1015"/>
                  <a:pt x="4395" y="883"/>
                  <a:pt x="4419" y="757"/>
                </a:cubicBezTo>
                <a:cubicBezTo>
                  <a:pt x="4442" y="638"/>
                  <a:pt x="4454" y="516"/>
                  <a:pt x="4464" y="395"/>
                </a:cubicBezTo>
                <a:cubicBezTo>
                  <a:pt x="4466" y="374"/>
                  <a:pt x="4466" y="370"/>
                  <a:pt x="4467" y="357"/>
                </a:cubicBezTo>
                <a:cubicBezTo>
                  <a:pt x="4451" y="385"/>
                  <a:pt x="4443" y="418"/>
                  <a:pt x="4433" y="453"/>
                </a:cubicBezTo>
                <a:cubicBezTo>
                  <a:pt x="4407" y="546"/>
                  <a:pt x="4383" y="643"/>
                  <a:pt x="4365" y="738"/>
                </a:cubicBezTo>
                <a:cubicBezTo>
                  <a:pt x="4347" y="835"/>
                  <a:pt x="4335" y="934"/>
                  <a:pt x="4336" y="1033"/>
                </a:cubicBezTo>
                <a:cubicBezTo>
                  <a:pt x="4337" y="1052"/>
                  <a:pt x="4338" y="1072"/>
                  <a:pt x="4339" y="1091"/>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9" name=" 21"/>
          <p:cNvSpPr>
            <a:spLocks noRot="1" noChangeAspect="1" noEditPoints="1" noChangeArrowheads="1" noChangeShapeType="1" noTextEdit="1"/>
          </p:cNvSpPr>
          <p:nvPr/>
        </p:nvSpPr>
        <p:spPr bwMode="auto">
          <a:xfrm>
            <a:off x="4411663" y="6115050"/>
            <a:ext cx="339725" cy="355600"/>
          </a:xfrm>
          <a:custGeom>
            <a:avLst/>
            <a:gdLst>
              <a:gd name="T0" fmla="+- 0 12256 12256"/>
              <a:gd name="T1" fmla="*/ T0 w 942"/>
              <a:gd name="T2" fmla="+- 0 17216 16986"/>
              <a:gd name="T3" fmla="*/ 17216 h 987"/>
              <a:gd name="T4" fmla="+- 0 12259 12256"/>
              <a:gd name="T5" fmla="*/ T4 w 942"/>
              <a:gd name="T6" fmla="+- 0 17196 16986"/>
              <a:gd name="T7" fmla="*/ 17196 h 987"/>
              <a:gd name="T8" fmla="+- 0 12279 12256"/>
              <a:gd name="T9" fmla="*/ T8 w 942"/>
              <a:gd name="T10" fmla="+- 0 17315 16986"/>
              <a:gd name="T11" fmla="*/ 17315 h 987"/>
              <a:gd name="T12" fmla="+- 0 12279 12256"/>
              <a:gd name="T13" fmla="*/ T12 w 942"/>
              <a:gd name="T14" fmla="+- 0 17459 16986"/>
              <a:gd name="T15" fmla="*/ 17459 h 987"/>
              <a:gd name="T16" fmla="+- 0 12295 12256"/>
              <a:gd name="T17" fmla="*/ T16 w 942"/>
              <a:gd name="T18" fmla="+- 0 17338 16986"/>
              <a:gd name="T19" fmla="*/ 17338 h 987"/>
              <a:gd name="T20" fmla="+- 0 12447 12256"/>
              <a:gd name="T21" fmla="*/ T20 w 942"/>
              <a:gd name="T22" fmla="+- 0 17089 16986"/>
              <a:gd name="T23" fmla="*/ 17089 h 987"/>
              <a:gd name="T24" fmla="+- 0 12601 12256"/>
              <a:gd name="T25" fmla="*/ T24 w 942"/>
              <a:gd name="T26" fmla="+- 0 16986 16986"/>
              <a:gd name="T27" fmla="*/ 16986 h 987"/>
              <a:gd name="T28" fmla="+- 0 12872 12256"/>
              <a:gd name="T29" fmla="*/ T28 w 942"/>
              <a:gd name="T30" fmla="+- 0 17085 16986"/>
              <a:gd name="T31" fmla="*/ 17085 h 987"/>
              <a:gd name="T32" fmla="+- 0 12908 12256"/>
              <a:gd name="T33" fmla="*/ T32 w 942"/>
              <a:gd name="T34" fmla="+- 0 17426 16986"/>
              <a:gd name="T35" fmla="*/ 17426 h 987"/>
              <a:gd name="T36" fmla="+- 0 12815 12256"/>
              <a:gd name="T37" fmla="*/ T36 w 942"/>
              <a:gd name="T38" fmla="+- 0 17574 16986"/>
              <a:gd name="T39" fmla="*/ 17574 h 987"/>
              <a:gd name="T40" fmla="+- 0 12917 12256"/>
              <a:gd name="T41" fmla="*/ T40 w 942"/>
              <a:gd name="T42" fmla="+- 0 17666 16986"/>
              <a:gd name="T43" fmla="*/ 17666 h 987"/>
              <a:gd name="T44" fmla="+- 0 12952 12256"/>
              <a:gd name="T45" fmla="*/ T44 w 942"/>
              <a:gd name="T46" fmla="+- 0 17641 16986"/>
              <a:gd name="T47" fmla="*/ 17641 h 987"/>
              <a:gd name="T48" fmla="+- 0 13158 12256"/>
              <a:gd name="T49" fmla="*/ T48 w 942"/>
              <a:gd name="T50" fmla="+- 0 17619 16986"/>
              <a:gd name="T51" fmla="*/ 17619 h 987"/>
              <a:gd name="T52" fmla="+- 0 13197 12256"/>
              <a:gd name="T53" fmla="*/ T52 w 942"/>
              <a:gd name="T54" fmla="+- 0 17638 16986"/>
              <a:gd name="T55" fmla="*/ 17638 h 987"/>
              <a:gd name="T56" fmla="+- 0 13111 12256"/>
              <a:gd name="T57" fmla="*/ T56 w 942"/>
              <a:gd name="T58" fmla="+- 0 17666 16986"/>
              <a:gd name="T59" fmla="*/ 17666 h 987"/>
              <a:gd name="T60" fmla="+- 0 12937 12256"/>
              <a:gd name="T61" fmla="*/ T60 w 942"/>
              <a:gd name="T62" fmla="+- 0 17698 16986"/>
              <a:gd name="T63" fmla="*/ 17698 h 987"/>
              <a:gd name="T64" fmla="+- 0 12884 12256"/>
              <a:gd name="T65" fmla="*/ T64 w 942"/>
              <a:gd name="T66" fmla="+- 0 17731 16986"/>
              <a:gd name="T67" fmla="*/ 17731 h 987"/>
              <a:gd name="T68" fmla="+- 0 12968 12256"/>
              <a:gd name="T69" fmla="*/ T68 w 942"/>
              <a:gd name="T70" fmla="+- 0 17791 16986"/>
              <a:gd name="T71" fmla="*/ 17791 h 987"/>
              <a:gd name="T72" fmla="+- 0 13117 12256"/>
              <a:gd name="T73" fmla="*/ T72 w 942"/>
              <a:gd name="T74" fmla="+- 0 17855 16986"/>
              <a:gd name="T75" fmla="*/ 17855 h 987"/>
              <a:gd name="T76" fmla="+- 0 13138 12256"/>
              <a:gd name="T77" fmla="*/ T76 w 942"/>
              <a:gd name="T78" fmla="+- 0 17900 16986"/>
              <a:gd name="T79" fmla="*/ 17900 h 987"/>
              <a:gd name="T80" fmla="+- 0 13040 12256"/>
              <a:gd name="T81" fmla="*/ T80 w 942"/>
              <a:gd name="T82" fmla="+- 0 17947 16986"/>
              <a:gd name="T83" fmla="*/ 17947 h 987"/>
              <a:gd name="T84" fmla="+- 0 12793 12256"/>
              <a:gd name="T85" fmla="*/ T84 w 942"/>
              <a:gd name="T86" fmla="+- 0 17972 16986"/>
              <a:gd name="T87" fmla="*/ 17972 h 987"/>
              <a:gd name="T88" fmla="+- 0 12885 12256"/>
              <a:gd name="T89" fmla="*/ T88 w 942"/>
              <a:gd name="T90" fmla="+- 0 17938 16986"/>
              <a:gd name="T91" fmla="*/ 17938 h 98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942" h="987" extrusionOk="0">
                <a:moveTo>
                  <a:pt x="0" y="230"/>
                </a:moveTo>
                <a:cubicBezTo>
                  <a:pt x="1" y="226"/>
                  <a:pt x="-1" y="197"/>
                  <a:pt x="3" y="210"/>
                </a:cubicBezTo>
                <a:cubicBezTo>
                  <a:pt x="14" y="247"/>
                  <a:pt x="20" y="291"/>
                  <a:pt x="23" y="329"/>
                </a:cubicBezTo>
                <a:cubicBezTo>
                  <a:pt x="26" y="361"/>
                  <a:pt x="23" y="465"/>
                  <a:pt x="23" y="473"/>
                </a:cubicBezTo>
                <a:cubicBezTo>
                  <a:pt x="23" y="431"/>
                  <a:pt x="24" y="394"/>
                  <a:pt x="39" y="352"/>
                </a:cubicBezTo>
                <a:cubicBezTo>
                  <a:pt x="73" y="261"/>
                  <a:pt x="129" y="177"/>
                  <a:pt x="191" y="103"/>
                </a:cubicBezTo>
                <a:cubicBezTo>
                  <a:pt x="232" y="55"/>
                  <a:pt x="279" y="5"/>
                  <a:pt x="345" y="0"/>
                </a:cubicBezTo>
                <a:cubicBezTo>
                  <a:pt x="437" y="-7"/>
                  <a:pt x="546" y="42"/>
                  <a:pt x="616" y="99"/>
                </a:cubicBezTo>
                <a:cubicBezTo>
                  <a:pt x="723" y="186"/>
                  <a:pt x="721" y="330"/>
                  <a:pt x="652" y="440"/>
                </a:cubicBezTo>
                <a:cubicBezTo>
                  <a:pt x="620" y="491"/>
                  <a:pt x="583" y="532"/>
                  <a:pt x="559" y="588"/>
                </a:cubicBezTo>
              </a:path>
              <a:path w="942" h="987" extrusionOk="0">
                <a:moveTo>
                  <a:pt x="661" y="680"/>
                </a:moveTo>
                <a:cubicBezTo>
                  <a:pt x="674" y="667"/>
                  <a:pt x="673" y="664"/>
                  <a:pt x="696" y="655"/>
                </a:cubicBezTo>
                <a:cubicBezTo>
                  <a:pt x="761" y="630"/>
                  <a:pt x="833" y="624"/>
                  <a:pt x="902" y="633"/>
                </a:cubicBezTo>
                <a:cubicBezTo>
                  <a:pt x="923" y="636"/>
                  <a:pt x="928" y="638"/>
                  <a:pt x="941" y="652"/>
                </a:cubicBezTo>
                <a:cubicBezTo>
                  <a:pt x="913" y="665"/>
                  <a:pt x="887" y="674"/>
                  <a:pt x="855" y="680"/>
                </a:cubicBezTo>
                <a:cubicBezTo>
                  <a:pt x="797" y="692"/>
                  <a:pt x="738" y="697"/>
                  <a:pt x="681" y="712"/>
                </a:cubicBezTo>
                <a:cubicBezTo>
                  <a:pt x="652" y="720"/>
                  <a:pt x="644" y="724"/>
                  <a:pt x="628" y="745"/>
                </a:cubicBezTo>
                <a:cubicBezTo>
                  <a:pt x="641" y="777"/>
                  <a:pt x="677" y="792"/>
                  <a:pt x="712" y="805"/>
                </a:cubicBezTo>
                <a:cubicBezTo>
                  <a:pt x="762" y="823"/>
                  <a:pt x="817" y="836"/>
                  <a:pt x="861" y="869"/>
                </a:cubicBezTo>
                <a:cubicBezTo>
                  <a:pt x="879" y="883"/>
                  <a:pt x="879" y="894"/>
                  <a:pt x="882" y="914"/>
                </a:cubicBezTo>
                <a:cubicBezTo>
                  <a:pt x="857" y="941"/>
                  <a:pt x="820" y="953"/>
                  <a:pt x="784" y="961"/>
                </a:cubicBezTo>
                <a:cubicBezTo>
                  <a:pt x="703" y="979"/>
                  <a:pt x="619" y="982"/>
                  <a:pt x="537" y="986"/>
                </a:cubicBezTo>
                <a:cubicBezTo>
                  <a:pt x="535" y="962"/>
                  <a:pt x="597" y="960"/>
                  <a:pt x="629" y="952"/>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0" name=" 22"/>
          <p:cNvSpPr>
            <a:spLocks noRot="1" noChangeAspect="1" noEditPoints="1" noChangeArrowheads="1" noChangeShapeType="1" noTextEdit="1"/>
          </p:cNvSpPr>
          <p:nvPr/>
        </p:nvSpPr>
        <p:spPr bwMode="auto">
          <a:xfrm>
            <a:off x="4681538" y="1316038"/>
            <a:ext cx="420687" cy="280987"/>
          </a:xfrm>
          <a:custGeom>
            <a:avLst/>
            <a:gdLst>
              <a:gd name="T0" fmla="+- 0 13026 13006"/>
              <a:gd name="T1" fmla="*/ T0 w 1165"/>
              <a:gd name="T2" fmla="+- 0 3782 3654"/>
              <a:gd name="T3" fmla="*/ 3782 h 781"/>
              <a:gd name="T4" fmla="+- 0 13026 13006"/>
              <a:gd name="T5" fmla="*/ T4 w 1165"/>
              <a:gd name="T6" fmla="+- 0 3660 3654"/>
              <a:gd name="T7" fmla="*/ 3660 h 781"/>
              <a:gd name="T8" fmla="+- 0 13026 13006"/>
              <a:gd name="T9" fmla="*/ T8 w 1165"/>
              <a:gd name="T10" fmla="+- 0 3675 3654"/>
              <a:gd name="T11" fmla="*/ 3675 h 781"/>
              <a:gd name="T12" fmla="+- 0 13013 13006"/>
              <a:gd name="T13" fmla="*/ T12 w 1165"/>
              <a:gd name="T14" fmla="+- 0 4028 3654"/>
              <a:gd name="T15" fmla="*/ 4028 h 781"/>
              <a:gd name="T16" fmla="+- 0 13205 13006"/>
              <a:gd name="T17" fmla="*/ T16 w 1165"/>
              <a:gd name="T18" fmla="+- 0 4284 3654"/>
              <a:gd name="T19" fmla="*/ 4284 h 781"/>
              <a:gd name="T20" fmla="+- 0 13465 13006"/>
              <a:gd name="T21" fmla="*/ T20 w 1165"/>
              <a:gd name="T22" fmla="+- 0 4314 3654"/>
              <a:gd name="T23" fmla="*/ 4314 h 781"/>
              <a:gd name="T24" fmla="+- 0 13653 13006"/>
              <a:gd name="T25" fmla="*/ T24 w 1165"/>
              <a:gd name="T26" fmla="+- 0 4177 3654"/>
              <a:gd name="T27" fmla="*/ 4177 h 781"/>
              <a:gd name="T28" fmla="+- 0 13706 13006"/>
              <a:gd name="T29" fmla="*/ T28 w 1165"/>
              <a:gd name="T30" fmla="+- 0 3822 3654"/>
              <a:gd name="T31" fmla="*/ 3822 h 781"/>
              <a:gd name="T32" fmla="+- 0 13665 13006"/>
              <a:gd name="T33" fmla="*/ T32 w 1165"/>
              <a:gd name="T34" fmla="+- 0 3676 3654"/>
              <a:gd name="T35" fmla="*/ 3676 h 781"/>
              <a:gd name="T36" fmla="+- 0 13653 13006"/>
              <a:gd name="T37" fmla="*/ T36 w 1165"/>
              <a:gd name="T38" fmla="+- 0 3669 3654"/>
              <a:gd name="T39" fmla="*/ 3669 h 781"/>
              <a:gd name="T40" fmla="+- 0 13655 13006"/>
              <a:gd name="T41" fmla="*/ T40 w 1165"/>
              <a:gd name="T42" fmla="+- 0 3740 3654"/>
              <a:gd name="T43" fmla="*/ 3740 h 781"/>
              <a:gd name="T44" fmla="+- 0 13676 13006"/>
              <a:gd name="T45" fmla="*/ T44 w 1165"/>
              <a:gd name="T46" fmla="+- 0 3778 3654"/>
              <a:gd name="T47" fmla="*/ 3778 h 781"/>
              <a:gd name="T48" fmla="+- 0 14084 13006"/>
              <a:gd name="T49" fmla="*/ T48 w 1165"/>
              <a:gd name="T50" fmla="+- 0 4038 3654"/>
              <a:gd name="T51" fmla="*/ 4038 h 781"/>
              <a:gd name="T52" fmla="+- 0 14084 13006"/>
              <a:gd name="T53" fmla="*/ T52 w 1165"/>
              <a:gd name="T54" fmla="+- 0 4010 3654"/>
              <a:gd name="T55" fmla="*/ 4010 h 781"/>
              <a:gd name="T56" fmla="+- 0 14084 13006"/>
              <a:gd name="T57" fmla="*/ T56 w 1165"/>
              <a:gd name="T58" fmla="+- 0 4000 3654"/>
              <a:gd name="T59" fmla="*/ 4000 h 781"/>
              <a:gd name="T60" fmla="+- 0 14088 13006"/>
              <a:gd name="T61" fmla="*/ T60 w 1165"/>
              <a:gd name="T62" fmla="+- 0 4413 3654"/>
              <a:gd name="T63" fmla="*/ 4413 h 781"/>
              <a:gd name="T64" fmla="+- 0 14170 13006"/>
              <a:gd name="T65" fmla="*/ T64 w 1165"/>
              <a:gd name="T66" fmla="+- 0 4391 3654"/>
              <a:gd name="T67" fmla="*/ 4391 h 78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165" h="781" extrusionOk="0">
                <a:moveTo>
                  <a:pt x="20" y="128"/>
                </a:moveTo>
                <a:cubicBezTo>
                  <a:pt x="20" y="87"/>
                  <a:pt x="20" y="47"/>
                  <a:pt x="20" y="6"/>
                </a:cubicBezTo>
                <a:cubicBezTo>
                  <a:pt x="20" y="15"/>
                  <a:pt x="21" y="12"/>
                  <a:pt x="20" y="21"/>
                </a:cubicBezTo>
                <a:cubicBezTo>
                  <a:pt x="10" y="137"/>
                  <a:pt x="-13" y="258"/>
                  <a:pt x="7" y="374"/>
                </a:cubicBezTo>
                <a:cubicBezTo>
                  <a:pt x="27" y="491"/>
                  <a:pt x="93" y="578"/>
                  <a:pt x="199" y="630"/>
                </a:cubicBezTo>
                <a:cubicBezTo>
                  <a:pt x="277" y="668"/>
                  <a:pt x="375" y="677"/>
                  <a:pt x="459" y="660"/>
                </a:cubicBezTo>
                <a:cubicBezTo>
                  <a:pt x="541" y="643"/>
                  <a:pt x="606" y="595"/>
                  <a:pt x="647" y="523"/>
                </a:cubicBezTo>
                <a:cubicBezTo>
                  <a:pt x="706" y="421"/>
                  <a:pt x="712" y="283"/>
                  <a:pt x="700" y="168"/>
                </a:cubicBezTo>
                <a:cubicBezTo>
                  <a:pt x="696" y="127"/>
                  <a:pt x="687" y="56"/>
                  <a:pt x="659" y="22"/>
                </a:cubicBezTo>
                <a:cubicBezTo>
                  <a:pt x="655" y="20"/>
                  <a:pt x="651" y="17"/>
                  <a:pt x="647" y="15"/>
                </a:cubicBezTo>
                <a:cubicBezTo>
                  <a:pt x="645" y="35"/>
                  <a:pt x="636" y="56"/>
                  <a:pt x="649" y="86"/>
                </a:cubicBezTo>
                <a:cubicBezTo>
                  <a:pt x="656" y="99"/>
                  <a:pt x="663" y="111"/>
                  <a:pt x="670" y="124"/>
                </a:cubicBezTo>
              </a:path>
              <a:path w="1165" h="781" extrusionOk="0">
                <a:moveTo>
                  <a:pt x="1078" y="384"/>
                </a:moveTo>
                <a:cubicBezTo>
                  <a:pt x="1078" y="375"/>
                  <a:pt x="1078" y="365"/>
                  <a:pt x="1078" y="356"/>
                </a:cubicBezTo>
                <a:cubicBezTo>
                  <a:pt x="1078" y="349"/>
                  <a:pt x="1078" y="339"/>
                  <a:pt x="1078" y="346"/>
                </a:cubicBezTo>
                <a:cubicBezTo>
                  <a:pt x="1078" y="419"/>
                  <a:pt x="1032" y="712"/>
                  <a:pt x="1082" y="759"/>
                </a:cubicBezTo>
                <a:cubicBezTo>
                  <a:pt x="1124" y="799"/>
                  <a:pt x="1141" y="770"/>
                  <a:pt x="1164" y="737"/>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1" name=" 23"/>
          <p:cNvSpPr>
            <a:spLocks noRot="1" noChangeAspect="1" noEditPoints="1" noChangeArrowheads="1" noChangeShapeType="1" noTextEdit="1"/>
          </p:cNvSpPr>
          <p:nvPr/>
        </p:nvSpPr>
        <p:spPr bwMode="auto">
          <a:xfrm>
            <a:off x="5483225" y="1274763"/>
            <a:ext cx="941388" cy="376237"/>
          </a:xfrm>
          <a:custGeom>
            <a:avLst/>
            <a:gdLst>
              <a:gd name="T0" fmla="+- 0 16794 15231"/>
              <a:gd name="T1" fmla="*/ T0 w 2615"/>
              <a:gd name="T2" fmla="+- 0 3802 3541"/>
              <a:gd name="T3" fmla="*/ 3802 h 1043"/>
              <a:gd name="T4" fmla="+- 0 16804 15231"/>
              <a:gd name="T5" fmla="*/ T4 w 2615"/>
              <a:gd name="T6" fmla="+- 0 3636 3541"/>
              <a:gd name="T7" fmla="*/ 3636 h 1043"/>
              <a:gd name="T8" fmla="+- 0 16815 15231"/>
              <a:gd name="T9" fmla="*/ T8 w 2615"/>
              <a:gd name="T10" fmla="+- 0 3587 3541"/>
              <a:gd name="T11" fmla="*/ 3587 h 1043"/>
              <a:gd name="T12" fmla="+- 0 15246 15231"/>
              <a:gd name="T13" fmla="*/ T12 w 2615"/>
              <a:gd name="T14" fmla="+- 0 4284 3541"/>
              <a:gd name="T15" fmla="*/ 4284 h 1043"/>
              <a:gd name="T16" fmla="+- 0 15232 15231"/>
              <a:gd name="T17" fmla="*/ T16 w 2615"/>
              <a:gd name="T18" fmla="+- 0 4282 3541"/>
              <a:gd name="T19" fmla="*/ 4282 h 1043"/>
              <a:gd name="T20" fmla="+- 0 16427 15231"/>
              <a:gd name="T21" fmla="*/ T20 w 2615"/>
              <a:gd name="T22" fmla="+- 0 4164 3541"/>
              <a:gd name="T23" fmla="*/ 4164 h 1043"/>
              <a:gd name="T24" fmla="+- 0 16669 15231"/>
              <a:gd name="T25" fmla="*/ T24 w 2615"/>
              <a:gd name="T26" fmla="+- 0 4128 3541"/>
              <a:gd name="T27" fmla="*/ 4128 h 1043"/>
              <a:gd name="T28" fmla="+- 0 16560 15231"/>
              <a:gd name="T29" fmla="*/ T28 w 2615"/>
              <a:gd name="T30" fmla="+- 0 4123 3541"/>
              <a:gd name="T31" fmla="*/ 4123 h 1043"/>
              <a:gd name="T32" fmla="+- 0 16345 15231"/>
              <a:gd name="T33" fmla="*/ T32 w 2615"/>
              <a:gd name="T34" fmla="+- 0 4084 3541"/>
              <a:gd name="T35" fmla="*/ 4084 h 1043"/>
              <a:gd name="T36" fmla="+- 0 16262 15231"/>
              <a:gd name="T37" fmla="*/ T36 w 2615"/>
              <a:gd name="T38" fmla="+- 0 4005 3541"/>
              <a:gd name="T39" fmla="*/ 4005 h 1043"/>
              <a:gd name="T40" fmla="+- 0 16237 15231"/>
              <a:gd name="T41" fmla="*/ T40 w 2615"/>
              <a:gd name="T42" fmla="+- 0 3957 3541"/>
              <a:gd name="T43" fmla="*/ 3957 h 1043"/>
              <a:gd name="T44" fmla="+- 0 16234 15231"/>
              <a:gd name="T45" fmla="*/ T44 w 2615"/>
              <a:gd name="T46" fmla="+- 0 3955 3541"/>
              <a:gd name="T47" fmla="*/ 3955 h 1043"/>
              <a:gd name="T48" fmla="+- 0 16341 15231"/>
              <a:gd name="T49" fmla="*/ T48 w 2615"/>
              <a:gd name="T50" fmla="+- 0 4039 3541"/>
              <a:gd name="T51" fmla="*/ 4039 h 1043"/>
              <a:gd name="T52" fmla="+- 0 16691 15231"/>
              <a:gd name="T53" fmla="*/ T52 w 2615"/>
              <a:gd name="T54" fmla="+- 0 4198 3541"/>
              <a:gd name="T55" fmla="*/ 4198 h 1043"/>
              <a:gd name="T56" fmla="+- 0 16725 15231"/>
              <a:gd name="T57" fmla="*/ T56 w 2615"/>
              <a:gd name="T58" fmla="+- 0 4228 3541"/>
              <a:gd name="T59" fmla="*/ 4228 h 1043"/>
              <a:gd name="T60" fmla="+- 0 16579 15231"/>
              <a:gd name="T61" fmla="*/ T60 w 2615"/>
              <a:gd name="T62" fmla="+- 0 4285 3541"/>
              <a:gd name="T63" fmla="*/ 4285 h 1043"/>
              <a:gd name="T64" fmla="+- 0 16288 15231"/>
              <a:gd name="T65" fmla="*/ T64 w 2615"/>
              <a:gd name="T66" fmla="+- 0 4445 3541"/>
              <a:gd name="T67" fmla="*/ 4445 h 1043"/>
              <a:gd name="T68" fmla="+- 0 16246 15231"/>
              <a:gd name="T69" fmla="*/ T68 w 2615"/>
              <a:gd name="T70" fmla="+- 0 4492 3541"/>
              <a:gd name="T71" fmla="*/ 4492 h 1043"/>
              <a:gd name="T72" fmla="+- 0 17080 15231"/>
              <a:gd name="T73" fmla="*/ T72 w 2615"/>
              <a:gd name="T74" fmla="+- 0 3896 3541"/>
              <a:gd name="T75" fmla="*/ 3896 h 1043"/>
              <a:gd name="T76" fmla="+- 0 17048 15231"/>
              <a:gd name="T77" fmla="*/ T76 w 2615"/>
              <a:gd name="T78" fmla="+- 0 3795 3541"/>
              <a:gd name="T79" fmla="*/ 3795 h 1043"/>
              <a:gd name="T80" fmla="+- 0 17048 15231"/>
              <a:gd name="T81" fmla="*/ T80 w 2615"/>
              <a:gd name="T82" fmla="+- 0 3772 3541"/>
              <a:gd name="T83" fmla="*/ 3772 h 1043"/>
              <a:gd name="T84" fmla="+- 0 17066 15231"/>
              <a:gd name="T85" fmla="*/ T84 w 2615"/>
              <a:gd name="T86" fmla="+- 0 3856 3541"/>
              <a:gd name="T87" fmla="*/ 3856 h 1043"/>
              <a:gd name="T88" fmla="+- 0 17083 15231"/>
              <a:gd name="T89" fmla="*/ T88 w 2615"/>
              <a:gd name="T90" fmla="+- 0 4080 3541"/>
              <a:gd name="T91" fmla="*/ 4080 h 1043"/>
              <a:gd name="T92" fmla="+- 0 17086 15231"/>
              <a:gd name="T93" fmla="*/ T92 w 2615"/>
              <a:gd name="T94" fmla="+- 0 4389 3541"/>
              <a:gd name="T95" fmla="*/ 4389 h 1043"/>
              <a:gd name="T96" fmla="+- 0 17086 15231"/>
              <a:gd name="T97" fmla="*/ T96 w 2615"/>
              <a:gd name="T98" fmla="+- 0 4310 3541"/>
              <a:gd name="T99" fmla="*/ 4310 h 1043"/>
              <a:gd name="T100" fmla="+- 0 17113 15231"/>
              <a:gd name="T101" fmla="*/ T100 w 2615"/>
              <a:gd name="T102" fmla="+- 0 3841 3541"/>
              <a:gd name="T103" fmla="*/ 3841 h 1043"/>
              <a:gd name="T104" fmla="+- 0 17209 15231"/>
              <a:gd name="T105" fmla="*/ T104 w 2615"/>
              <a:gd name="T106" fmla="+- 0 3583 3541"/>
              <a:gd name="T107" fmla="*/ 3583 h 1043"/>
              <a:gd name="T108" fmla="+- 0 17355 15231"/>
              <a:gd name="T109" fmla="*/ T108 w 2615"/>
              <a:gd name="T110" fmla="+- 0 3544 3541"/>
              <a:gd name="T111" fmla="*/ 3544 h 1043"/>
              <a:gd name="T112" fmla="+- 0 17456 15231"/>
              <a:gd name="T113" fmla="*/ T112 w 2615"/>
              <a:gd name="T114" fmla="+- 0 3643 3541"/>
              <a:gd name="T115" fmla="*/ 3643 h 1043"/>
              <a:gd name="T116" fmla="+- 0 17376 15231"/>
              <a:gd name="T117" fmla="*/ T116 w 2615"/>
              <a:gd name="T118" fmla="+- 0 3813 3541"/>
              <a:gd name="T119" fmla="*/ 3813 h 1043"/>
              <a:gd name="T120" fmla="+- 0 17105 15231"/>
              <a:gd name="T121" fmla="*/ T120 w 2615"/>
              <a:gd name="T122" fmla="+- 0 4035 3541"/>
              <a:gd name="T123" fmla="*/ 4035 h 1043"/>
              <a:gd name="T124" fmla="+- 0 17084 15231"/>
              <a:gd name="T125" fmla="*/ T124 w 2615"/>
              <a:gd name="T126" fmla="+- 0 4125 3541"/>
              <a:gd name="T127" fmla="*/ 4125 h 1043"/>
              <a:gd name="T128" fmla="+- 0 17710 15231"/>
              <a:gd name="T129" fmla="*/ T128 w 2615"/>
              <a:gd name="T130" fmla="+- 0 4236 3541"/>
              <a:gd name="T131" fmla="*/ 4236 h 1043"/>
              <a:gd name="T132" fmla="+- 0 17710 15231"/>
              <a:gd name="T133" fmla="*/ T132 w 2615"/>
              <a:gd name="T134" fmla="+- 0 4188 3541"/>
              <a:gd name="T135" fmla="*/ 4188 h 1043"/>
              <a:gd name="T136" fmla="+- 0 17733 15231"/>
              <a:gd name="T137" fmla="*/ T136 w 2615"/>
              <a:gd name="T138" fmla="+- 0 4205 3541"/>
              <a:gd name="T139" fmla="*/ 4205 h 1043"/>
              <a:gd name="T140" fmla="+- 0 17771 15231"/>
              <a:gd name="T141" fmla="*/ T140 w 2615"/>
              <a:gd name="T142" fmla="+- 0 4332 3541"/>
              <a:gd name="T143" fmla="*/ 4332 h 1043"/>
              <a:gd name="T144" fmla="+- 0 17780 15231"/>
              <a:gd name="T145" fmla="*/ T144 w 2615"/>
              <a:gd name="T146" fmla="+- 0 4572 3541"/>
              <a:gd name="T147" fmla="*/ 4572 h 1043"/>
              <a:gd name="T148" fmla="+- 0 17845 15231"/>
              <a:gd name="T149" fmla="*/ T148 w 2615"/>
              <a:gd name="T150" fmla="+- 0 4547 3541"/>
              <a:gd name="T151" fmla="*/ 4547 h 104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Lst>
            <a:rect l="0" t="0" r="r" b="b"/>
            <a:pathLst>
              <a:path w="2615" h="1043" extrusionOk="0">
                <a:moveTo>
                  <a:pt x="1563" y="261"/>
                </a:moveTo>
                <a:cubicBezTo>
                  <a:pt x="1565" y="205"/>
                  <a:pt x="1563" y="151"/>
                  <a:pt x="1573" y="95"/>
                </a:cubicBezTo>
                <a:cubicBezTo>
                  <a:pt x="1577" y="79"/>
                  <a:pt x="1580" y="62"/>
                  <a:pt x="1584" y="46"/>
                </a:cubicBezTo>
              </a:path>
              <a:path w="2615" h="1043" extrusionOk="0">
                <a:moveTo>
                  <a:pt x="15" y="743"/>
                </a:moveTo>
                <a:cubicBezTo>
                  <a:pt x="20" y="742"/>
                  <a:pt x="-5" y="742"/>
                  <a:pt x="1" y="741"/>
                </a:cubicBezTo>
                <a:cubicBezTo>
                  <a:pt x="399" y="699"/>
                  <a:pt x="798" y="667"/>
                  <a:pt x="1196" y="623"/>
                </a:cubicBezTo>
                <a:cubicBezTo>
                  <a:pt x="1278" y="614"/>
                  <a:pt x="1358" y="603"/>
                  <a:pt x="1438" y="587"/>
                </a:cubicBezTo>
                <a:cubicBezTo>
                  <a:pt x="1410" y="585"/>
                  <a:pt x="1361" y="586"/>
                  <a:pt x="1329" y="582"/>
                </a:cubicBezTo>
                <a:cubicBezTo>
                  <a:pt x="1257" y="573"/>
                  <a:pt x="1183" y="563"/>
                  <a:pt x="1114" y="543"/>
                </a:cubicBezTo>
                <a:cubicBezTo>
                  <a:pt x="1070" y="530"/>
                  <a:pt x="1054" y="504"/>
                  <a:pt x="1031" y="464"/>
                </a:cubicBezTo>
                <a:cubicBezTo>
                  <a:pt x="1022" y="448"/>
                  <a:pt x="1015" y="431"/>
                  <a:pt x="1006" y="416"/>
                </a:cubicBezTo>
                <a:cubicBezTo>
                  <a:pt x="1005" y="415"/>
                  <a:pt x="1004" y="415"/>
                  <a:pt x="1003" y="414"/>
                </a:cubicBezTo>
                <a:cubicBezTo>
                  <a:pt x="1036" y="447"/>
                  <a:pt x="1067" y="474"/>
                  <a:pt x="1110" y="498"/>
                </a:cubicBezTo>
                <a:cubicBezTo>
                  <a:pt x="1222" y="560"/>
                  <a:pt x="1350" y="593"/>
                  <a:pt x="1460" y="657"/>
                </a:cubicBezTo>
                <a:cubicBezTo>
                  <a:pt x="1479" y="668"/>
                  <a:pt x="1481" y="677"/>
                  <a:pt x="1494" y="687"/>
                </a:cubicBezTo>
                <a:cubicBezTo>
                  <a:pt x="1446" y="707"/>
                  <a:pt x="1397" y="725"/>
                  <a:pt x="1348" y="744"/>
                </a:cubicBezTo>
                <a:cubicBezTo>
                  <a:pt x="1247" y="783"/>
                  <a:pt x="1140" y="831"/>
                  <a:pt x="1057" y="904"/>
                </a:cubicBezTo>
                <a:cubicBezTo>
                  <a:pt x="1043" y="920"/>
                  <a:pt x="1029" y="935"/>
                  <a:pt x="1015" y="951"/>
                </a:cubicBezTo>
              </a:path>
              <a:path w="2615" h="1043" extrusionOk="0">
                <a:moveTo>
                  <a:pt x="1849" y="355"/>
                </a:moveTo>
                <a:cubicBezTo>
                  <a:pt x="1837" y="323"/>
                  <a:pt x="1823" y="288"/>
                  <a:pt x="1817" y="254"/>
                </a:cubicBezTo>
                <a:cubicBezTo>
                  <a:pt x="1817" y="241"/>
                  <a:pt x="1817" y="239"/>
                  <a:pt x="1817" y="231"/>
                </a:cubicBezTo>
                <a:cubicBezTo>
                  <a:pt x="1826" y="259"/>
                  <a:pt x="1830" y="285"/>
                  <a:pt x="1835" y="315"/>
                </a:cubicBezTo>
                <a:cubicBezTo>
                  <a:pt x="1848" y="389"/>
                  <a:pt x="1851" y="464"/>
                  <a:pt x="1852" y="539"/>
                </a:cubicBezTo>
                <a:cubicBezTo>
                  <a:pt x="1854" y="641"/>
                  <a:pt x="1845" y="746"/>
                  <a:pt x="1855" y="848"/>
                </a:cubicBezTo>
                <a:cubicBezTo>
                  <a:pt x="1855" y="822"/>
                  <a:pt x="1855" y="795"/>
                  <a:pt x="1855" y="769"/>
                </a:cubicBezTo>
              </a:path>
              <a:path w="2615" h="1043" extrusionOk="0">
                <a:moveTo>
                  <a:pt x="1882" y="300"/>
                </a:moveTo>
                <a:cubicBezTo>
                  <a:pt x="1899" y="214"/>
                  <a:pt x="1912" y="107"/>
                  <a:pt x="1978" y="42"/>
                </a:cubicBezTo>
                <a:cubicBezTo>
                  <a:pt x="2016" y="5"/>
                  <a:pt x="2073" y="-8"/>
                  <a:pt x="2124" y="3"/>
                </a:cubicBezTo>
                <a:cubicBezTo>
                  <a:pt x="2177" y="14"/>
                  <a:pt x="2214" y="50"/>
                  <a:pt x="2225" y="102"/>
                </a:cubicBezTo>
                <a:cubicBezTo>
                  <a:pt x="2240" y="172"/>
                  <a:pt x="2193" y="228"/>
                  <a:pt x="2145" y="272"/>
                </a:cubicBezTo>
                <a:cubicBezTo>
                  <a:pt x="2059" y="351"/>
                  <a:pt x="1949" y="401"/>
                  <a:pt x="1874" y="494"/>
                </a:cubicBezTo>
                <a:cubicBezTo>
                  <a:pt x="1844" y="531"/>
                  <a:pt x="1842" y="546"/>
                  <a:pt x="1853" y="584"/>
                </a:cubicBezTo>
              </a:path>
              <a:path w="2615" h="1043" extrusionOk="0">
                <a:moveTo>
                  <a:pt x="2479" y="695"/>
                </a:moveTo>
                <a:cubicBezTo>
                  <a:pt x="2479" y="679"/>
                  <a:pt x="2479" y="663"/>
                  <a:pt x="2479" y="647"/>
                </a:cubicBezTo>
                <a:cubicBezTo>
                  <a:pt x="2490" y="653"/>
                  <a:pt x="2490" y="648"/>
                  <a:pt x="2502" y="664"/>
                </a:cubicBezTo>
                <a:cubicBezTo>
                  <a:pt x="2528" y="699"/>
                  <a:pt x="2535" y="749"/>
                  <a:pt x="2540" y="791"/>
                </a:cubicBezTo>
                <a:cubicBezTo>
                  <a:pt x="2550" y="869"/>
                  <a:pt x="2532" y="955"/>
                  <a:pt x="2549" y="1031"/>
                </a:cubicBezTo>
                <a:cubicBezTo>
                  <a:pt x="2557" y="1066"/>
                  <a:pt x="2612" y="1008"/>
                  <a:pt x="2614" y="1006"/>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2" name=" 24"/>
          <p:cNvSpPr>
            <a:spLocks noRot="1" noChangeAspect="1" noEditPoints="1" noChangeArrowheads="1" noChangeShapeType="1" noTextEdit="1"/>
          </p:cNvSpPr>
          <p:nvPr/>
        </p:nvSpPr>
        <p:spPr bwMode="auto">
          <a:xfrm>
            <a:off x="6662738" y="1231900"/>
            <a:ext cx="1374775" cy="419100"/>
          </a:xfrm>
          <a:custGeom>
            <a:avLst/>
            <a:gdLst>
              <a:gd name="T0" fmla="+- 0 18585 18508"/>
              <a:gd name="T1" fmla="*/ T0 w 3819"/>
              <a:gd name="T2" fmla="+- 0 4307 3423"/>
              <a:gd name="T3" fmla="*/ 4307 h 1165"/>
              <a:gd name="T4" fmla="+- 0 18564 18508"/>
              <a:gd name="T5" fmla="*/ T4 w 3819"/>
              <a:gd name="T6" fmla="+- 0 4364 3423"/>
              <a:gd name="T7" fmla="*/ 4364 h 1165"/>
              <a:gd name="T8" fmla="+- 0 18508 18508"/>
              <a:gd name="T9" fmla="*/ T8 w 3819"/>
              <a:gd name="T10" fmla="+- 0 4466 3423"/>
              <a:gd name="T11" fmla="*/ 4466 h 1165"/>
              <a:gd name="T12" fmla="+- 0 19704 18508"/>
              <a:gd name="T13" fmla="*/ T12 w 3819"/>
              <a:gd name="T14" fmla="+- 0 3687 3423"/>
              <a:gd name="T15" fmla="*/ 3687 h 1165"/>
              <a:gd name="T16" fmla="+- 0 19276 18508"/>
              <a:gd name="T17" fmla="*/ T16 w 3819"/>
              <a:gd name="T18" fmla="+- 0 3423 3423"/>
              <a:gd name="T19" fmla="*/ 3423 h 1165"/>
              <a:gd name="T20" fmla="+- 0 19082 18508"/>
              <a:gd name="T21" fmla="*/ T20 w 3819"/>
              <a:gd name="T22" fmla="+- 0 3715 3423"/>
              <a:gd name="T23" fmla="*/ 3715 h 1165"/>
              <a:gd name="T24" fmla="+- 0 19585 18508"/>
              <a:gd name="T25" fmla="*/ T24 w 3819"/>
              <a:gd name="T26" fmla="+- 0 3641 3423"/>
              <a:gd name="T27" fmla="*/ 3641 h 1165"/>
              <a:gd name="T28" fmla="+- 0 19532 18508"/>
              <a:gd name="T29" fmla="*/ T28 w 3819"/>
              <a:gd name="T30" fmla="+- 0 3786 3423"/>
              <a:gd name="T31" fmla="*/ 3786 h 1165"/>
              <a:gd name="T32" fmla="+- 0 19394 18508"/>
              <a:gd name="T33" fmla="*/ T32 w 3819"/>
              <a:gd name="T34" fmla="+- 0 4385 3423"/>
              <a:gd name="T35" fmla="*/ 4385 h 1165"/>
              <a:gd name="T36" fmla="+- 0 19478 18508"/>
              <a:gd name="T37" fmla="*/ T36 w 3819"/>
              <a:gd name="T38" fmla="+- 0 4373 3423"/>
              <a:gd name="T39" fmla="*/ 4373 h 1165"/>
              <a:gd name="T40" fmla="+- 0 19690 18508"/>
              <a:gd name="T41" fmla="*/ T40 w 3819"/>
              <a:gd name="T42" fmla="+- 0 4193 3423"/>
              <a:gd name="T43" fmla="*/ 4193 h 1165"/>
              <a:gd name="T44" fmla="+- 0 19749 18508"/>
              <a:gd name="T45" fmla="*/ T44 w 3819"/>
              <a:gd name="T46" fmla="+- 0 4382 3423"/>
              <a:gd name="T47" fmla="*/ 4382 h 1165"/>
              <a:gd name="T48" fmla="+- 0 20051 18508"/>
              <a:gd name="T49" fmla="*/ T48 w 3819"/>
              <a:gd name="T50" fmla="+- 0 4267 3423"/>
              <a:gd name="T51" fmla="*/ 4267 h 1165"/>
              <a:gd name="T52" fmla="+- 0 20122 18508"/>
              <a:gd name="T53" fmla="*/ T52 w 3819"/>
              <a:gd name="T54" fmla="+- 0 4457 3423"/>
              <a:gd name="T55" fmla="*/ 4457 h 1165"/>
              <a:gd name="T56" fmla="+- 0 20482 18508"/>
              <a:gd name="T57" fmla="*/ T56 w 3819"/>
              <a:gd name="T58" fmla="+- 0 4077 3423"/>
              <a:gd name="T59" fmla="*/ 4077 h 1165"/>
              <a:gd name="T60" fmla="+- 0 20470 18508"/>
              <a:gd name="T61" fmla="*/ T60 w 3819"/>
              <a:gd name="T62" fmla="+- 0 4064 3423"/>
              <a:gd name="T63" fmla="*/ 4064 h 1165"/>
              <a:gd name="T64" fmla="+- 0 20954 18508"/>
              <a:gd name="T65" fmla="*/ T64 w 3819"/>
              <a:gd name="T66" fmla="+- 0 4035 3423"/>
              <a:gd name="T67" fmla="*/ 4035 h 1165"/>
              <a:gd name="T68" fmla="+- 0 20908 18508"/>
              <a:gd name="T69" fmla="*/ T68 w 3819"/>
              <a:gd name="T70" fmla="+- 0 4070 3423"/>
              <a:gd name="T71" fmla="*/ 4070 h 1165"/>
              <a:gd name="T72" fmla="+- 0 20458 18508"/>
              <a:gd name="T73" fmla="*/ T72 w 3819"/>
              <a:gd name="T74" fmla="+- 0 4284 3423"/>
              <a:gd name="T75" fmla="*/ 4284 h 1165"/>
              <a:gd name="T76" fmla="+- 0 20928 18508"/>
              <a:gd name="T77" fmla="*/ T76 w 3819"/>
              <a:gd name="T78" fmla="+- 0 4207 3423"/>
              <a:gd name="T79" fmla="*/ 4207 h 1165"/>
              <a:gd name="T80" fmla="+- 0 21011 18508"/>
              <a:gd name="T81" fmla="*/ T80 w 3819"/>
              <a:gd name="T82" fmla="+- 0 4002 3423"/>
              <a:gd name="T83" fmla="*/ 4002 h 1165"/>
              <a:gd name="T84" fmla="+- 0 20938 18508"/>
              <a:gd name="T85" fmla="*/ T84 w 3819"/>
              <a:gd name="T86" fmla="+- 0 3916 3423"/>
              <a:gd name="T87" fmla="*/ 3916 h 1165"/>
              <a:gd name="T88" fmla="+- 0 20976 18508"/>
              <a:gd name="T89" fmla="*/ T88 w 3819"/>
              <a:gd name="T90" fmla="+- 0 4009 3423"/>
              <a:gd name="T91" fmla="*/ 4009 h 1165"/>
              <a:gd name="T92" fmla="+- 0 21144 18508"/>
              <a:gd name="T93" fmla="*/ T92 w 3819"/>
              <a:gd name="T94" fmla="+- 0 4189 3423"/>
              <a:gd name="T95" fmla="*/ 4189 h 1165"/>
              <a:gd name="T96" fmla="+- 0 20934 18508"/>
              <a:gd name="T97" fmla="*/ T96 w 3819"/>
              <a:gd name="T98" fmla="+- 0 4270 3423"/>
              <a:gd name="T99" fmla="*/ 4270 h 1165"/>
              <a:gd name="T100" fmla="+- 0 21624 18508"/>
              <a:gd name="T101" fmla="*/ T100 w 3819"/>
              <a:gd name="T102" fmla="+- 0 3957 3423"/>
              <a:gd name="T103" fmla="*/ 3957 h 1165"/>
              <a:gd name="T104" fmla="+- 0 21622 18508"/>
              <a:gd name="T105" fmla="*/ T104 w 3819"/>
              <a:gd name="T106" fmla="+- 0 3882 3423"/>
              <a:gd name="T107" fmla="*/ 3882 h 1165"/>
              <a:gd name="T108" fmla="+- 0 21634 18508"/>
              <a:gd name="T109" fmla="*/ T108 w 3819"/>
              <a:gd name="T110" fmla="+- 0 4134 3423"/>
              <a:gd name="T111" fmla="*/ 4134 h 1165"/>
              <a:gd name="T112" fmla="+- 0 21556 18508"/>
              <a:gd name="T113" fmla="*/ T112 w 3819"/>
              <a:gd name="T114" fmla="+- 0 4155 3423"/>
              <a:gd name="T115" fmla="*/ 4155 h 1165"/>
              <a:gd name="T116" fmla="+- 0 21598 18508"/>
              <a:gd name="T117" fmla="*/ T116 w 3819"/>
              <a:gd name="T118" fmla="+- 0 3843 3423"/>
              <a:gd name="T119" fmla="*/ 3843 h 1165"/>
              <a:gd name="T120" fmla="+- 0 22039 18508"/>
              <a:gd name="T121" fmla="*/ T120 w 3819"/>
              <a:gd name="T122" fmla="+- 0 3740 3423"/>
              <a:gd name="T123" fmla="*/ 3740 h 1165"/>
              <a:gd name="T124" fmla="+- 0 22072 18508"/>
              <a:gd name="T125" fmla="*/ T124 w 3819"/>
              <a:gd name="T126" fmla="+- 0 4013 3423"/>
              <a:gd name="T127" fmla="*/ 4013 h 1165"/>
              <a:gd name="T128" fmla="+- 0 21959 18508"/>
              <a:gd name="T129" fmla="*/ T128 w 3819"/>
              <a:gd name="T130" fmla="+- 0 4218 3423"/>
              <a:gd name="T131" fmla="*/ 4218 h 1165"/>
              <a:gd name="T132" fmla="+- 0 22316 18508"/>
              <a:gd name="T133" fmla="*/ T132 w 3819"/>
              <a:gd name="T134" fmla="+- 0 4260 3423"/>
              <a:gd name="T135" fmla="*/ 4260 h 1165"/>
              <a:gd name="T136" fmla="+- 0 22319 18508"/>
              <a:gd name="T137" fmla="*/ T136 w 3819"/>
              <a:gd name="T138" fmla="+- 0 4349 3423"/>
              <a:gd name="T139" fmla="*/ 4349 h 1165"/>
              <a:gd name="T140" fmla="+- 0 22316 18508"/>
              <a:gd name="T141" fmla="*/ T140 w 3819"/>
              <a:gd name="T142" fmla="+- 0 4563 3423"/>
              <a:gd name="T143" fmla="*/ 4563 h 11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3819" h="1165" extrusionOk="0">
                <a:moveTo>
                  <a:pt x="77" y="887"/>
                </a:moveTo>
                <a:cubicBezTo>
                  <a:pt x="77" y="886"/>
                  <a:pt x="77" y="885"/>
                  <a:pt x="77" y="884"/>
                </a:cubicBezTo>
                <a:cubicBezTo>
                  <a:pt x="82" y="888"/>
                  <a:pt x="74" y="878"/>
                  <a:pt x="79" y="887"/>
                </a:cubicBezTo>
                <a:cubicBezTo>
                  <a:pt x="86" y="900"/>
                  <a:pt x="62" y="931"/>
                  <a:pt x="56" y="941"/>
                </a:cubicBezTo>
                <a:cubicBezTo>
                  <a:pt x="37" y="972"/>
                  <a:pt x="17" y="1000"/>
                  <a:pt x="3" y="1034"/>
                </a:cubicBezTo>
                <a:cubicBezTo>
                  <a:pt x="2" y="1037"/>
                  <a:pt x="1" y="1040"/>
                  <a:pt x="0" y="1043"/>
                </a:cubicBezTo>
              </a:path>
              <a:path w="3819" h="1165" extrusionOk="0">
                <a:moveTo>
                  <a:pt x="1188" y="316"/>
                </a:moveTo>
                <a:cubicBezTo>
                  <a:pt x="1190" y="298"/>
                  <a:pt x="1194" y="282"/>
                  <a:pt x="1196" y="264"/>
                </a:cubicBezTo>
                <a:cubicBezTo>
                  <a:pt x="1205" y="188"/>
                  <a:pt x="1186" y="127"/>
                  <a:pt x="1119" y="81"/>
                </a:cubicBezTo>
                <a:cubicBezTo>
                  <a:pt x="1022" y="15"/>
                  <a:pt x="881" y="0"/>
                  <a:pt x="768" y="0"/>
                </a:cubicBezTo>
                <a:cubicBezTo>
                  <a:pt x="690" y="0"/>
                  <a:pt x="591" y="7"/>
                  <a:pt x="541" y="75"/>
                </a:cubicBezTo>
                <a:cubicBezTo>
                  <a:pt x="490" y="144"/>
                  <a:pt x="512" y="238"/>
                  <a:pt x="574" y="292"/>
                </a:cubicBezTo>
                <a:cubicBezTo>
                  <a:pt x="657" y="363"/>
                  <a:pt x="799" y="384"/>
                  <a:pt x="904" y="369"/>
                </a:cubicBezTo>
                <a:cubicBezTo>
                  <a:pt x="992" y="357"/>
                  <a:pt x="1059" y="306"/>
                  <a:pt x="1077" y="218"/>
                </a:cubicBezTo>
                <a:cubicBezTo>
                  <a:pt x="1085" y="180"/>
                  <a:pt x="1080" y="138"/>
                  <a:pt x="1080" y="99"/>
                </a:cubicBezTo>
                <a:cubicBezTo>
                  <a:pt x="1074" y="189"/>
                  <a:pt x="1049" y="276"/>
                  <a:pt x="1024" y="363"/>
                </a:cubicBezTo>
                <a:cubicBezTo>
                  <a:pt x="988" y="487"/>
                  <a:pt x="944" y="610"/>
                  <a:pt x="916" y="737"/>
                </a:cubicBezTo>
                <a:cubicBezTo>
                  <a:pt x="901" y="808"/>
                  <a:pt x="885" y="888"/>
                  <a:pt x="886" y="962"/>
                </a:cubicBezTo>
                <a:cubicBezTo>
                  <a:pt x="887" y="969"/>
                  <a:pt x="888" y="975"/>
                  <a:pt x="889" y="982"/>
                </a:cubicBezTo>
                <a:cubicBezTo>
                  <a:pt x="924" y="982"/>
                  <a:pt x="935" y="978"/>
                  <a:pt x="970" y="950"/>
                </a:cubicBezTo>
                <a:cubicBezTo>
                  <a:pt x="1040" y="895"/>
                  <a:pt x="1094" y="816"/>
                  <a:pt x="1172" y="772"/>
                </a:cubicBezTo>
                <a:cubicBezTo>
                  <a:pt x="1175" y="771"/>
                  <a:pt x="1179" y="771"/>
                  <a:pt x="1182" y="770"/>
                </a:cubicBezTo>
                <a:cubicBezTo>
                  <a:pt x="1187" y="793"/>
                  <a:pt x="1192" y="819"/>
                  <a:pt x="1196" y="845"/>
                </a:cubicBezTo>
                <a:cubicBezTo>
                  <a:pt x="1203" y="893"/>
                  <a:pt x="1210" y="923"/>
                  <a:pt x="1241" y="959"/>
                </a:cubicBezTo>
              </a:path>
              <a:path w="3819" h="1165" extrusionOk="0">
                <a:moveTo>
                  <a:pt x="1513" y="891"/>
                </a:moveTo>
                <a:cubicBezTo>
                  <a:pt x="1521" y="873"/>
                  <a:pt x="1525" y="854"/>
                  <a:pt x="1543" y="844"/>
                </a:cubicBezTo>
                <a:cubicBezTo>
                  <a:pt x="1565" y="832"/>
                  <a:pt x="1580" y="873"/>
                  <a:pt x="1584" y="888"/>
                </a:cubicBezTo>
                <a:cubicBezTo>
                  <a:pt x="1600" y="948"/>
                  <a:pt x="1628" y="981"/>
                  <a:pt x="1614" y="1034"/>
                </a:cubicBezTo>
                <a:cubicBezTo>
                  <a:pt x="1600" y="1064"/>
                  <a:pt x="1598" y="1072"/>
                  <a:pt x="1583" y="1086"/>
                </a:cubicBezTo>
              </a:path>
              <a:path w="3819" h="1165" extrusionOk="0">
                <a:moveTo>
                  <a:pt x="1974" y="654"/>
                </a:moveTo>
                <a:cubicBezTo>
                  <a:pt x="1963" y="652"/>
                  <a:pt x="1953" y="650"/>
                  <a:pt x="1943" y="647"/>
                </a:cubicBezTo>
                <a:cubicBezTo>
                  <a:pt x="1945" y="647"/>
                  <a:pt x="1955" y="642"/>
                  <a:pt x="1962" y="641"/>
                </a:cubicBezTo>
                <a:cubicBezTo>
                  <a:pt x="2030" y="634"/>
                  <a:pt x="2099" y="628"/>
                  <a:pt x="2167" y="622"/>
                </a:cubicBezTo>
                <a:cubicBezTo>
                  <a:pt x="2259" y="614"/>
                  <a:pt x="2353" y="606"/>
                  <a:pt x="2446" y="612"/>
                </a:cubicBezTo>
                <a:cubicBezTo>
                  <a:pt x="2472" y="614"/>
                  <a:pt x="2475" y="626"/>
                  <a:pt x="2483" y="612"/>
                </a:cubicBezTo>
                <a:cubicBezTo>
                  <a:pt x="2455" y="629"/>
                  <a:pt x="2431" y="637"/>
                  <a:pt x="2400" y="647"/>
                </a:cubicBezTo>
              </a:path>
              <a:path w="3819" h="1165" extrusionOk="0">
                <a:moveTo>
                  <a:pt x="1908" y="868"/>
                </a:moveTo>
                <a:cubicBezTo>
                  <a:pt x="1915" y="867"/>
                  <a:pt x="1941" y="862"/>
                  <a:pt x="1950" y="861"/>
                </a:cubicBezTo>
                <a:cubicBezTo>
                  <a:pt x="2020" y="852"/>
                  <a:pt x="2088" y="840"/>
                  <a:pt x="2158" y="832"/>
                </a:cubicBezTo>
                <a:cubicBezTo>
                  <a:pt x="2250" y="821"/>
                  <a:pt x="2332" y="810"/>
                  <a:pt x="2420" y="784"/>
                </a:cubicBezTo>
                <a:cubicBezTo>
                  <a:pt x="2473" y="768"/>
                  <a:pt x="2500" y="760"/>
                  <a:pt x="2542" y="727"/>
                </a:cubicBezTo>
              </a:path>
              <a:path w="3819" h="1165" extrusionOk="0">
                <a:moveTo>
                  <a:pt x="2503" y="579"/>
                </a:moveTo>
                <a:cubicBezTo>
                  <a:pt x="2482" y="556"/>
                  <a:pt x="2459" y="536"/>
                  <a:pt x="2440" y="512"/>
                </a:cubicBezTo>
                <a:cubicBezTo>
                  <a:pt x="2436" y="507"/>
                  <a:pt x="2434" y="498"/>
                  <a:pt x="2430" y="493"/>
                </a:cubicBezTo>
                <a:cubicBezTo>
                  <a:pt x="2430" y="494"/>
                  <a:pt x="2430" y="494"/>
                  <a:pt x="2430" y="495"/>
                </a:cubicBezTo>
                <a:cubicBezTo>
                  <a:pt x="2437" y="527"/>
                  <a:pt x="2448" y="559"/>
                  <a:pt x="2468" y="586"/>
                </a:cubicBezTo>
                <a:cubicBezTo>
                  <a:pt x="2499" y="628"/>
                  <a:pt x="2540" y="663"/>
                  <a:pt x="2578" y="698"/>
                </a:cubicBezTo>
                <a:cubicBezTo>
                  <a:pt x="2598" y="716"/>
                  <a:pt x="2630" y="738"/>
                  <a:pt x="2636" y="766"/>
                </a:cubicBezTo>
                <a:cubicBezTo>
                  <a:pt x="2641" y="789"/>
                  <a:pt x="2602" y="801"/>
                  <a:pt x="2587" y="807"/>
                </a:cubicBezTo>
                <a:cubicBezTo>
                  <a:pt x="2536" y="827"/>
                  <a:pt x="2480" y="838"/>
                  <a:pt x="2426" y="847"/>
                </a:cubicBezTo>
                <a:cubicBezTo>
                  <a:pt x="2380" y="853"/>
                  <a:pt x="2367" y="856"/>
                  <a:pt x="2337" y="857"/>
                </a:cubicBezTo>
              </a:path>
              <a:path w="3819" h="1165" extrusionOk="0">
                <a:moveTo>
                  <a:pt x="3116" y="534"/>
                </a:moveTo>
                <a:cubicBezTo>
                  <a:pt x="3115" y="514"/>
                  <a:pt x="3111" y="493"/>
                  <a:pt x="3111" y="473"/>
                </a:cubicBezTo>
                <a:cubicBezTo>
                  <a:pt x="3111" y="469"/>
                  <a:pt x="3114" y="464"/>
                  <a:pt x="3114" y="459"/>
                </a:cubicBezTo>
                <a:cubicBezTo>
                  <a:pt x="3115" y="498"/>
                  <a:pt x="3118" y="538"/>
                  <a:pt x="3120" y="577"/>
                </a:cubicBezTo>
                <a:cubicBezTo>
                  <a:pt x="3122" y="622"/>
                  <a:pt x="3124" y="666"/>
                  <a:pt x="3126" y="711"/>
                </a:cubicBezTo>
                <a:cubicBezTo>
                  <a:pt x="3127" y="729"/>
                  <a:pt x="3127" y="747"/>
                  <a:pt x="3127" y="765"/>
                </a:cubicBezTo>
                <a:cubicBezTo>
                  <a:pt x="3096" y="761"/>
                  <a:pt x="3075" y="753"/>
                  <a:pt x="3048" y="732"/>
                </a:cubicBezTo>
                <a:cubicBezTo>
                  <a:pt x="2997" y="692"/>
                  <a:pt x="2962" y="644"/>
                  <a:pt x="2971" y="576"/>
                </a:cubicBezTo>
                <a:cubicBezTo>
                  <a:pt x="2979" y="512"/>
                  <a:pt x="3040" y="455"/>
                  <a:pt x="3090" y="420"/>
                </a:cubicBezTo>
                <a:cubicBezTo>
                  <a:pt x="3154" y="376"/>
                  <a:pt x="3232" y="346"/>
                  <a:pt x="3306" y="323"/>
                </a:cubicBezTo>
                <a:cubicBezTo>
                  <a:pt x="3376" y="301"/>
                  <a:pt x="3460" y="287"/>
                  <a:pt x="3531" y="317"/>
                </a:cubicBezTo>
                <a:cubicBezTo>
                  <a:pt x="3577" y="337"/>
                  <a:pt x="3592" y="371"/>
                  <a:pt x="3596" y="418"/>
                </a:cubicBezTo>
                <a:cubicBezTo>
                  <a:pt x="3601" y="479"/>
                  <a:pt x="3595" y="536"/>
                  <a:pt x="3564" y="590"/>
                </a:cubicBezTo>
                <a:cubicBezTo>
                  <a:pt x="3536" y="638"/>
                  <a:pt x="3489" y="680"/>
                  <a:pt x="3465" y="730"/>
                </a:cubicBezTo>
                <a:cubicBezTo>
                  <a:pt x="3455" y="763"/>
                  <a:pt x="3451" y="772"/>
                  <a:pt x="3451" y="795"/>
                </a:cubicBezTo>
              </a:path>
              <a:path w="3819" h="1165" extrusionOk="0">
                <a:moveTo>
                  <a:pt x="3799" y="868"/>
                </a:moveTo>
                <a:cubicBezTo>
                  <a:pt x="3803" y="858"/>
                  <a:pt x="3806" y="848"/>
                  <a:pt x="3808" y="837"/>
                </a:cubicBezTo>
                <a:cubicBezTo>
                  <a:pt x="3808" y="834"/>
                  <a:pt x="3808" y="834"/>
                  <a:pt x="3808" y="832"/>
                </a:cubicBezTo>
                <a:cubicBezTo>
                  <a:pt x="3808" y="864"/>
                  <a:pt x="3811" y="895"/>
                  <a:pt x="3811" y="926"/>
                </a:cubicBezTo>
                <a:cubicBezTo>
                  <a:pt x="3812" y="1001"/>
                  <a:pt x="3811" y="1095"/>
                  <a:pt x="3811" y="1162"/>
                </a:cubicBezTo>
                <a:cubicBezTo>
                  <a:pt x="3810" y="1154"/>
                  <a:pt x="3808" y="1148"/>
                  <a:pt x="3808" y="1140"/>
                </a:cubicBezTo>
                <a:cubicBezTo>
                  <a:pt x="3807" y="1108"/>
                  <a:pt x="3805" y="1083"/>
                  <a:pt x="3818" y="1055"/>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3" name=" 25"/>
          <p:cNvSpPr>
            <a:spLocks noRot="1" noChangeAspect="1" noEditPoints="1" noChangeArrowheads="1" noChangeShapeType="1" noTextEdit="1"/>
          </p:cNvSpPr>
          <p:nvPr/>
        </p:nvSpPr>
        <p:spPr bwMode="auto">
          <a:xfrm>
            <a:off x="8358188" y="1338263"/>
            <a:ext cx="692150" cy="230187"/>
          </a:xfrm>
          <a:custGeom>
            <a:avLst/>
            <a:gdLst>
              <a:gd name="T0" fmla="+- 0 23335 23218"/>
              <a:gd name="T1" fmla="*/ T0 w 1922"/>
              <a:gd name="T2" fmla="+- 0 3868 3719"/>
              <a:gd name="T3" fmla="*/ 3868 h 638"/>
              <a:gd name="T4" fmla="+- 0 23347 23218"/>
              <a:gd name="T5" fmla="*/ T4 w 1922"/>
              <a:gd name="T6" fmla="+- 0 3875 3719"/>
              <a:gd name="T7" fmla="*/ 3875 h 638"/>
              <a:gd name="T8" fmla="+- 0 23435 23218"/>
              <a:gd name="T9" fmla="*/ T8 w 1922"/>
              <a:gd name="T10" fmla="+- 0 3885 3719"/>
              <a:gd name="T11" fmla="*/ 3885 h 638"/>
              <a:gd name="T12" fmla="+- 0 23550 23218"/>
              <a:gd name="T13" fmla="*/ T12 w 1922"/>
              <a:gd name="T14" fmla="+- 0 3874 3719"/>
              <a:gd name="T15" fmla="*/ 3874 h 638"/>
              <a:gd name="T16" fmla="+- 0 23584 23218"/>
              <a:gd name="T17" fmla="*/ T16 w 1922"/>
              <a:gd name="T18" fmla="+- 0 3827 3719"/>
              <a:gd name="T19" fmla="*/ 3827 h 638"/>
              <a:gd name="T20" fmla="+- 0 23484 23218"/>
              <a:gd name="T21" fmla="*/ T20 w 1922"/>
              <a:gd name="T22" fmla="+- 0 3803 3719"/>
              <a:gd name="T23" fmla="*/ 3803 h 638"/>
              <a:gd name="T24" fmla="+- 0 23257 23218"/>
              <a:gd name="T25" fmla="*/ T24 w 1922"/>
              <a:gd name="T26" fmla="+- 0 3849 3719"/>
              <a:gd name="T27" fmla="*/ 3849 h 638"/>
              <a:gd name="T28" fmla="+- 0 23218 23218"/>
              <a:gd name="T29" fmla="*/ T28 w 1922"/>
              <a:gd name="T30" fmla="+- 0 3984 3719"/>
              <a:gd name="T31" fmla="*/ 3984 h 638"/>
              <a:gd name="T32" fmla="+- 0 23290 23218"/>
              <a:gd name="T33" fmla="*/ T32 w 1922"/>
              <a:gd name="T34" fmla="+- 0 4132 3719"/>
              <a:gd name="T35" fmla="*/ 4132 h 638"/>
              <a:gd name="T36" fmla="+- 0 23517 23218"/>
              <a:gd name="T37" fmla="*/ T36 w 1922"/>
              <a:gd name="T38" fmla="+- 0 4209 3719"/>
              <a:gd name="T39" fmla="*/ 4209 h 638"/>
              <a:gd name="T40" fmla="+- 0 23842 23218"/>
              <a:gd name="T41" fmla="*/ T40 w 1922"/>
              <a:gd name="T42" fmla="+- 0 4125 3719"/>
              <a:gd name="T43" fmla="*/ 4125 h 638"/>
              <a:gd name="T44" fmla="+- 0 24041 23218"/>
              <a:gd name="T45" fmla="*/ T44 w 1922"/>
              <a:gd name="T46" fmla="+- 0 4021 3719"/>
              <a:gd name="T47" fmla="*/ 4021 h 638"/>
              <a:gd name="T48" fmla="+- 0 24034 23218"/>
              <a:gd name="T49" fmla="*/ T48 w 1922"/>
              <a:gd name="T50" fmla="+- 0 4000 3719"/>
              <a:gd name="T51" fmla="*/ 4000 h 638"/>
              <a:gd name="T52" fmla="+- 0 24122 23218"/>
              <a:gd name="T53" fmla="*/ T52 w 1922"/>
              <a:gd name="T54" fmla="+- 0 3999 3719"/>
              <a:gd name="T55" fmla="*/ 3999 h 638"/>
              <a:gd name="T56" fmla="+- 0 24284 23218"/>
              <a:gd name="T57" fmla="*/ T56 w 1922"/>
              <a:gd name="T58" fmla="+- 0 4030 3719"/>
              <a:gd name="T59" fmla="*/ 4030 h 638"/>
              <a:gd name="T60" fmla="+- 0 24308 23218"/>
              <a:gd name="T61" fmla="*/ T60 w 1922"/>
              <a:gd name="T62" fmla="+- 0 4050 3719"/>
              <a:gd name="T63" fmla="*/ 4050 h 638"/>
              <a:gd name="T64" fmla="+- 0 23949 23218"/>
              <a:gd name="T65" fmla="*/ T64 w 1922"/>
              <a:gd name="T66" fmla="+- 0 4260 3719"/>
              <a:gd name="T67" fmla="*/ 4260 h 638"/>
              <a:gd name="T68" fmla="+- 0 24028 23218"/>
              <a:gd name="T69" fmla="*/ T68 w 1922"/>
              <a:gd name="T70" fmla="+- 0 4261 3719"/>
              <a:gd name="T71" fmla="*/ 4261 h 638"/>
              <a:gd name="T72" fmla="+- 0 24374 23218"/>
              <a:gd name="T73" fmla="*/ T72 w 1922"/>
              <a:gd name="T74" fmla="+- 0 4231 3719"/>
              <a:gd name="T75" fmla="*/ 4231 h 638"/>
              <a:gd name="T76" fmla="+- 0 24466 23218"/>
              <a:gd name="T77" fmla="*/ T76 w 1922"/>
              <a:gd name="T78" fmla="+- 0 4206 3719"/>
              <a:gd name="T79" fmla="*/ 4206 h 638"/>
              <a:gd name="T80" fmla="+- 0 24884 23218"/>
              <a:gd name="T81" fmla="*/ T80 w 1922"/>
              <a:gd name="T82" fmla="+- 0 3868 3719"/>
              <a:gd name="T83" fmla="*/ 3868 h 638"/>
              <a:gd name="T84" fmla="+- 0 24865 23218"/>
              <a:gd name="T85" fmla="*/ T84 w 1922"/>
              <a:gd name="T86" fmla="+- 0 3799 3719"/>
              <a:gd name="T87" fmla="*/ 3799 h 638"/>
              <a:gd name="T88" fmla="+- 0 24946 23218"/>
              <a:gd name="T89" fmla="*/ T88 w 1922"/>
              <a:gd name="T90" fmla="+- 0 3736 3719"/>
              <a:gd name="T91" fmla="*/ 3736 h 638"/>
              <a:gd name="T92" fmla="+- 0 25104 23218"/>
              <a:gd name="T93" fmla="*/ T92 w 1922"/>
              <a:gd name="T94" fmla="+- 0 3726 3719"/>
              <a:gd name="T95" fmla="*/ 3726 h 638"/>
              <a:gd name="T96" fmla="+- 0 25136 23218"/>
              <a:gd name="T97" fmla="*/ T96 w 1922"/>
              <a:gd name="T98" fmla="+- 0 3821 3719"/>
              <a:gd name="T99" fmla="*/ 3821 h 638"/>
              <a:gd name="T100" fmla="+- 0 25053 23218"/>
              <a:gd name="T101" fmla="*/ T100 w 1922"/>
              <a:gd name="T102" fmla="+- 0 3941 3719"/>
              <a:gd name="T103" fmla="*/ 3941 h 638"/>
              <a:gd name="T104" fmla="+- 0 24799 23218"/>
              <a:gd name="T105" fmla="*/ T104 w 1922"/>
              <a:gd name="T106" fmla="+- 0 3998 3719"/>
              <a:gd name="T107" fmla="*/ 3998 h 638"/>
              <a:gd name="T108" fmla="+- 0 24761 23218"/>
              <a:gd name="T109" fmla="*/ T108 w 1922"/>
              <a:gd name="T110" fmla="+- 0 3996 3719"/>
              <a:gd name="T111" fmla="*/ 3996 h 638"/>
              <a:gd name="T112" fmla="+- 0 24826 23218"/>
              <a:gd name="T113" fmla="*/ T112 w 1922"/>
              <a:gd name="T114" fmla="+- 0 4014 3719"/>
              <a:gd name="T115" fmla="*/ 4014 h 638"/>
              <a:gd name="T116" fmla="+- 0 24952 23218"/>
              <a:gd name="T117" fmla="*/ T116 w 1922"/>
              <a:gd name="T118" fmla="+- 0 4066 3719"/>
              <a:gd name="T119" fmla="*/ 4066 h 638"/>
              <a:gd name="T120" fmla="+- 0 24991 23218"/>
              <a:gd name="T121" fmla="*/ T120 w 1922"/>
              <a:gd name="T122" fmla="+- 0 4141 3719"/>
              <a:gd name="T123" fmla="*/ 4141 h 638"/>
              <a:gd name="T124" fmla="+- 0 24952 23218"/>
              <a:gd name="T125" fmla="*/ T124 w 1922"/>
              <a:gd name="T126" fmla="+- 0 4245 3719"/>
              <a:gd name="T127" fmla="*/ 4245 h 638"/>
              <a:gd name="T128" fmla="+- 0 24627 23218"/>
              <a:gd name="T129" fmla="*/ T128 w 1922"/>
              <a:gd name="T130" fmla="+- 0 4353 3719"/>
              <a:gd name="T131" fmla="*/ 4353 h 638"/>
              <a:gd name="T132" fmla="+- 0 24564 23218"/>
              <a:gd name="T133" fmla="*/ T132 w 1922"/>
              <a:gd name="T134" fmla="+- 0 4343 3719"/>
              <a:gd name="T135" fmla="*/ 4343 h 638"/>
              <a:gd name="T136" fmla="+- 0 24612 23218"/>
              <a:gd name="T137" fmla="*/ T136 w 1922"/>
              <a:gd name="T138" fmla="+- 0 4270 3719"/>
              <a:gd name="T139" fmla="*/ 4270 h 638"/>
              <a:gd name="T140" fmla="+- 0 24669 23218"/>
              <a:gd name="T141" fmla="*/ T140 w 1922"/>
              <a:gd name="T142" fmla="+- 0 4221 3719"/>
              <a:gd name="T143" fmla="*/ 4221 h 63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1922" h="638" extrusionOk="0">
                <a:moveTo>
                  <a:pt x="117" y="149"/>
                </a:moveTo>
                <a:cubicBezTo>
                  <a:pt x="121" y="151"/>
                  <a:pt x="123" y="154"/>
                  <a:pt x="129" y="156"/>
                </a:cubicBezTo>
                <a:cubicBezTo>
                  <a:pt x="158" y="165"/>
                  <a:pt x="187" y="165"/>
                  <a:pt x="217" y="166"/>
                </a:cubicBezTo>
                <a:cubicBezTo>
                  <a:pt x="254" y="167"/>
                  <a:pt x="296" y="166"/>
                  <a:pt x="332" y="155"/>
                </a:cubicBezTo>
                <a:cubicBezTo>
                  <a:pt x="360" y="146"/>
                  <a:pt x="359" y="131"/>
                  <a:pt x="366" y="108"/>
                </a:cubicBezTo>
                <a:cubicBezTo>
                  <a:pt x="332" y="93"/>
                  <a:pt x="306" y="86"/>
                  <a:pt x="266" y="84"/>
                </a:cubicBezTo>
                <a:cubicBezTo>
                  <a:pt x="195" y="81"/>
                  <a:pt x="96" y="79"/>
                  <a:pt x="39" y="130"/>
                </a:cubicBezTo>
                <a:cubicBezTo>
                  <a:pt x="1" y="163"/>
                  <a:pt x="-3" y="218"/>
                  <a:pt x="0" y="265"/>
                </a:cubicBezTo>
                <a:cubicBezTo>
                  <a:pt x="4" y="318"/>
                  <a:pt x="31" y="378"/>
                  <a:pt x="72" y="413"/>
                </a:cubicBezTo>
                <a:cubicBezTo>
                  <a:pt x="124" y="457"/>
                  <a:pt x="230" y="500"/>
                  <a:pt x="299" y="490"/>
                </a:cubicBezTo>
                <a:cubicBezTo>
                  <a:pt x="406" y="474"/>
                  <a:pt x="520" y="439"/>
                  <a:pt x="624" y="406"/>
                </a:cubicBezTo>
              </a:path>
              <a:path w="1922" h="638" extrusionOk="0">
                <a:moveTo>
                  <a:pt x="823" y="302"/>
                </a:moveTo>
                <a:cubicBezTo>
                  <a:pt x="819" y="295"/>
                  <a:pt x="818" y="289"/>
                  <a:pt x="816" y="281"/>
                </a:cubicBezTo>
                <a:cubicBezTo>
                  <a:pt x="845" y="278"/>
                  <a:pt x="875" y="278"/>
                  <a:pt x="904" y="280"/>
                </a:cubicBezTo>
                <a:cubicBezTo>
                  <a:pt x="960" y="283"/>
                  <a:pt x="1015" y="287"/>
                  <a:pt x="1066" y="311"/>
                </a:cubicBezTo>
                <a:cubicBezTo>
                  <a:pt x="1081" y="319"/>
                  <a:pt x="1085" y="321"/>
                  <a:pt x="1090" y="331"/>
                </a:cubicBezTo>
              </a:path>
              <a:path w="1922" h="638" extrusionOk="0">
                <a:moveTo>
                  <a:pt x="731" y="541"/>
                </a:moveTo>
                <a:cubicBezTo>
                  <a:pt x="739" y="542"/>
                  <a:pt x="796" y="542"/>
                  <a:pt x="810" y="542"/>
                </a:cubicBezTo>
                <a:cubicBezTo>
                  <a:pt x="927" y="539"/>
                  <a:pt x="1042" y="537"/>
                  <a:pt x="1156" y="512"/>
                </a:cubicBezTo>
                <a:cubicBezTo>
                  <a:pt x="1187" y="504"/>
                  <a:pt x="1217" y="495"/>
                  <a:pt x="1248" y="487"/>
                </a:cubicBezTo>
              </a:path>
              <a:path w="1922" h="638" extrusionOk="0">
                <a:moveTo>
                  <a:pt x="1666" y="149"/>
                </a:moveTo>
                <a:cubicBezTo>
                  <a:pt x="1657" y="127"/>
                  <a:pt x="1644" y="105"/>
                  <a:pt x="1647" y="80"/>
                </a:cubicBezTo>
                <a:cubicBezTo>
                  <a:pt x="1651" y="44"/>
                  <a:pt x="1699" y="26"/>
                  <a:pt x="1728" y="17"/>
                </a:cubicBezTo>
                <a:cubicBezTo>
                  <a:pt x="1774" y="2"/>
                  <a:pt x="1840" y="-10"/>
                  <a:pt x="1886" y="7"/>
                </a:cubicBezTo>
                <a:cubicBezTo>
                  <a:pt x="1923" y="21"/>
                  <a:pt x="1925" y="70"/>
                  <a:pt x="1918" y="102"/>
                </a:cubicBezTo>
                <a:cubicBezTo>
                  <a:pt x="1908" y="149"/>
                  <a:pt x="1875" y="197"/>
                  <a:pt x="1835" y="222"/>
                </a:cubicBezTo>
                <a:cubicBezTo>
                  <a:pt x="1761" y="268"/>
                  <a:pt x="1665" y="276"/>
                  <a:pt x="1581" y="279"/>
                </a:cubicBezTo>
                <a:cubicBezTo>
                  <a:pt x="1569" y="279"/>
                  <a:pt x="1554" y="277"/>
                  <a:pt x="1543" y="277"/>
                </a:cubicBezTo>
                <a:cubicBezTo>
                  <a:pt x="1559" y="282"/>
                  <a:pt x="1589" y="290"/>
                  <a:pt x="1608" y="295"/>
                </a:cubicBezTo>
                <a:cubicBezTo>
                  <a:pt x="1651" y="307"/>
                  <a:pt x="1698" y="321"/>
                  <a:pt x="1734" y="347"/>
                </a:cubicBezTo>
                <a:cubicBezTo>
                  <a:pt x="1762" y="367"/>
                  <a:pt x="1769" y="390"/>
                  <a:pt x="1773" y="422"/>
                </a:cubicBezTo>
                <a:cubicBezTo>
                  <a:pt x="1778" y="461"/>
                  <a:pt x="1764" y="499"/>
                  <a:pt x="1734" y="526"/>
                </a:cubicBezTo>
                <a:cubicBezTo>
                  <a:pt x="1651" y="599"/>
                  <a:pt x="1515" y="622"/>
                  <a:pt x="1409" y="634"/>
                </a:cubicBezTo>
                <a:cubicBezTo>
                  <a:pt x="1366" y="639"/>
                  <a:pt x="1373" y="632"/>
                  <a:pt x="1346" y="624"/>
                </a:cubicBezTo>
                <a:cubicBezTo>
                  <a:pt x="1355" y="582"/>
                  <a:pt x="1358" y="582"/>
                  <a:pt x="1394" y="551"/>
                </a:cubicBezTo>
                <a:cubicBezTo>
                  <a:pt x="1413" y="535"/>
                  <a:pt x="1432" y="518"/>
                  <a:pt x="1451" y="502"/>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4" name=" 26"/>
          <p:cNvSpPr>
            <a:spLocks noRot="1" noChangeAspect="1" noEditPoints="1" noChangeArrowheads="1" noChangeShapeType="1" noTextEdit="1"/>
          </p:cNvSpPr>
          <p:nvPr/>
        </p:nvSpPr>
        <p:spPr bwMode="auto">
          <a:xfrm>
            <a:off x="4868863" y="5461000"/>
            <a:ext cx="430212" cy="482600"/>
          </a:xfrm>
          <a:custGeom>
            <a:avLst/>
            <a:gdLst>
              <a:gd name="T0" fmla="+- 0 14502 13524"/>
              <a:gd name="T1" fmla="*/ T0 w 1196"/>
              <a:gd name="T2" fmla="+- 0 16511 15168"/>
              <a:gd name="T3" fmla="*/ 16511 h 1344"/>
              <a:gd name="T4" fmla="+- 0 14490 13524"/>
              <a:gd name="T5" fmla="*/ T4 w 1196"/>
              <a:gd name="T6" fmla="+- 0 16357 15168"/>
              <a:gd name="T7" fmla="*/ 16357 h 1344"/>
              <a:gd name="T8" fmla="+- 0 14466 13524"/>
              <a:gd name="T9" fmla="*/ T8 w 1196"/>
              <a:gd name="T10" fmla="+- 0 16244 15168"/>
              <a:gd name="T11" fmla="*/ 16244 h 1344"/>
              <a:gd name="T12" fmla="+- 0 14376 13524"/>
              <a:gd name="T13" fmla="*/ T12 w 1196"/>
              <a:gd name="T14" fmla="+- 0 16112 15168"/>
              <a:gd name="T15" fmla="*/ 16112 h 1344"/>
              <a:gd name="T16" fmla="+- 0 14239 13524"/>
              <a:gd name="T17" fmla="*/ T16 w 1196"/>
              <a:gd name="T18" fmla="+- 0 15911 15168"/>
              <a:gd name="T19" fmla="*/ 15911 h 1344"/>
              <a:gd name="T20" fmla="+- 0 14029 13524"/>
              <a:gd name="T21" fmla="*/ T20 w 1196"/>
              <a:gd name="T22" fmla="+- 0 15832 15168"/>
              <a:gd name="T23" fmla="*/ 15832 h 1344"/>
              <a:gd name="T24" fmla="+- 0 13832 13524"/>
              <a:gd name="T25" fmla="*/ T24 w 1196"/>
              <a:gd name="T26" fmla="+- 0 15703 15168"/>
              <a:gd name="T27" fmla="*/ 15703 h 1344"/>
              <a:gd name="T28" fmla="+- 0 13709 13524"/>
              <a:gd name="T29" fmla="*/ T28 w 1196"/>
              <a:gd name="T30" fmla="+- 0 15623 15168"/>
              <a:gd name="T31" fmla="*/ 15623 h 1344"/>
              <a:gd name="T32" fmla="+- 0 13574 13524"/>
              <a:gd name="T33" fmla="*/ T32 w 1196"/>
              <a:gd name="T34" fmla="+- 0 15530 15168"/>
              <a:gd name="T35" fmla="*/ 15530 h 1344"/>
              <a:gd name="T36" fmla="+- 0 13530 13524"/>
              <a:gd name="T37" fmla="*/ T36 w 1196"/>
              <a:gd name="T38" fmla="+- 0 15384 15168"/>
              <a:gd name="T39" fmla="*/ 15384 h 1344"/>
              <a:gd name="T40" fmla="+- 0 13495 13524"/>
              <a:gd name="T41" fmla="*/ T40 w 1196"/>
              <a:gd name="T42" fmla="+- 0 15270 15168"/>
              <a:gd name="T43" fmla="*/ 15270 h 1344"/>
              <a:gd name="T44" fmla="+- 0 13587 13524"/>
              <a:gd name="T45" fmla="*/ T44 w 1196"/>
              <a:gd name="T46" fmla="+- 0 15237 15168"/>
              <a:gd name="T47" fmla="*/ 15237 h 1344"/>
              <a:gd name="T48" fmla="+- 0 13676 13524"/>
              <a:gd name="T49" fmla="*/ T48 w 1196"/>
              <a:gd name="T50" fmla="+- 0 15219 15168"/>
              <a:gd name="T51" fmla="*/ 15219 h 1344"/>
              <a:gd name="T52" fmla="+- 0 13836 13524"/>
              <a:gd name="T53" fmla="*/ T52 w 1196"/>
              <a:gd name="T54" fmla="+- 0 15187 15168"/>
              <a:gd name="T55" fmla="*/ 15187 h 1344"/>
              <a:gd name="T56" fmla="+- 0 13989 13524"/>
              <a:gd name="T57" fmla="*/ T56 w 1196"/>
              <a:gd name="T58" fmla="+- 0 15187 15168"/>
              <a:gd name="T59" fmla="*/ 15187 h 1344"/>
              <a:gd name="T60" fmla="+- 0 14152 13524"/>
              <a:gd name="T61" fmla="*/ T60 w 1196"/>
              <a:gd name="T62" fmla="+- 0 15182 15168"/>
              <a:gd name="T63" fmla="*/ 15182 h 1344"/>
              <a:gd name="T64" fmla="+- 0 14341 13524"/>
              <a:gd name="T65" fmla="*/ T64 w 1196"/>
              <a:gd name="T66" fmla="+- 0 15176 15168"/>
              <a:gd name="T67" fmla="*/ 15176 h 1344"/>
              <a:gd name="T68" fmla="+- 0 14530 13524"/>
              <a:gd name="T69" fmla="*/ T68 w 1196"/>
              <a:gd name="T70" fmla="+- 0 15171 15168"/>
              <a:gd name="T71" fmla="*/ 15171 h 1344"/>
              <a:gd name="T72" fmla="+- 0 14719 13524"/>
              <a:gd name="T73" fmla="*/ T72 w 1196"/>
              <a:gd name="T74" fmla="+- 0 15168 15168"/>
              <a:gd name="T75" fmla="*/ 15168 h 13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1196" h="1344" extrusionOk="0">
                <a:moveTo>
                  <a:pt x="978" y="1343"/>
                </a:moveTo>
                <a:cubicBezTo>
                  <a:pt x="966" y="1189"/>
                  <a:pt x="942" y="1076"/>
                  <a:pt x="852" y="944"/>
                </a:cubicBezTo>
                <a:cubicBezTo>
                  <a:pt x="715" y="743"/>
                  <a:pt x="505" y="664"/>
                  <a:pt x="308" y="535"/>
                </a:cubicBezTo>
                <a:cubicBezTo>
                  <a:pt x="185" y="455"/>
                  <a:pt x="50" y="362"/>
                  <a:pt x="6" y="216"/>
                </a:cubicBezTo>
                <a:cubicBezTo>
                  <a:pt x="-29" y="102"/>
                  <a:pt x="63" y="69"/>
                  <a:pt x="152" y="51"/>
                </a:cubicBezTo>
                <a:cubicBezTo>
                  <a:pt x="312" y="19"/>
                  <a:pt x="465" y="19"/>
                  <a:pt x="628" y="14"/>
                </a:cubicBezTo>
                <a:cubicBezTo>
                  <a:pt x="817" y="8"/>
                  <a:pt x="1006" y="3"/>
                  <a:pt x="1195" y="0"/>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5" name=" 27"/>
          <p:cNvSpPr>
            <a:spLocks noRot="1" noChangeAspect="1" noEditPoints="1" noChangeArrowheads="1" noChangeShapeType="1" noTextEdit="1"/>
          </p:cNvSpPr>
          <p:nvPr/>
        </p:nvSpPr>
        <p:spPr bwMode="auto">
          <a:xfrm>
            <a:off x="2528888" y="4718050"/>
            <a:ext cx="577850" cy="90488"/>
          </a:xfrm>
          <a:custGeom>
            <a:avLst/>
            <a:gdLst>
              <a:gd name="T0" fmla="+- 0 7378 7024"/>
              <a:gd name="T1" fmla="*/ T0 w 1604"/>
              <a:gd name="T2" fmla="+- 0 13291 13107"/>
              <a:gd name="T3" fmla="*/ 13291 h 249"/>
              <a:gd name="T4" fmla="+- 0 7354 7024"/>
              <a:gd name="T5" fmla="*/ T4 w 1604"/>
              <a:gd name="T6" fmla="+- 0 13269 13107"/>
              <a:gd name="T7" fmla="*/ 13269 h 249"/>
              <a:gd name="T8" fmla="+- 0 7314 7024"/>
              <a:gd name="T9" fmla="*/ T8 w 1604"/>
              <a:gd name="T10" fmla="+- 0 13230 13107"/>
              <a:gd name="T11" fmla="*/ 13230 h 249"/>
              <a:gd name="T12" fmla="+- 0 7250 7024"/>
              <a:gd name="T13" fmla="*/ T12 w 1604"/>
              <a:gd name="T14" fmla="+- 0 13183 13107"/>
              <a:gd name="T15" fmla="*/ 13183 h 249"/>
              <a:gd name="T16" fmla="+- 0 7240 7024"/>
              <a:gd name="T17" fmla="*/ T16 w 1604"/>
              <a:gd name="T18" fmla="+- 0 13171 13107"/>
              <a:gd name="T19" fmla="*/ 13171 h 249"/>
              <a:gd name="T20" fmla="+- 0 7328 7024"/>
              <a:gd name="T21" fmla="*/ T20 w 1604"/>
              <a:gd name="T22" fmla="+- 0 13165 13107"/>
              <a:gd name="T23" fmla="*/ 13165 h 249"/>
              <a:gd name="T24" fmla="+- 0 8432 7024"/>
              <a:gd name="T25" fmla="*/ T24 w 1604"/>
              <a:gd name="T26" fmla="+- 0 13116 13107"/>
              <a:gd name="T27" fmla="*/ 13116 h 249"/>
              <a:gd name="T28" fmla="+- 0 8627 7024"/>
              <a:gd name="T29" fmla="*/ T28 w 1604"/>
              <a:gd name="T30" fmla="+- 0 13108 13107"/>
              <a:gd name="T31" fmla="*/ 13108 h 249"/>
              <a:gd name="T32" fmla="+- 0 8479 7024"/>
              <a:gd name="T33" fmla="*/ T32 w 1604"/>
              <a:gd name="T34" fmla="+- 0 13119 13107"/>
              <a:gd name="T35" fmla="*/ 13119 h 249"/>
              <a:gd name="T36" fmla="+- 0 8190 7024"/>
              <a:gd name="T37" fmla="*/ T36 w 1604"/>
              <a:gd name="T38" fmla="+- 0 13151 13107"/>
              <a:gd name="T39" fmla="*/ 13151 h 249"/>
              <a:gd name="T40" fmla="+- 0 7027 7024"/>
              <a:gd name="T41" fmla="*/ T40 w 1604"/>
              <a:gd name="T42" fmla="+- 0 13354 13107"/>
              <a:gd name="T43" fmla="*/ 13354 h 249"/>
              <a:gd name="T44" fmla="+- 0 7040 7024"/>
              <a:gd name="T45" fmla="*/ T44 w 1604"/>
              <a:gd name="T46" fmla="+- 0 13355 13107"/>
              <a:gd name="T47" fmla="*/ 13355 h 249"/>
              <a:gd name="T48" fmla="+- 0 7393 7024"/>
              <a:gd name="T49" fmla="*/ T48 w 1604"/>
              <a:gd name="T50" fmla="+- 0 13344 13107"/>
              <a:gd name="T51" fmla="*/ 13344 h 249"/>
              <a:gd name="T52" fmla="+- 0 8229 7024"/>
              <a:gd name="T53" fmla="*/ T52 w 1604"/>
              <a:gd name="T54" fmla="+- 0 13305 13107"/>
              <a:gd name="T55" fmla="*/ 13305 h 249"/>
              <a:gd name="T56" fmla="+- 0 8611 7024"/>
              <a:gd name="T57" fmla="*/ T56 w 1604"/>
              <a:gd name="T58" fmla="+- 0 13280 13107"/>
              <a:gd name="T59" fmla="*/ 13280 h 249"/>
              <a:gd name="T60" fmla="+- 0 8611 7024"/>
              <a:gd name="T61" fmla="*/ T60 w 1604"/>
              <a:gd name="T62" fmla="+- 0 13278 13107"/>
              <a:gd name="T63" fmla="*/ 13278 h 249"/>
              <a:gd name="T64" fmla="+- 0 8575 7024"/>
              <a:gd name="T65" fmla="*/ T64 w 1604"/>
              <a:gd name="T66" fmla="+- 0 13276 13107"/>
              <a:gd name="T67" fmla="*/ 13276 h 249"/>
              <a:gd name="T68" fmla="+- 0 8535 7024"/>
              <a:gd name="T69" fmla="*/ T68 w 1604"/>
              <a:gd name="T70" fmla="+- 0 13287 13107"/>
              <a:gd name="T71" fmla="*/ 13287 h 249"/>
              <a:gd name="T72" fmla="+- 0 8532 7024"/>
              <a:gd name="T73" fmla="*/ T72 w 1604"/>
              <a:gd name="T74" fmla="+- 0 13308 13107"/>
              <a:gd name="T75" fmla="*/ 13308 h 2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1604" h="249" extrusionOk="0">
                <a:moveTo>
                  <a:pt x="354" y="184"/>
                </a:moveTo>
                <a:cubicBezTo>
                  <a:pt x="346" y="177"/>
                  <a:pt x="338" y="170"/>
                  <a:pt x="330" y="162"/>
                </a:cubicBezTo>
                <a:cubicBezTo>
                  <a:pt x="317" y="149"/>
                  <a:pt x="304" y="135"/>
                  <a:pt x="290" y="123"/>
                </a:cubicBezTo>
                <a:cubicBezTo>
                  <a:pt x="270" y="105"/>
                  <a:pt x="246" y="93"/>
                  <a:pt x="226" y="76"/>
                </a:cubicBezTo>
                <a:cubicBezTo>
                  <a:pt x="222" y="72"/>
                  <a:pt x="220" y="67"/>
                  <a:pt x="216" y="64"/>
                </a:cubicBezTo>
                <a:cubicBezTo>
                  <a:pt x="236" y="62"/>
                  <a:pt x="284" y="59"/>
                  <a:pt x="304" y="58"/>
                </a:cubicBezTo>
                <a:cubicBezTo>
                  <a:pt x="672" y="44"/>
                  <a:pt x="1040" y="24"/>
                  <a:pt x="1408" y="9"/>
                </a:cubicBezTo>
                <a:cubicBezTo>
                  <a:pt x="1473" y="6"/>
                  <a:pt x="1538" y="5"/>
                  <a:pt x="1603" y="1"/>
                </a:cubicBezTo>
                <a:cubicBezTo>
                  <a:pt x="1553" y="3"/>
                  <a:pt x="1505" y="6"/>
                  <a:pt x="1455" y="12"/>
                </a:cubicBezTo>
                <a:cubicBezTo>
                  <a:pt x="1359" y="23"/>
                  <a:pt x="1262" y="34"/>
                  <a:pt x="1166" y="44"/>
                </a:cubicBezTo>
              </a:path>
              <a:path w="1604" h="249" extrusionOk="0">
                <a:moveTo>
                  <a:pt x="3" y="247"/>
                </a:moveTo>
                <a:cubicBezTo>
                  <a:pt x="9" y="247"/>
                  <a:pt x="10" y="248"/>
                  <a:pt x="16" y="248"/>
                </a:cubicBezTo>
                <a:cubicBezTo>
                  <a:pt x="134" y="249"/>
                  <a:pt x="252" y="241"/>
                  <a:pt x="369" y="237"/>
                </a:cubicBezTo>
                <a:cubicBezTo>
                  <a:pt x="648" y="229"/>
                  <a:pt x="926" y="214"/>
                  <a:pt x="1205" y="198"/>
                </a:cubicBezTo>
                <a:cubicBezTo>
                  <a:pt x="1328" y="191"/>
                  <a:pt x="1466" y="199"/>
                  <a:pt x="1587" y="173"/>
                </a:cubicBezTo>
                <a:cubicBezTo>
                  <a:pt x="1587" y="172"/>
                  <a:pt x="1587" y="172"/>
                  <a:pt x="1587" y="171"/>
                </a:cubicBezTo>
                <a:cubicBezTo>
                  <a:pt x="1575" y="171"/>
                  <a:pt x="1563" y="169"/>
                  <a:pt x="1551" y="169"/>
                </a:cubicBezTo>
                <a:cubicBezTo>
                  <a:pt x="1536" y="169"/>
                  <a:pt x="1522" y="168"/>
                  <a:pt x="1511" y="180"/>
                </a:cubicBezTo>
                <a:cubicBezTo>
                  <a:pt x="1507" y="185"/>
                  <a:pt x="1512" y="196"/>
                  <a:pt x="1508" y="201"/>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6" name=" 28"/>
          <p:cNvSpPr>
            <a:spLocks noRot="1" noChangeAspect="1" noEditPoints="1" noChangeArrowheads="1" noChangeShapeType="1" noTextEdit="1"/>
          </p:cNvSpPr>
          <p:nvPr/>
        </p:nvSpPr>
        <p:spPr bwMode="auto">
          <a:xfrm>
            <a:off x="2681288" y="5595938"/>
            <a:ext cx="565150" cy="88900"/>
          </a:xfrm>
          <a:custGeom>
            <a:avLst/>
            <a:gdLst>
              <a:gd name="T0" fmla="+- 0 7610 7449"/>
              <a:gd name="T1" fmla="*/ T0 w 1567"/>
              <a:gd name="T2" fmla="+- 0 15618 15544"/>
              <a:gd name="T3" fmla="*/ 15618 h 249"/>
              <a:gd name="T4" fmla="+- 0 7475 7449"/>
              <a:gd name="T5" fmla="*/ T4 w 1567"/>
              <a:gd name="T6" fmla="+- 0 15618 15544"/>
              <a:gd name="T7" fmla="*/ 15618 h 249"/>
              <a:gd name="T8" fmla="+- 0 7456 7449"/>
              <a:gd name="T9" fmla="*/ T8 w 1567"/>
              <a:gd name="T10" fmla="+- 0 15618 15544"/>
              <a:gd name="T11" fmla="*/ 15618 h 249"/>
              <a:gd name="T12" fmla="+- 0 8272 7449"/>
              <a:gd name="T13" fmla="*/ T12 w 1567"/>
              <a:gd name="T14" fmla="+- 0 15598 15544"/>
              <a:gd name="T15" fmla="*/ 15598 h 249"/>
              <a:gd name="T16" fmla="+- 0 8897 7449"/>
              <a:gd name="T17" fmla="*/ T16 w 1567"/>
              <a:gd name="T18" fmla="+- 0 15557 15544"/>
              <a:gd name="T19" fmla="*/ 15557 h 249"/>
              <a:gd name="T20" fmla="+- 0 8962 7449"/>
              <a:gd name="T21" fmla="*/ T20 w 1567"/>
              <a:gd name="T22" fmla="+- 0 15544 15544"/>
              <a:gd name="T23" fmla="*/ 15544 h 249"/>
              <a:gd name="T24" fmla="+- 0 8950 7449"/>
              <a:gd name="T25" fmla="*/ T24 w 1567"/>
              <a:gd name="T26" fmla="+- 0 15544 15544"/>
              <a:gd name="T27" fmla="*/ 15544 h 249"/>
              <a:gd name="T28" fmla="+- 0 8870 7449"/>
              <a:gd name="T29" fmla="*/ T28 w 1567"/>
              <a:gd name="T30" fmla="+- 0 15579 15544"/>
              <a:gd name="T31" fmla="*/ 15579 h 249"/>
              <a:gd name="T32" fmla="+- 0 8789 7449"/>
              <a:gd name="T33" fmla="*/ T32 w 1567"/>
              <a:gd name="T34" fmla="+- 0 15602 15544"/>
              <a:gd name="T35" fmla="*/ 15602 h 249"/>
              <a:gd name="T36" fmla="+- 0 7559 7449"/>
              <a:gd name="T37" fmla="*/ T36 w 1567"/>
              <a:gd name="T38" fmla="+- 0 15775 15544"/>
              <a:gd name="T39" fmla="*/ 15775 h 249"/>
              <a:gd name="T40" fmla="+- 0 7612 7449"/>
              <a:gd name="T41" fmla="*/ T40 w 1567"/>
              <a:gd name="T42" fmla="+- 0 15783 15544"/>
              <a:gd name="T43" fmla="*/ 15783 h 249"/>
              <a:gd name="T44" fmla="+- 0 8194 7449"/>
              <a:gd name="T45" fmla="*/ T44 w 1567"/>
              <a:gd name="T46" fmla="+- 0 15792 15544"/>
              <a:gd name="T47" fmla="*/ 15792 h 249"/>
              <a:gd name="T48" fmla="+- 0 8985 7449"/>
              <a:gd name="T49" fmla="*/ T48 w 1567"/>
              <a:gd name="T50" fmla="+- 0 15748 15544"/>
              <a:gd name="T51" fmla="*/ 15748 h 249"/>
              <a:gd name="T52" fmla="+- 0 9012 7449"/>
              <a:gd name="T53" fmla="*/ T52 w 1567"/>
              <a:gd name="T54" fmla="+- 0 15743 15544"/>
              <a:gd name="T55" fmla="*/ 15743 h 249"/>
              <a:gd name="T56" fmla="+- 0 8989 7449"/>
              <a:gd name="T57" fmla="*/ T56 w 1567"/>
              <a:gd name="T58" fmla="+- 0 15751 15544"/>
              <a:gd name="T59" fmla="*/ 15751 h 249"/>
              <a:gd name="T60" fmla="+- 0 8917 7449"/>
              <a:gd name="T61" fmla="*/ T60 w 1567"/>
              <a:gd name="T62" fmla="+- 0 15725 15544"/>
              <a:gd name="T63" fmla="*/ 15725 h 24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567" h="249" extrusionOk="0">
                <a:moveTo>
                  <a:pt x="161" y="74"/>
                </a:moveTo>
                <a:cubicBezTo>
                  <a:pt x="116" y="74"/>
                  <a:pt x="71" y="74"/>
                  <a:pt x="26" y="74"/>
                </a:cubicBezTo>
                <a:cubicBezTo>
                  <a:pt x="15" y="74"/>
                  <a:pt x="-4" y="74"/>
                  <a:pt x="7" y="74"/>
                </a:cubicBezTo>
                <a:cubicBezTo>
                  <a:pt x="279" y="74"/>
                  <a:pt x="551" y="63"/>
                  <a:pt x="823" y="54"/>
                </a:cubicBezTo>
                <a:cubicBezTo>
                  <a:pt x="1031" y="47"/>
                  <a:pt x="1241" y="39"/>
                  <a:pt x="1448" y="13"/>
                </a:cubicBezTo>
                <a:cubicBezTo>
                  <a:pt x="1474" y="10"/>
                  <a:pt x="1490" y="12"/>
                  <a:pt x="1513" y="0"/>
                </a:cubicBezTo>
                <a:cubicBezTo>
                  <a:pt x="1509" y="0"/>
                  <a:pt x="1505" y="0"/>
                  <a:pt x="1501" y="0"/>
                </a:cubicBezTo>
                <a:cubicBezTo>
                  <a:pt x="1432" y="14"/>
                  <a:pt x="1478" y="13"/>
                  <a:pt x="1421" y="35"/>
                </a:cubicBezTo>
                <a:cubicBezTo>
                  <a:pt x="1382" y="49"/>
                  <a:pt x="1368" y="54"/>
                  <a:pt x="1340" y="58"/>
                </a:cubicBezTo>
              </a:path>
              <a:path w="1567" h="249" extrusionOk="0">
                <a:moveTo>
                  <a:pt x="110" y="231"/>
                </a:moveTo>
                <a:cubicBezTo>
                  <a:pt x="120" y="232"/>
                  <a:pt x="156" y="238"/>
                  <a:pt x="163" y="239"/>
                </a:cubicBezTo>
                <a:cubicBezTo>
                  <a:pt x="355" y="258"/>
                  <a:pt x="552" y="250"/>
                  <a:pt x="745" y="248"/>
                </a:cubicBezTo>
                <a:cubicBezTo>
                  <a:pt x="1008" y="245"/>
                  <a:pt x="1275" y="239"/>
                  <a:pt x="1536" y="204"/>
                </a:cubicBezTo>
                <a:cubicBezTo>
                  <a:pt x="1547" y="203"/>
                  <a:pt x="1561" y="188"/>
                  <a:pt x="1563" y="199"/>
                </a:cubicBezTo>
                <a:cubicBezTo>
                  <a:pt x="1552" y="200"/>
                  <a:pt x="1547" y="202"/>
                  <a:pt x="1540" y="207"/>
                </a:cubicBezTo>
                <a:cubicBezTo>
                  <a:pt x="1497" y="161"/>
                  <a:pt x="1526" y="191"/>
                  <a:pt x="1468" y="181"/>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7" name=" 29"/>
          <p:cNvSpPr>
            <a:spLocks noRot="1" noChangeAspect="1" noEditPoints="1" noChangeArrowheads="1" noChangeShapeType="1" noTextEdit="1"/>
          </p:cNvSpPr>
          <p:nvPr/>
        </p:nvSpPr>
        <p:spPr bwMode="auto">
          <a:xfrm>
            <a:off x="2533650" y="6470650"/>
            <a:ext cx="819150" cy="123825"/>
          </a:xfrm>
          <a:custGeom>
            <a:avLst/>
            <a:gdLst>
              <a:gd name="T0" fmla="+- 0 7196 7038"/>
              <a:gd name="T1" fmla="*/ T0 w 2274"/>
              <a:gd name="T2" fmla="+- 0 18170 17973"/>
              <a:gd name="T3" fmla="*/ 18170 h 344"/>
              <a:gd name="T4" fmla="+- 0 7038 7038"/>
              <a:gd name="T5" fmla="*/ T4 w 2274"/>
              <a:gd name="T6" fmla="+- 0 18037 17973"/>
              <a:gd name="T7" fmla="*/ 18037 h 344"/>
              <a:gd name="T8" fmla="+- 0 7176 7038"/>
              <a:gd name="T9" fmla="*/ T8 w 2274"/>
              <a:gd name="T10" fmla="+- 0 18018 17973"/>
              <a:gd name="T11" fmla="*/ 18018 h 344"/>
              <a:gd name="T12" fmla="+- 0 8071 7038"/>
              <a:gd name="T13" fmla="*/ T12 w 2274"/>
              <a:gd name="T14" fmla="+- 0 18011 17973"/>
              <a:gd name="T15" fmla="*/ 18011 h 344"/>
              <a:gd name="T16" fmla="+- 0 9040 7038"/>
              <a:gd name="T17" fmla="*/ T16 w 2274"/>
              <a:gd name="T18" fmla="+- 0 17989 17973"/>
              <a:gd name="T19" fmla="*/ 17989 h 344"/>
              <a:gd name="T20" fmla="+- 0 9287 7038"/>
              <a:gd name="T21" fmla="*/ T20 w 2274"/>
              <a:gd name="T22" fmla="+- 0 17973 17973"/>
              <a:gd name="T23" fmla="*/ 17973 h 344"/>
              <a:gd name="T24" fmla="+- 0 9311 7038"/>
              <a:gd name="T25" fmla="*/ T24 w 2274"/>
              <a:gd name="T26" fmla="+- 0 17977 17973"/>
              <a:gd name="T27" fmla="*/ 17977 h 344"/>
              <a:gd name="T28" fmla="+- 0 9165 7038"/>
              <a:gd name="T29" fmla="*/ T28 w 2274"/>
              <a:gd name="T30" fmla="+- 0 17993 17973"/>
              <a:gd name="T31" fmla="*/ 17993 h 344"/>
              <a:gd name="T32" fmla="+- 0 7338 7038"/>
              <a:gd name="T33" fmla="*/ T32 w 2274"/>
              <a:gd name="T34" fmla="+- 0 18313 17973"/>
              <a:gd name="T35" fmla="*/ 18313 h 344"/>
              <a:gd name="T36" fmla="+- 0 7639 7038"/>
              <a:gd name="T37" fmla="*/ T36 w 2274"/>
              <a:gd name="T38" fmla="+- 0 18316 17973"/>
              <a:gd name="T39" fmla="*/ 18316 h 344"/>
              <a:gd name="T40" fmla="+- 0 8375 7038"/>
              <a:gd name="T41" fmla="*/ T40 w 2274"/>
              <a:gd name="T42" fmla="+- 0 18299 17973"/>
              <a:gd name="T43" fmla="*/ 18299 h 344"/>
              <a:gd name="T44" fmla="+- 0 8994 7038"/>
              <a:gd name="T45" fmla="*/ T44 w 2274"/>
              <a:gd name="T46" fmla="+- 0 18266 17973"/>
              <a:gd name="T47" fmla="*/ 18266 h 344"/>
              <a:gd name="T48" fmla="+- 0 9012 7038"/>
              <a:gd name="T49" fmla="*/ T48 w 2274"/>
              <a:gd name="T50" fmla="+- 0 18261 17973"/>
              <a:gd name="T51" fmla="*/ 18261 h 344"/>
              <a:gd name="T52" fmla="+- 0 8897 7038"/>
              <a:gd name="T53" fmla="*/ T52 w 2274"/>
              <a:gd name="T54" fmla="+- 0 18270 17973"/>
              <a:gd name="T55" fmla="*/ 18270 h 344"/>
              <a:gd name="T56" fmla="+- 0 8879 7038"/>
              <a:gd name="T57" fmla="*/ T56 w 2274"/>
              <a:gd name="T58" fmla="+- 0 18228 17973"/>
              <a:gd name="T59" fmla="*/ 18228 h 3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2274" h="344" extrusionOk="0">
                <a:moveTo>
                  <a:pt x="158" y="197"/>
                </a:moveTo>
                <a:cubicBezTo>
                  <a:pt x="104" y="154"/>
                  <a:pt x="48" y="112"/>
                  <a:pt x="0" y="64"/>
                </a:cubicBezTo>
                <a:cubicBezTo>
                  <a:pt x="41" y="57"/>
                  <a:pt x="91" y="47"/>
                  <a:pt x="138" y="45"/>
                </a:cubicBezTo>
                <a:cubicBezTo>
                  <a:pt x="436" y="31"/>
                  <a:pt x="735" y="38"/>
                  <a:pt x="1033" y="38"/>
                </a:cubicBezTo>
                <a:cubicBezTo>
                  <a:pt x="1356" y="38"/>
                  <a:pt x="1679" y="34"/>
                  <a:pt x="2002" y="16"/>
                </a:cubicBezTo>
                <a:cubicBezTo>
                  <a:pt x="2083" y="11"/>
                  <a:pt x="2168" y="-1"/>
                  <a:pt x="2249" y="0"/>
                </a:cubicBezTo>
                <a:cubicBezTo>
                  <a:pt x="2238" y="6"/>
                  <a:pt x="2244" y="7"/>
                  <a:pt x="2273" y="4"/>
                </a:cubicBezTo>
                <a:cubicBezTo>
                  <a:pt x="2224" y="10"/>
                  <a:pt x="2177" y="17"/>
                  <a:pt x="2127" y="20"/>
                </a:cubicBezTo>
              </a:path>
              <a:path w="2274" h="344" extrusionOk="0">
                <a:moveTo>
                  <a:pt x="300" y="340"/>
                </a:moveTo>
                <a:cubicBezTo>
                  <a:pt x="400" y="346"/>
                  <a:pt x="501" y="343"/>
                  <a:pt x="601" y="343"/>
                </a:cubicBezTo>
                <a:cubicBezTo>
                  <a:pt x="846" y="343"/>
                  <a:pt x="1092" y="335"/>
                  <a:pt x="1337" y="326"/>
                </a:cubicBezTo>
                <a:cubicBezTo>
                  <a:pt x="1539" y="318"/>
                  <a:pt x="1756" y="328"/>
                  <a:pt x="1956" y="293"/>
                </a:cubicBezTo>
                <a:cubicBezTo>
                  <a:pt x="1963" y="292"/>
                  <a:pt x="1967" y="289"/>
                  <a:pt x="1974" y="288"/>
                </a:cubicBezTo>
                <a:cubicBezTo>
                  <a:pt x="1952" y="289"/>
                  <a:pt x="1872" y="306"/>
                  <a:pt x="1859" y="297"/>
                </a:cubicBezTo>
                <a:cubicBezTo>
                  <a:pt x="1829" y="276"/>
                  <a:pt x="1860" y="305"/>
                  <a:pt x="1841" y="255"/>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8" name=" 30"/>
          <p:cNvSpPr>
            <a:spLocks noRot="1" noChangeAspect="1" noEditPoints="1" noChangeArrowheads="1" noChangeShapeType="1" noTextEdit="1"/>
          </p:cNvSpPr>
          <p:nvPr/>
        </p:nvSpPr>
        <p:spPr bwMode="auto">
          <a:xfrm>
            <a:off x="1130300" y="4513263"/>
            <a:ext cx="731838" cy="1587500"/>
          </a:xfrm>
          <a:custGeom>
            <a:avLst/>
            <a:gdLst>
              <a:gd name="T0" fmla="+- 0 4982 3140"/>
              <a:gd name="T1" fmla="*/ T0 w 2031"/>
              <a:gd name="T2" fmla="+- 0 12665 12537"/>
              <a:gd name="T3" fmla="*/ 12665 h 4410"/>
              <a:gd name="T4" fmla="+- 0 5054 3140"/>
              <a:gd name="T5" fmla="*/ T4 w 2031"/>
              <a:gd name="T6" fmla="+- 0 12645 12537"/>
              <a:gd name="T7" fmla="*/ 12645 h 4410"/>
              <a:gd name="T8" fmla="+- 0 5054 3140"/>
              <a:gd name="T9" fmla="*/ T8 w 2031"/>
              <a:gd name="T10" fmla="+- 0 12641 12537"/>
              <a:gd name="T11" fmla="*/ 12641 h 4410"/>
              <a:gd name="T12" fmla="+- 0 5033 3140"/>
              <a:gd name="T13" fmla="*/ T12 w 2031"/>
              <a:gd name="T14" fmla="+- 0 12630 12537"/>
              <a:gd name="T15" fmla="*/ 12630 h 4410"/>
              <a:gd name="T16" fmla="+- 0 4781 3140"/>
              <a:gd name="T17" fmla="*/ T16 w 2031"/>
              <a:gd name="T18" fmla="+- 0 12648 12537"/>
              <a:gd name="T19" fmla="*/ 12648 h 4410"/>
              <a:gd name="T20" fmla="+- 0 4576 3140"/>
              <a:gd name="T21" fmla="*/ T20 w 2031"/>
              <a:gd name="T22" fmla="+- 0 12755 12537"/>
              <a:gd name="T23" fmla="*/ 12755 h 4410"/>
              <a:gd name="T24" fmla="+- 0 4081 3140"/>
              <a:gd name="T25" fmla="*/ T24 w 2031"/>
              <a:gd name="T26" fmla="+- 0 13343 12537"/>
              <a:gd name="T27" fmla="*/ 13343 h 4410"/>
              <a:gd name="T28" fmla="+- 0 3971 3140"/>
              <a:gd name="T29" fmla="*/ T28 w 2031"/>
              <a:gd name="T30" fmla="+- 0 14032 12537"/>
              <a:gd name="T31" fmla="*/ 14032 h 4410"/>
              <a:gd name="T32" fmla="+- 0 4038 3140"/>
              <a:gd name="T33" fmla="*/ T32 w 2031"/>
              <a:gd name="T34" fmla="+- 0 14272 12537"/>
              <a:gd name="T35" fmla="*/ 14272 h 4410"/>
              <a:gd name="T36" fmla="+- 0 4407 3140"/>
              <a:gd name="T37" fmla="*/ T36 w 2031"/>
              <a:gd name="T38" fmla="+- 0 14487 12537"/>
              <a:gd name="T39" fmla="*/ 14487 h 4410"/>
              <a:gd name="T40" fmla="+- 0 4804 3140"/>
              <a:gd name="T41" fmla="*/ T40 w 2031"/>
              <a:gd name="T42" fmla="+- 0 14461 12537"/>
              <a:gd name="T43" fmla="*/ 14461 h 4410"/>
              <a:gd name="T44" fmla="+- 0 4790 3140"/>
              <a:gd name="T45" fmla="*/ T44 w 2031"/>
              <a:gd name="T46" fmla="+- 0 14429 12537"/>
              <a:gd name="T47" fmla="*/ 14429 h 4410"/>
              <a:gd name="T48" fmla="+- 0 4631 3140"/>
              <a:gd name="T49" fmla="*/ T48 w 2031"/>
              <a:gd name="T50" fmla="+- 0 14304 12537"/>
              <a:gd name="T51" fmla="*/ 14304 h 4410"/>
              <a:gd name="T52" fmla="+- 0 4620 3140"/>
              <a:gd name="T53" fmla="*/ T52 w 2031"/>
              <a:gd name="T54" fmla="+- 0 14279 12537"/>
              <a:gd name="T55" fmla="*/ 14279 h 4410"/>
              <a:gd name="T56" fmla="+- 0 4623 3140"/>
              <a:gd name="T57" fmla="*/ T56 w 2031"/>
              <a:gd name="T58" fmla="+- 0 14283 12537"/>
              <a:gd name="T59" fmla="*/ 14283 h 4410"/>
              <a:gd name="T60" fmla="+- 0 4712 3140"/>
              <a:gd name="T61" fmla="*/ T60 w 2031"/>
              <a:gd name="T62" fmla="+- 0 14354 12537"/>
              <a:gd name="T63" fmla="*/ 14354 h 4410"/>
              <a:gd name="T64" fmla="+- 0 4882 3140"/>
              <a:gd name="T65" fmla="*/ T64 w 2031"/>
              <a:gd name="T66" fmla="+- 0 14426 12537"/>
              <a:gd name="T67" fmla="*/ 14426 h 4410"/>
              <a:gd name="T68" fmla="+- 0 4905 3140"/>
              <a:gd name="T69" fmla="*/ T68 w 2031"/>
              <a:gd name="T70" fmla="+- 0 14444 12537"/>
              <a:gd name="T71" fmla="*/ 14444 h 4410"/>
              <a:gd name="T72" fmla="+- 0 4840 3140"/>
              <a:gd name="T73" fmla="*/ T72 w 2031"/>
              <a:gd name="T74" fmla="+- 0 14477 12537"/>
              <a:gd name="T75" fmla="*/ 14477 h 4410"/>
              <a:gd name="T76" fmla="+- 0 4628 3140"/>
              <a:gd name="T77" fmla="*/ T76 w 2031"/>
              <a:gd name="T78" fmla="+- 0 14596 12537"/>
              <a:gd name="T79" fmla="*/ 14596 h 4410"/>
              <a:gd name="T80" fmla="+- 0 4525 3140"/>
              <a:gd name="T81" fmla="*/ T80 w 2031"/>
              <a:gd name="T82" fmla="+- 0 14646 12537"/>
              <a:gd name="T83" fmla="*/ 14646 h 4410"/>
              <a:gd name="T84" fmla="+- 0 4448 3140"/>
              <a:gd name="T85" fmla="*/ T84 w 2031"/>
              <a:gd name="T86" fmla="+- 0 14619 12537"/>
              <a:gd name="T87" fmla="*/ 14619 h 4410"/>
              <a:gd name="T88" fmla="+- 0 3919 3140"/>
              <a:gd name="T89" fmla="*/ T88 w 2031"/>
              <a:gd name="T90" fmla="+- 0 14753 12537"/>
              <a:gd name="T91" fmla="*/ 14753 h 4410"/>
              <a:gd name="T92" fmla="+- 0 3586 3140"/>
              <a:gd name="T93" fmla="*/ T92 w 2031"/>
              <a:gd name="T94" fmla="+- 0 14984 12537"/>
              <a:gd name="T95" fmla="*/ 14984 h 4410"/>
              <a:gd name="T96" fmla="+- 0 3181 3140"/>
              <a:gd name="T97" fmla="*/ T96 w 2031"/>
              <a:gd name="T98" fmla="+- 0 15448 12537"/>
              <a:gd name="T99" fmla="*/ 15448 h 4410"/>
              <a:gd name="T100" fmla="+- 0 3143 3140"/>
              <a:gd name="T101" fmla="*/ T100 w 2031"/>
              <a:gd name="T102" fmla="+- 0 16034 12537"/>
              <a:gd name="T103" fmla="*/ 16034 h 4410"/>
              <a:gd name="T104" fmla="+- 0 3219 3140"/>
              <a:gd name="T105" fmla="*/ T104 w 2031"/>
              <a:gd name="T106" fmla="+- 0 16326 12537"/>
              <a:gd name="T107" fmla="*/ 16326 h 4410"/>
              <a:gd name="T108" fmla="+- 0 3870 3140"/>
              <a:gd name="T109" fmla="*/ T108 w 2031"/>
              <a:gd name="T110" fmla="+- 0 16804 12537"/>
              <a:gd name="T111" fmla="*/ 16804 h 4410"/>
              <a:gd name="T112" fmla="+- 0 4640 3140"/>
              <a:gd name="T113" fmla="*/ T112 w 2031"/>
              <a:gd name="T114" fmla="+- 0 16608 12537"/>
              <a:gd name="T115" fmla="*/ 16608 h 4410"/>
              <a:gd name="T116" fmla="+- 0 4650 3140"/>
              <a:gd name="T117" fmla="*/ T116 w 2031"/>
              <a:gd name="T118" fmla="+- 0 16584 12537"/>
              <a:gd name="T119" fmla="*/ 16584 h 4410"/>
              <a:gd name="T120" fmla="+- 0 4325 3140"/>
              <a:gd name="T121" fmla="*/ T120 w 2031"/>
              <a:gd name="T122" fmla="+- 0 16505 12537"/>
              <a:gd name="T123" fmla="*/ 16505 h 4410"/>
              <a:gd name="T124" fmla="+- 0 4201 3140"/>
              <a:gd name="T125" fmla="*/ T124 w 2031"/>
              <a:gd name="T126" fmla="+- 0 16472 12537"/>
              <a:gd name="T127" fmla="*/ 16472 h 4410"/>
              <a:gd name="T128" fmla="+- 0 4203 3140"/>
              <a:gd name="T129" fmla="*/ T128 w 2031"/>
              <a:gd name="T130" fmla="+- 0 16470 12537"/>
              <a:gd name="T131" fmla="*/ 16470 h 4410"/>
              <a:gd name="T132" fmla="+- 0 4349 3140"/>
              <a:gd name="T133" fmla="*/ T132 w 2031"/>
              <a:gd name="T134" fmla="+- 0 16519 12537"/>
              <a:gd name="T135" fmla="*/ 16519 h 4410"/>
              <a:gd name="T136" fmla="+- 0 4533 3140"/>
              <a:gd name="T137" fmla="*/ T136 w 2031"/>
              <a:gd name="T138" fmla="+- 0 16597 12537"/>
              <a:gd name="T139" fmla="*/ 16597 h 4410"/>
              <a:gd name="T140" fmla="+- 0 4632 3140"/>
              <a:gd name="T141" fmla="*/ T140 w 2031"/>
              <a:gd name="T142" fmla="+- 0 16630 12537"/>
              <a:gd name="T143" fmla="*/ 16630 h 4410"/>
              <a:gd name="T144" fmla="+- 0 4581 3140"/>
              <a:gd name="T145" fmla="*/ T144 w 2031"/>
              <a:gd name="T146" fmla="+- 0 16681 12537"/>
              <a:gd name="T147" fmla="*/ 16681 h 4410"/>
              <a:gd name="T148" fmla="+- 0 4404 3140"/>
              <a:gd name="T149" fmla="*/ T148 w 2031"/>
              <a:gd name="T150" fmla="+- 0 16811 12537"/>
              <a:gd name="T151" fmla="*/ 16811 h 4410"/>
              <a:gd name="T152" fmla="+- 0 4220 3140"/>
              <a:gd name="T153" fmla="*/ T152 w 2031"/>
              <a:gd name="T154" fmla="+- 0 16946 12537"/>
              <a:gd name="T155" fmla="*/ 16946 h 4410"/>
              <a:gd name="T156" fmla="+- 0 4871 3140"/>
              <a:gd name="T157" fmla="*/ T156 w 2031"/>
              <a:gd name="T158" fmla="+- 0 12582 12537"/>
              <a:gd name="T159" fmla="*/ 12582 h 4410"/>
              <a:gd name="T160" fmla="+- 0 4783 3140"/>
              <a:gd name="T161" fmla="*/ T160 w 2031"/>
              <a:gd name="T162" fmla="+- 0 12566 12537"/>
              <a:gd name="T163" fmla="*/ 12566 h 4410"/>
              <a:gd name="T164" fmla="+- 0 4712 3140"/>
              <a:gd name="T165" fmla="*/ T164 w 2031"/>
              <a:gd name="T166" fmla="+- 0 12541 12537"/>
              <a:gd name="T167" fmla="*/ 12541 h 4410"/>
              <a:gd name="T168" fmla="+- 0 4692 3140"/>
              <a:gd name="T169" fmla="*/ T168 w 2031"/>
              <a:gd name="T170" fmla="+- 0 12537 12537"/>
              <a:gd name="T171" fmla="*/ 12537 h 4410"/>
              <a:gd name="T172" fmla="+- 0 4712 3140"/>
              <a:gd name="T173" fmla="*/ T172 w 2031"/>
              <a:gd name="T174" fmla="+- 0 12570 12537"/>
              <a:gd name="T175" fmla="*/ 12570 h 4410"/>
              <a:gd name="T176" fmla="+- 0 4911 3140"/>
              <a:gd name="T177" fmla="*/ T176 w 2031"/>
              <a:gd name="T178" fmla="+- 0 12651 12537"/>
              <a:gd name="T179" fmla="*/ 12651 h 4410"/>
              <a:gd name="T180" fmla="+- 0 5170 3140"/>
              <a:gd name="T181" fmla="*/ T180 w 2031"/>
              <a:gd name="T182" fmla="+- 0 12726 12537"/>
              <a:gd name="T183" fmla="*/ 12726 h 4410"/>
              <a:gd name="T184" fmla="+- 0 5087 3140"/>
              <a:gd name="T185" fmla="*/ T184 w 2031"/>
              <a:gd name="T186" fmla="+- 0 12783 12537"/>
              <a:gd name="T187" fmla="*/ 12783 h 4410"/>
              <a:gd name="T188" fmla="+- 0 4833 3140"/>
              <a:gd name="T189" fmla="*/ T188 w 2031"/>
              <a:gd name="T190" fmla="+- 0 12971 12537"/>
              <a:gd name="T191" fmla="*/ 12971 h 4410"/>
              <a:gd name="T192" fmla="+- 0 4671 3140"/>
              <a:gd name="T193" fmla="*/ T192 w 2031"/>
              <a:gd name="T194" fmla="+- 0 13248 12537"/>
              <a:gd name="T195" fmla="*/ 13248 h 441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2031" h="4410" extrusionOk="0">
                <a:moveTo>
                  <a:pt x="1842" y="128"/>
                </a:moveTo>
                <a:cubicBezTo>
                  <a:pt x="1871" y="123"/>
                  <a:pt x="1890" y="120"/>
                  <a:pt x="1914" y="108"/>
                </a:cubicBezTo>
                <a:cubicBezTo>
                  <a:pt x="1914" y="106"/>
                  <a:pt x="1914" y="105"/>
                  <a:pt x="1914" y="104"/>
                </a:cubicBezTo>
                <a:cubicBezTo>
                  <a:pt x="1905" y="102"/>
                  <a:pt x="1902" y="94"/>
                  <a:pt x="1893" y="93"/>
                </a:cubicBezTo>
                <a:cubicBezTo>
                  <a:pt x="1807" y="87"/>
                  <a:pt x="1724" y="90"/>
                  <a:pt x="1641" y="111"/>
                </a:cubicBezTo>
                <a:cubicBezTo>
                  <a:pt x="1568" y="130"/>
                  <a:pt x="1497" y="175"/>
                  <a:pt x="1436" y="218"/>
                </a:cubicBezTo>
                <a:cubicBezTo>
                  <a:pt x="1225" y="367"/>
                  <a:pt x="1046" y="569"/>
                  <a:pt x="941" y="806"/>
                </a:cubicBezTo>
                <a:cubicBezTo>
                  <a:pt x="847" y="1020"/>
                  <a:pt x="814" y="1262"/>
                  <a:pt x="831" y="1495"/>
                </a:cubicBezTo>
                <a:cubicBezTo>
                  <a:pt x="837" y="1580"/>
                  <a:pt x="855" y="1661"/>
                  <a:pt x="898" y="1735"/>
                </a:cubicBezTo>
                <a:cubicBezTo>
                  <a:pt x="973" y="1866"/>
                  <a:pt x="1125" y="1924"/>
                  <a:pt x="1267" y="1950"/>
                </a:cubicBezTo>
                <a:cubicBezTo>
                  <a:pt x="1345" y="1964"/>
                  <a:pt x="1658" y="2017"/>
                  <a:pt x="1664" y="1924"/>
                </a:cubicBezTo>
                <a:cubicBezTo>
                  <a:pt x="1664" y="1918"/>
                  <a:pt x="1649" y="1901"/>
                  <a:pt x="1650" y="1892"/>
                </a:cubicBezTo>
              </a:path>
              <a:path w="2031" h="4410" extrusionOk="0">
                <a:moveTo>
                  <a:pt x="1491" y="1767"/>
                </a:moveTo>
                <a:cubicBezTo>
                  <a:pt x="1487" y="1758"/>
                  <a:pt x="1484" y="1751"/>
                  <a:pt x="1480" y="1742"/>
                </a:cubicBezTo>
                <a:cubicBezTo>
                  <a:pt x="1476" y="1722"/>
                  <a:pt x="1476" y="1738"/>
                  <a:pt x="1483" y="1746"/>
                </a:cubicBezTo>
                <a:cubicBezTo>
                  <a:pt x="1509" y="1774"/>
                  <a:pt x="1538" y="1799"/>
                  <a:pt x="1572" y="1817"/>
                </a:cubicBezTo>
                <a:cubicBezTo>
                  <a:pt x="1627" y="1845"/>
                  <a:pt x="1687" y="1861"/>
                  <a:pt x="1742" y="1889"/>
                </a:cubicBezTo>
                <a:cubicBezTo>
                  <a:pt x="1750" y="1893"/>
                  <a:pt x="1760" y="1903"/>
                  <a:pt x="1765" y="1907"/>
                </a:cubicBezTo>
                <a:cubicBezTo>
                  <a:pt x="1746" y="1920"/>
                  <a:pt x="1723" y="1929"/>
                  <a:pt x="1700" y="1940"/>
                </a:cubicBezTo>
                <a:cubicBezTo>
                  <a:pt x="1626" y="1976"/>
                  <a:pt x="1555" y="2012"/>
                  <a:pt x="1488" y="2059"/>
                </a:cubicBezTo>
              </a:path>
              <a:path w="2031" h="4410" extrusionOk="0">
                <a:moveTo>
                  <a:pt x="1385" y="2109"/>
                </a:moveTo>
                <a:cubicBezTo>
                  <a:pt x="1362" y="2101"/>
                  <a:pt x="1345" y="2085"/>
                  <a:pt x="1308" y="2082"/>
                </a:cubicBezTo>
                <a:cubicBezTo>
                  <a:pt x="1116" y="2065"/>
                  <a:pt x="944" y="2120"/>
                  <a:pt x="779" y="2216"/>
                </a:cubicBezTo>
                <a:cubicBezTo>
                  <a:pt x="664" y="2283"/>
                  <a:pt x="550" y="2363"/>
                  <a:pt x="446" y="2447"/>
                </a:cubicBezTo>
                <a:cubicBezTo>
                  <a:pt x="290" y="2573"/>
                  <a:pt x="119" y="2722"/>
                  <a:pt x="41" y="2911"/>
                </a:cubicBezTo>
                <a:cubicBezTo>
                  <a:pt x="-30" y="3082"/>
                  <a:pt x="-9" y="3316"/>
                  <a:pt x="3" y="3497"/>
                </a:cubicBezTo>
                <a:cubicBezTo>
                  <a:pt x="10" y="3600"/>
                  <a:pt x="31" y="3698"/>
                  <a:pt x="79" y="3789"/>
                </a:cubicBezTo>
                <a:cubicBezTo>
                  <a:pt x="205" y="4029"/>
                  <a:pt x="465" y="4217"/>
                  <a:pt x="730" y="4267"/>
                </a:cubicBezTo>
                <a:cubicBezTo>
                  <a:pt x="972" y="4312"/>
                  <a:pt x="1321" y="4259"/>
                  <a:pt x="1500" y="4071"/>
                </a:cubicBezTo>
                <a:cubicBezTo>
                  <a:pt x="1503" y="4063"/>
                  <a:pt x="1507" y="4055"/>
                  <a:pt x="1510" y="4047"/>
                </a:cubicBezTo>
              </a:path>
              <a:path w="2031" h="4410" extrusionOk="0">
                <a:moveTo>
                  <a:pt x="1185" y="3968"/>
                </a:moveTo>
                <a:cubicBezTo>
                  <a:pt x="1145" y="3956"/>
                  <a:pt x="1100" y="3950"/>
                  <a:pt x="1061" y="3935"/>
                </a:cubicBezTo>
                <a:cubicBezTo>
                  <a:pt x="1062" y="3934"/>
                  <a:pt x="1062" y="3934"/>
                  <a:pt x="1063" y="3933"/>
                </a:cubicBezTo>
                <a:cubicBezTo>
                  <a:pt x="1113" y="3945"/>
                  <a:pt x="1161" y="3962"/>
                  <a:pt x="1209" y="3982"/>
                </a:cubicBezTo>
                <a:cubicBezTo>
                  <a:pt x="1271" y="4008"/>
                  <a:pt x="1330" y="4039"/>
                  <a:pt x="1393" y="4060"/>
                </a:cubicBezTo>
                <a:cubicBezTo>
                  <a:pt x="1426" y="4071"/>
                  <a:pt x="1460" y="4080"/>
                  <a:pt x="1492" y="4093"/>
                </a:cubicBezTo>
                <a:cubicBezTo>
                  <a:pt x="1481" y="4116"/>
                  <a:pt x="1467" y="4126"/>
                  <a:pt x="1441" y="4144"/>
                </a:cubicBezTo>
                <a:cubicBezTo>
                  <a:pt x="1380" y="4187"/>
                  <a:pt x="1322" y="4228"/>
                  <a:pt x="1264" y="4274"/>
                </a:cubicBezTo>
                <a:cubicBezTo>
                  <a:pt x="1204" y="4322"/>
                  <a:pt x="1143" y="4366"/>
                  <a:pt x="1080" y="4409"/>
                </a:cubicBezTo>
              </a:path>
              <a:path w="2031" h="4410" extrusionOk="0">
                <a:moveTo>
                  <a:pt x="1731" y="45"/>
                </a:moveTo>
                <a:cubicBezTo>
                  <a:pt x="1700" y="43"/>
                  <a:pt x="1673" y="40"/>
                  <a:pt x="1643" y="29"/>
                </a:cubicBezTo>
                <a:cubicBezTo>
                  <a:pt x="1619" y="20"/>
                  <a:pt x="1597" y="10"/>
                  <a:pt x="1572" y="4"/>
                </a:cubicBezTo>
                <a:cubicBezTo>
                  <a:pt x="1565" y="2"/>
                  <a:pt x="1559" y="1"/>
                  <a:pt x="1552" y="0"/>
                </a:cubicBezTo>
                <a:cubicBezTo>
                  <a:pt x="1559" y="15"/>
                  <a:pt x="1556" y="17"/>
                  <a:pt x="1572" y="33"/>
                </a:cubicBezTo>
                <a:cubicBezTo>
                  <a:pt x="1624" y="83"/>
                  <a:pt x="1704" y="97"/>
                  <a:pt x="1771" y="114"/>
                </a:cubicBezTo>
                <a:cubicBezTo>
                  <a:pt x="1860" y="136"/>
                  <a:pt x="1947" y="151"/>
                  <a:pt x="2030" y="189"/>
                </a:cubicBezTo>
                <a:cubicBezTo>
                  <a:pt x="2007" y="216"/>
                  <a:pt x="1985" y="227"/>
                  <a:pt x="1947" y="246"/>
                </a:cubicBezTo>
                <a:cubicBezTo>
                  <a:pt x="1849" y="296"/>
                  <a:pt x="1765" y="349"/>
                  <a:pt x="1693" y="434"/>
                </a:cubicBezTo>
                <a:cubicBezTo>
                  <a:pt x="1620" y="519"/>
                  <a:pt x="1579" y="611"/>
                  <a:pt x="1531" y="711"/>
                </a:cubicBezTo>
              </a:path>
            </a:pathLst>
          </a:custGeom>
          <a:noFill/>
          <a:ln w="12700" cap="rnd" algn="ctr">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990600"/>
            <a:ext cx="8229600" cy="304800"/>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5668963"/>
          </a:xfrm>
        </p:spPr>
        <p:txBody>
          <a:bodyPr/>
          <a:lstStyle/>
          <a:p>
            <a:r>
              <a:rPr lang="en-US" b="1" i="1" dirty="0"/>
              <a:t>KEY GENERATION</a:t>
            </a:r>
          </a:p>
          <a:p>
            <a:pPr lvl="1"/>
            <a:r>
              <a:rPr lang="en-US" dirty="0"/>
              <a:t>Determining two prime numbers, </a:t>
            </a:r>
            <a:r>
              <a:rPr lang="en-US" i="1" dirty="0"/>
              <a:t>p and q.</a:t>
            </a:r>
          </a:p>
          <a:p>
            <a:pPr lvl="1"/>
            <a:r>
              <a:rPr lang="en-US" dirty="0"/>
              <a:t>Selecting either </a:t>
            </a:r>
            <a:r>
              <a:rPr lang="en-US" i="1" dirty="0"/>
              <a:t>e or d and calculating the other.</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Security of RSA</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Brute force: </a:t>
            </a:r>
            <a:r>
              <a:rPr lang="en-US" dirty="0"/>
              <a:t>This involves trying all possible private keys.</a:t>
            </a:r>
          </a:p>
          <a:p>
            <a:r>
              <a:rPr lang="en-US" b="1" dirty="0"/>
              <a:t>Mathematical attacks:</a:t>
            </a:r>
            <a:r>
              <a:rPr lang="en-US" dirty="0"/>
              <a:t> There are several approaches, all equivalent in effort to factoring the product of two primes.</a:t>
            </a:r>
          </a:p>
          <a:p>
            <a:r>
              <a:rPr lang="en-US" b="1" dirty="0"/>
              <a:t>Timing attacks:</a:t>
            </a:r>
            <a:r>
              <a:rPr lang="en-US" dirty="0"/>
              <a:t> These depend on the running time of the decryption algorithm.</a:t>
            </a:r>
          </a:p>
          <a:p>
            <a:r>
              <a:rPr lang="en-US" b="1" dirty="0"/>
              <a:t>Hardware fault-based attack:</a:t>
            </a:r>
            <a:r>
              <a:rPr lang="en-US" dirty="0"/>
              <a:t> This involves inducing hardware faults in the processor that is generating digital signature.</a:t>
            </a:r>
          </a:p>
          <a:p>
            <a:r>
              <a:rPr lang="en-US" b="1" dirty="0"/>
              <a:t>Chosen cipher text attacks:</a:t>
            </a:r>
            <a:r>
              <a:rPr lang="en-US" dirty="0"/>
              <a:t> This type of attack exploits properties of the RSA algorithm.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AU"/>
              <a:t>Why Public-Key Cryptography?</a:t>
            </a:r>
          </a:p>
        </p:txBody>
      </p:sp>
      <p:sp>
        <p:nvSpPr>
          <p:cNvPr id="13315" name="Rectangle 3"/>
          <p:cNvSpPr>
            <a:spLocks noGrp="1" noChangeArrowheads="1"/>
          </p:cNvSpPr>
          <p:nvPr>
            <p:ph idx="1"/>
          </p:nvPr>
        </p:nvSpPr>
        <p:spPr>
          <a:xfrm>
            <a:off x="457200" y="1752600"/>
            <a:ext cx="8229600" cy="4876800"/>
          </a:xfrm>
        </p:spPr>
        <p:txBody>
          <a:bodyPr/>
          <a:lstStyle/>
          <a:p>
            <a:pPr>
              <a:lnSpc>
                <a:spcPct val="90000"/>
              </a:lnSpc>
            </a:pPr>
            <a:r>
              <a:rPr lang="en-US" dirty="0"/>
              <a:t>Developed to address two key issues:</a:t>
            </a:r>
          </a:p>
          <a:p>
            <a:pPr lvl="1">
              <a:lnSpc>
                <a:spcPct val="90000"/>
              </a:lnSpc>
            </a:pPr>
            <a:r>
              <a:rPr lang="en-US" b="1" dirty="0"/>
              <a:t>key distribution</a:t>
            </a:r>
            <a:r>
              <a:rPr lang="en-US" dirty="0"/>
              <a:t> </a:t>
            </a:r>
          </a:p>
          <a:p>
            <a:pPr lvl="2">
              <a:lnSpc>
                <a:spcPct val="90000"/>
              </a:lnSpc>
            </a:pPr>
            <a:r>
              <a:rPr lang="en-US" dirty="0"/>
              <a:t>2 communicants already share key. </a:t>
            </a:r>
          </a:p>
          <a:p>
            <a:pPr lvl="2">
              <a:lnSpc>
                <a:spcPct val="90000"/>
              </a:lnSpc>
            </a:pPr>
            <a:r>
              <a:rPr lang="en-US" dirty="0"/>
              <a:t>The use Key Distribution Center</a:t>
            </a:r>
          </a:p>
          <a:p>
            <a:pPr lvl="1">
              <a:lnSpc>
                <a:spcPct val="90000"/>
              </a:lnSpc>
            </a:pPr>
            <a:r>
              <a:rPr lang="en-US" b="1" dirty="0"/>
              <a:t>digital signatures</a:t>
            </a:r>
            <a:r>
              <a:rPr lang="en-US" dirty="0"/>
              <a:t> – how to verify a message comes intact from the claimed sender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914400"/>
            <a:ext cx="8229600" cy="533400"/>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5745163"/>
          </a:xfrm>
        </p:spPr>
        <p:txBody>
          <a:bodyPr/>
          <a:lstStyle/>
          <a:p>
            <a:r>
              <a:rPr lang="en-US" b="1" dirty="0"/>
              <a:t>Brute force:</a:t>
            </a:r>
          </a:p>
          <a:p>
            <a:pPr lvl="1"/>
            <a:r>
              <a:rPr lang="en-US" dirty="0"/>
              <a:t>Trying all possible private keys.</a:t>
            </a:r>
          </a:p>
          <a:p>
            <a:pPr lvl="1"/>
            <a:r>
              <a:rPr lang="en-US" dirty="0"/>
              <a:t>Defense: Use a large key space.</a:t>
            </a:r>
          </a:p>
          <a:p>
            <a:pPr lvl="1"/>
            <a:r>
              <a:rPr lang="en-US" dirty="0"/>
              <a:t>Larger the size of the key, the slower the system will run. </a:t>
            </a:r>
            <a:endParaRPr lang="en-US"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Mathematical attacks</a:t>
            </a:r>
            <a:endParaRPr lang="en-US" dirty="0"/>
          </a:p>
        </p:txBody>
      </p:sp>
      <p:sp>
        <p:nvSpPr>
          <p:cNvPr id="3" name="Content Placeholder 2"/>
          <p:cNvSpPr>
            <a:spLocks noGrp="1"/>
          </p:cNvSpPr>
          <p:nvPr>
            <p:ph idx="1"/>
          </p:nvPr>
        </p:nvSpPr>
        <p:spPr/>
        <p:txBody>
          <a:bodyPr>
            <a:normAutofit/>
          </a:bodyPr>
          <a:lstStyle/>
          <a:p>
            <a:r>
              <a:rPr lang="en-US" dirty="0"/>
              <a:t>THE FACTORING PROBLEM:</a:t>
            </a:r>
          </a:p>
          <a:p>
            <a:pPr lvl="1"/>
            <a:r>
              <a:rPr lang="en-US" dirty="0"/>
              <a:t>Factor </a:t>
            </a:r>
            <a:r>
              <a:rPr lang="en-US" i="1" dirty="0"/>
              <a:t>n into its two prime factors. This enables calculation of f(n) = (p - 1) × </a:t>
            </a:r>
            <a:r>
              <a:rPr lang="en-US" dirty="0"/>
              <a:t>(</a:t>
            </a:r>
            <a:r>
              <a:rPr lang="en-US" i="1" dirty="0"/>
              <a:t>q - 1), which in turn enables determination of d=e</a:t>
            </a:r>
            <a:r>
              <a:rPr lang="en-US" sz="800" i="1" dirty="0"/>
              <a:t>-1 </a:t>
            </a:r>
            <a:r>
              <a:rPr lang="en-US" i="1" dirty="0"/>
              <a:t>(mod </a:t>
            </a:r>
            <a:r>
              <a:rPr lang="az-Cyrl-AZ" i="1" dirty="0"/>
              <a:t>Ф</a:t>
            </a:r>
            <a:r>
              <a:rPr lang="en-US" i="1" dirty="0"/>
              <a:t> (n)).</a:t>
            </a:r>
          </a:p>
          <a:p>
            <a:pPr lvl="1"/>
            <a:r>
              <a:rPr lang="en-US" i="1" dirty="0"/>
              <a:t>Determine f(n) directly, without first determining p and q. Again, this enables </a:t>
            </a:r>
            <a:r>
              <a:rPr lang="en-US" dirty="0"/>
              <a:t>determination of </a:t>
            </a:r>
            <a:r>
              <a:rPr lang="en-US" i="1" dirty="0"/>
              <a:t>d K e</a:t>
            </a:r>
            <a:r>
              <a:rPr lang="en-US" sz="800" i="1" dirty="0"/>
              <a:t>-1 </a:t>
            </a:r>
            <a:r>
              <a:rPr lang="en-US" i="1" dirty="0"/>
              <a:t>(mod </a:t>
            </a:r>
            <a:r>
              <a:rPr lang="az-Cyrl-AZ" i="1" dirty="0"/>
              <a:t>Ф</a:t>
            </a:r>
            <a:r>
              <a:rPr lang="en-US" i="1" dirty="0"/>
              <a:t>(n)).</a:t>
            </a:r>
          </a:p>
          <a:p>
            <a:pPr lvl="1"/>
            <a:r>
              <a:rPr lang="en-US" dirty="0"/>
              <a:t>Determine </a:t>
            </a:r>
            <a:r>
              <a:rPr lang="en-US" i="1" dirty="0"/>
              <a:t>d directly, without first determining </a:t>
            </a:r>
            <a:r>
              <a:rPr lang="az-Cyrl-AZ" i="1" dirty="0"/>
              <a:t>Ф</a:t>
            </a:r>
            <a:r>
              <a:rPr lang="en-US" i="1" dirty="0"/>
              <a:t>(n).</a:t>
            </a:r>
            <a:r>
              <a:rPr lang="az-Cyrl-AZ" i="1" dirty="0"/>
              <a:t>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381000"/>
            <a:ext cx="8229600" cy="76200"/>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5897563"/>
          </a:xfrm>
        </p:spPr>
        <p:txBody>
          <a:bodyPr>
            <a:normAutofit lnSpcReduction="10000"/>
          </a:bodyPr>
          <a:lstStyle/>
          <a:p>
            <a:r>
              <a:rPr lang="en-US" dirty="0"/>
              <a:t>The challenge used a public key size </a:t>
            </a:r>
            <a:r>
              <a:rPr lang="en-US" i="1" dirty="0"/>
              <a:t>of 129 decimal digits, or around 428 bits and </a:t>
            </a:r>
            <a:r>
              <a:rPr lang="en-US" dirty="0"/>
              <a:t>attacks were made using an approach known as the quadratic sieve.</a:t>
            </a:r>
          </a:p>
          <a:p>
            <a:r>
              <a:rPr lang="en-US" dirty="0"/>
              <a:t>The attack on RSA-130 used a newer algorithm, the generalized number field sieve (GNFS), and was able to factor a larger number than RSA-129 at only 20% of the computing effort.</a:t>
            </a:r>
          </a:p>
          <a:p>
            <a:r>
              <a:rPr lang="en-US" dirty="0"/>
              <a:t>The special number field sieve (SNFS), can factor numbers considerably faster than the generalized number field sieve.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066800"/>
            <a:ext cx="8229600" cy="76200"/>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fontScale="92500" lnSpcReduction="20000"/>
          </a:bodyPr>
          <a:lstStyle/>
          <a:p>
            <a:r>
              <a:rPr lang="en-US" dirty="0"/>
              <a:t>The threat to larger key sizes is twofold: the continuing increase in computing power and the continuing refinement of factoring algorithms.</a:t>
            </a:r>
          </a:p>
          <a:p>
            <a:r>
              <a:rPr lang="en-US" dirty="0"/>
              <a:t>To avoid values of n that may be factored more easily, the algorithm’s inventors suggest the following constraints on p and q.</a:t>
            </a:r>
          </a:p>
          <a:p>
            <a:pPr lvl="1"/>
            <a:r>
              <a:rPr lang="en-US" dirty="0"/>
              <a:t>p and q should differ in length by only a few digits.</a:t>
            </a:r>
          </a:p>
          <a:p>
            <a:pPr lvl="1"/>
            <a:r>
              <a:rPr lang="en-US" dirty="0"/>
              <a:t>Both (p - 1) and (q - 1) should contain a large prime factor.</a:t>
            </a:r>
          </a:p>
          <a:p>
            <a:pPr lvl="1"/>
            <a:r>
              <a:rPr lang="en-US" dirty="0" err="1"/>
              <a:t>gcd</a:t>
            </a:r>
            <a:r>
              <a:rPr lang="en-US" dirty="0"/>
              <a:t>(p - 1, q - 1) should be small.</a:t>
            </a:r>
          </a:p>
          <a:p>
            <a:endParaRPr lang="en-US" dirty="0"/>
          </a:p>
          <a:p>
            <a:r>
              <a:rPr lang="en-US" dirty="0"/>
              <a:t>In addition, it has been demonstrated that if e &lt; n and d &lt; n1/4, then d can be easily determined.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TIMING ATTACKS</a:t>
            </a:r>
            <a:endParaRPr lang="en-US" dirty="0"/>
          </a:p>
        </p:txBody>
      </p:sp>
      <p:sp>
        <p:nvSpPr>
          <p:cNvPr id="3" name="Content Placeholder 2"/>
          <p:cNvSpPr>
            <a:spLocks noGrp="1"/>
          </p:cNvSpPr>
          <p:nvPr>
            <p:ph idx="1"/>
          </p:nvPr>
        </p:nvSpPr>
        <p:spPr/>
        <p:txBody>
          <a:bodyPr>
            <a:normAutofit/>
          </a:bodyPr>
          <a:lstStyle/>
          <a:p>
            <a:r>
              <a:rPr lang="en-US" dirty="0"/>
              <a:t>Paul Kocher, a cryptographic consultant, demonstrated that a snooper can determine a private key by keeping track of how long a computer takes to decipher messages.</a:t>
            </a:r>
          </a:p>
          <a:p>
            <a:r>
              <a:rPr lang="en-US" dirty="0"/>
              <a:t>This attack is alarming for two reasons: It comes from a completely unexpected direction, and it is a </a:t>
            </a:r>
            <a:r>
              <a:rPr lang="en-US" dirty="0" err="1"/>
              <a:t>ciphertext</a:t>
            </a:r>
            <a:r>
              <a:rPr lang="en-US" dirty="0"/>
              <a:t>-only attack.</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5897563"/>
          </a:xfrm>
        </p:spPr>
        <p:txBody>
          <a:bodyPr/>
          <a:lstStyle/>
          <a:p>
            <a:r>
              <a:rPr lang="en-US" dirty="0"/>
              <a:t>In modular exponentiation algorithm, modular exponentiation is accomplished bit by bit, with one modular multiplication performed at each iteration and an additional modular multiplication performed for each 1 bit.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914400"/>
            <a:ext cx="8229600" cy="304800"/>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fontScale="92500" lnSpcReduction="10000"/>
          </a:bodyPr>
          <a:lstStyle/>
          <a:p>
            <a:r>
              <a:rPr lang="en-US" dirty="0"/>
              <a:t>Countermeasures to be used for timing attacks are:</a:t>
            </a:r>
          </a:p>
          <a:p>
            <a:pPr lvl="1"/>
            <a:r>
              <a:rPr lang="en-US" b="1" dirty="0"/>
              <a:t>Constant exponentiation time:</a:t>
            </a:r>
            <a:r>
              <a:rPr lang="en-US" dirty="0"/>
              <a:t> Ensure that all exponentiations take the same amount of time before returning a result.</a:t>
            </a:r>
          </a:p>
          <a:p>
            <a:pPr lvl="1"/>
            <a:r>
              <a:rPr lang="en-US" b="1" dirty="0"/>
              <a:t>Random delay:</a:t>
            </a:r>
            <a:r>
              <a:rPr lang="en-US" dirty="0"/>
              <a:t> Better performance could be achieved by adding a random delay to the exponentiation algorithm to confuse the timing attack. </a:t>
            </a:r>
          </a:p>
          <a:p>
            <a:pPr lvl="1"/>
            <a:r>
              <a:rPr lang="en-US" b="1" dirty="0"/>
              <a:t>Blinding:</a:t>
            </a:r>
            <a:r>
              <a:rPr lang="en-US" dirty="0"/>
              <a:t> Multiply the </a:t>
            </a:r>
            <a:r>
              <a:rPr lang="en-US" dirty="0" err="1"/>
              <a:t>ciphertext</a:t>
            </a:r>
            <a:r>
              <a:rPr lang="en-US" dirty="0"/>
              <a:t> by a random number before performing exponentiation. This process prevents the attacker from knowing what </a:t>
            </a:r>
            <a:r>
              <a:rPr lang="en-US" dirty="0" err="1"/>
              <a:t>ciphertext</a:t>
            </a:r>
            <a:r>
              <a:rPr lang="en-US" dirty="0"/>
              <a:t> bits are being processed inside the computer and therefore prevents the bit-by-bit analysis essential to the timing attack.</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5668963"/>
          </a:xfrm>
        </p:spPr>
        <p:txBody>
          <a:bodyPr>
            <a:normAutofit lnSpcReduction="10000"/>
          </a:bodyPr>
          <a:lstStyle/>
          <a:p>
            <a:r>
              <a:rPr lang="en-US" dirty="0"/>
              <a:t>RSA Data Security incorporates a blinding feature.</a:t>
            </a:r>
          </a:p>
          <a:p>
            <a:r>
              <a:rPr lang="en-US" dirty="0"/>
              <a:t>The private-key operation </a:t>
            </a:r>
            <a:r>
              <a:rPr lang="en-US" i="1" dirty="0"/>
              <a:t>M = </a:t>
            </a:r>
            <a:r>
              <a:rPr lang="en-US" i="1" dirty="0" err="1"/>
              <a:t>C^d</a:t>
            </a:r>
            <a:r>
              <a:rPr lang="en-US" i="1" dirty="0"/>
              <a:t> mod n is implemented as follows.</a:t>
            </a:r>
          </a:p>
          <a:p>
            <a:pPr lvl="1"/>
            <a:r>
              <a:rPr lang="en-US" dirty="0"/>
              <a:t>Generate a secret random number </a:t>
            </a:r>
            <a:r>
              <a:rPr lang="en-US" i="1" dirty="0"/>
              <a:t>r between 0 and n - 1.</a:t>
            </a:r>
          </a:p>
          <a:p>
            <a:pPr lvl="1"/>
            <a:r>
              <a:rPr lang="en-US" dirty="0"/>
              <a:t>Compute </a:t>
            </a:r>
            <a:r>
              <a:rPr lang="en-US" i="1" dirty="0"/>
              <a:t>C’ = C(</a:t>
            </a:r>
            <a:r>
              <a:rPr lang="en-US" i="1" dirty="0" err="1"/>
              <a:t>r^e</a:t>
            </a:r>
            <a:r>
              <a:rPr lang="en-US" i="1" dirty="0"/>
              <a:t>) mod n, where e is the public exponent.</a:t>
            </a:r>
          </a:p>
          <a:p>
            <a:pPr lvl="1"/>
            <a:r>
              <a:rPr lang="en-US" dirty="0"/>
              <a:t>Compute </a:t>
            </a:r>
            <a:r>
              <a:rPr lang="en-US" i="1" dirty="0"/>
              <a:t>M’ = (C ‘)^d mod n with the ordinary RSA implementation.</a:t>
            </a:r>
          </a:p>
          <a:p>
            <a:pPr lvl="1"/>
            <a:r>
              <a:rPr lang="en-US" dirty="0"/>
              <a:t>Compute </a:t>
            </a:r>
            <a:r>
              <a:rPr lang="en-US" i="1" dirty="0"/>
              <a:t>M=M’ r^-1 mod n. In this equation, r-1 is the multiplicative inverse of r mod n</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Fault-Based Attack</a:t>
            </a:r>
          </a:p>
        </p:txBody>
      </p:sp>
      <p:sp>
        <p:nvSpPr>
          <p:cNvPr id="3" name="Content Placeholder 2"/>
          <p:cNvSpPr>
            <a:spLocks noGrp="1"/>
          </p:cNvSpPr>
          <p:nvPr>
            <p:ph idx="1"/>
          </p:nvPr>
        </p:nvSpPr>
        <p:spPr/>
        <p:txBody>
          <a:bodyPr/>
          <a:lstStyle/>
          <a:p>
            <a:r>
              <a:rPr lang="en-US" dirty="0"/>
              <a:t>It is an attack on the processor generating RSA digital signature.</a:t>
            </a:r>
          </a:p>
          <a:p>
            <a:r>
              <a:rPr lang="en-US" dirty="0"/>
              <a:t>The attack induces faults in the signature computation.</a:t>
            </a:r>
          </a:p>
          <a:p>
            <a:r>
              <a:rPr lang="en-US" dirty="0"/>
              <a:t>The faults cause the software to produce invalid signatures, which can be analyzed by the attacker to recover the private key.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CHOSEN CIPHERTEXT ATTACK AND OPTIMAL ASYMMETRIC ENCRYPTION PADDING </a:t>
            </a:r>
            <a:endParaRPr lang="en-US" dirty="0"/>
          </a:p>
        </p:txBody>
      </p:sp>
      <p:sp>
        <p:nvSpPr>
          <p:cNvPr id="3" name="Content Placeholder 2"/>
          <p:cNvSpPr>
            <a:spLocks noGrp="1"/>
          </p:cNvSpPr>
          <p:nvPr>
            <p:ph idx="1"/>
          </p:nvPr>
        </p:nvSpPr>
        <p:spPr>
          <a:xfrm>
            <a:off x="457200" y="1981200"/>
            <a:ext cx="8229600" cy="4144963"/>
          </a:xfrm>
        </p:spPr>
        <p:txBody>
          <a:bodyPr>
            <a:normAutofit lnSpcReduction="10000"/>
          </a:bodyPr>
          <a:lstStyle/>
          <a:p>
            <a:r>
              <a:rPr lang="en-US" dirty="0"/>
              <a:t>CCA is defined as an attack in which the adversary chooses a number of cipher texts and is then given the corresponding plaintexts, decrypted with the target’s private key.</a:t>
            </a:r>
          </a:p>
          <a:p>
            <a:r>
              <a:rPr lang="en-US" dirty="0"/>
              <a:t>The adversary could select a plaintext, encrypt it with the target’s public key, and then be able to get the plaintext back by having it decrypted with the private key.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AU"/>
              <a:t>Public-Key Cryptography</a:t>
            </a:r>
          </a:p>
        </p:txBody>
      </p:sp>
      <p:sp>
        <p:nvSpPr>
          <p:cNvPr id="14339" name="Rectangle 3"/>
          <p:cNvSpPr>
            <a:spLocks noGrp="1" noChangeArrowheads="1"/>
          </p:cNvSpPr>
          <p:nvPr>
            <p:ph idx="1"/>
          </p:nvPr>
        </p:nvSpPr>
        <p:spPr/>
        <p:txBody>
          <a:bodyPr/>
          <a:lstStyle/>
          <a:p>
            <a:pPr>
              <a:lnSpc>
                <a:spcPct val="90000"/>
              </a:lnSpc>
            </a:pPr>
            <a:r>
              <a:rPr lang="en-AU" sz="2800" b="1"/>
              <a:t>public-key/two-key/asymmetric</a:t>
            </a:r>
            <a:r>
              <a:rPr lang="en-AU" sz="2800"/>
              <a:t> cryptography involves the use of </a:t>
            </a:r>
            <a:r>
              <a:rPr lang="en-AU" sz="2800" b="1"/>
              <a:t>two</a:t>
            </a:r>
            <a:r>
              <a:rPr lang="en-AU" sz="2800"/>
              <a:t> keys: </a:t>
            </a:r>
          </a:p>
          <a:p>
            <a:pPr lvl="1">
              <a:lnSpc>
                <a:spcPct val="90000"/>
              </a:lnSpc>
            </a:pPr>
            <a:r>
              <a:rPr lang="en-AU" sz="2400"/>
              <a:t>a </a:t>
            </a:r>
            <a:r>
              <a:rPr lang="en-AU" sz="2400" b="1"/>
              <a:t>public-key</a:t>
            </a:r>
            <a:r>
              <a:rPr lang="en-AU" sz="2400"/>
              <a:t>, which may be known by anybody, and can be used to </a:t>
            </a:r>
            <a:r>
              <a:rPr lang="en-AU" sz="2400" b="1"/>
              <a:t>encrypt messages</a:t>
            </a:r>
            <a:r>
              <a:rPr lang="en-AU" sz="2400"/>
              <a:t>, and </a:t>
            </a:r>
            <a:r>
              <a:rPr lang="en-AU" sz="2400" b="1"/>
              <a:t>verify signatures</a:t>
            </a:r>
            <a:r>
              <a:rPr lang="en-AU" sz="2400"/>
              <a:t> </a:t>
            </a:r>
          </a:p>
          <a:p>
            <a:pPr lvl="1">
              <a:lnSpc>
                <a:spcPct val="90000"/>
              </a:lnSpc>
            </a:pPr>
            <a:r>
              <a:rPr lang="en-AU" sz="2400"/>
              <a:t>a </a:t>
            </a:r>
            <a:r>
              <a:rPr lang="en-AU" sz="2400" b="1"/>
              <a:t>private-key</a:t>
            </a:r>
            <a:r>
              <a:rPr lang="en-AU" sz="2400"/>
              <a:t>, known only to the recipient, used to </a:t>
            </a:r>
            <a:r>
              <a:rPr lang="en-AU" sz="2400" b="1"/>
              <a:t>decrypt messages</a:t>
            </a:r>
            <a:r>
              <a:rPr lang="en-AU" sz="2400"/>
              <a:t>, and </a:t>
            </a:r>
            <a:r>
              <a:rPr lang="en-AU" sz="2400" b="1"/>
              <a:t>sign</a:t>
            </a:r>
            <a:r>
              <a:rPr lang="en-AU" sz="2400"/>
              <a:t> (create)</a:t>
            </a:r>
            <a:r>
              <a:rPr lang="en-AU" sz="2400" b="1"/>
              <a:t> signatures</a:t>
            </a:r>
            <a:endParaRPr lang="en-AU" sz="2400"/>
          </a:p>
          <a:p>
            <a:pPr>
              <a:lnSpc>
                <a:spcPct val="90000"/>
              </a:lnSpc>
            </a:pPr>
            <a:r>
              <a:rPr lang="en-AU" sz="2800"/>
              <a:t>is </a:t>
            </a:r>
            <a:r>
              <a:rPr lang="en-AU" sz="2800" b="1"/>
              <a:t>asymmetric</a:t>
            </a:r>
            <a:r>
              <a:rPr lang="en-AU" sz="2800"/>
              <a:t> because</a:t>
            </a:r>
          </a:p>
          <a:p>
            <a:pPr lvl="1">
              <a:lnSpc>
                <a:spcPct val="90000"/>
              </a:lnSpc>
            </a:pPr>
            <a:r>
              <a:rPr lang="en-AU" sz="2400"/>
              <a:t>those who encrypt messages or verify signatures </a:t>
            </a:r>
            <a:r>
              <a:rPr lang="en-AU" sz="2400" b="1"/>
              <a:t>cannot</a:t>
            </a:r>
            <a:r>
              <a:rPr lang="en-AU" sz="2400"/>
              <a:t> decrypt messages or create signatures</a:t>
            </a:r>
          </a:p>
          <a:p>
            <a:pPr>
              <a:lnSpc>
                <a:spcPct val="90000"/>
              </a:lnSpc>
            </a:pPr>
            <a:endParaRPr lang="en-AU" sz="2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990600"/>
            <a:ext cx="8229600" cy="685800"/>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5821363"/>
          </a:xfrm>
        </p:spPr>
        <p:txBody>
          <a:bodyPr>
            <a:normAutofit/>
          </a:bodyPr>
          <a:lstStyle/>
          <a:p>
            <a:r>
              <a:rPr lang="fr-FR" dirty="0"/>
              <a:t>E(</a:t>
            </a:r>
            <a:r>
              <a:rPr lang="fr-FR" i="1" dirty="0"/>
              <a:t>PU,M1) × E(PU,M2) = E(PU, [M1 × M2]) </a:t>
            </a:r>
            <a:endParaRPr lang="fr-FR" b="1" i="1" dirty="0"/>
          </a:p>
          <a:p>
            <a:r>
              <a:rPr lang="en-US" dirty="0"/>
              <a:t>We can decrypt </a:t>
            </a:r>
            <a:r>
              <a:rPr lang="en-US" i="1" dirty="0"/>
              <a:t>C = </a:t>
            </a:r>
            <a:r>
              <a:rPr lang="en-US" i="1" dirty="0" err="1"/>
              <a:t>M^e</a:t>
            </a:r>
            <a:r>
              <a:rPr lang="en-US" i="1" dirty="0"/>
              <a:t> mod n using a CCA as follows.</a:t>
            </a:r>
          </a:p>
          <a:p>
            <a:pPr lvl="1"/>
            <a:r>
              <a:rPr lang="it-IT" b="1" dirty="0"/>
              <a:t>Compute </a:t>
            </a:r>
            <a:r>
              <a:rPr lang="it-IT" b="1" i="1" dirty="0"/>
              <a:t>X = (C × 2^e) mod n.</a:t>
            </a:r>
          </a:p>
          <a:p>
            <a:pPr lvl="1"/>
            <a:r>
              <a:rPr lang="en-US" b="1" dirty="0"/>
              <a:t>Submit </a:t>
            </a:r>
            <a:r>
              <a:rPr lang="en-US" b="1" i="1" dirty="0"/>
              <a:t>X as a chosen </a:t>
            </a:r>
            <a:r>
              <a:rPr lang="en-US" b="1" i="1" dirty="0" err="1"/>
              <a:t>ciphertext</a:t>
            </a:r>
            <a:r>
              <a:rPr lang="en-US" b="1" i="1" dirty="0"/>
              <a:t> and receive back Y = </a:t>
            </a:r>
            <a:r>
              <a:rPr lang="en-US" b="1" i="1" dirty="0" err="1"/>
              <a:t>X^d</a:t>
            </a:r>
            <a:r>
              <a:rPr lang="en-US" b="1" i="1" dirty="0"/>
              <a:t> mod n.</a:t>
            </a:r>
          </a:p>
          <a:p>
            <a:pPr lvl="1"/>
            <a:r>
              <a:rPr lang="en-US" dirty="0"/>
              <a:t>But now note that</a:t>
            </a:r>
          </a:p>
          <a:p>
            <a:pPr lvl="2"/>
            <a:r>
              <a:rPr lang="en-US" i="1" dirty="0"/>
              <a:t>X = (C mod n) * (2^e mod n)</a:t>
            </a:r>
          </a:p>
          <a:p>
            <a:pPr lvl="3">
              <a:buNone/>
            </a:pPr>
            <a:r>
              <a:rPr lang="pt-BR" dirty="0"/>
              <a:t>= (</a:t>
            </a:r>
            <a:r>
              <a:rPr lang="pt-BR" i="1" dirty="0"/>
              <a:t>M^e mod n) * (2^e mod n)</a:t>
            </a:r>
          </a:p>
          <a:p>
            <a:pPr lvl="3">
              <a:buNone/>
            </a:pPr>
            <a:r>
              <a:rPr lang="pt-BR" i="1" dirty="0"/>
              <a:t>	</a:t>
            </a:r>
            <a:r>
              <a:rPr lang="en-US" dirty="0"/>
              <a:t>X= (2</a:t>
            </a:r>
            <a:r>
              <a:rPr lang="en-US" i="1" dirty="0"/>
              <a:t>M)^e mod 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990600"/>
            <a:ext cx="8229600" cy="304800"/>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5745163"/>
          </a:xfrm>
        </p:spPr>
        <p:txBody>
          <a:bodyPr/>
          <a:lstStyle/>
          <a:p>
            <a:r>
              <a:rPr lang="en-US" dirty="0"/>
              <a:t>To overcome this simple attack, practical RSA-based cryptosystems randomly pad the plaintext prior to encryption.</a:t>
            </a:r>
          </a:p>
          <a:p>
            <a:r>
              <a:rPr lang="en-US" dirty="0"/>
              <a:t>Plaintext is modified using a procedure known as </a:t>
            </a:r>
            <a:r>
              <a:rPr lang="en-US" b="1" dirty="0"/>
              <a:t>optimal asymmetric encryption padding (OAEP).</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1199686" flipV="1">
            <a:off x="565747" y="-1964573"/>
            <a:ext cx="8229600" cy="1036638"/>
          </a:xfrm>
        </p:spPr>
        <p:txBody>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685800" y="152400"/>
            <a:ext cx="8153400" cy="64770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457200"/>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5821363"/>
          </a:xfrm>
        </p:spPr>
        <p:txBody>
          <a:bodyPr>
            <a:normAutofit fontScale="70000" lnSpcReduction="20000"/>
          </a:bodyPr>
          <a:lstStyle/>
          <a:p>
            <a:r>
              <a:rPr lang="en-US" dirty="0"/>
              <a:t>As a first step, the message M to be encrypted is padded.</a:t>
            </a:r>
          </a:p>
          <a:p>
            <a:r>
              <a:rPr lang="en-US" dirty="0"/>
              <a:t>A set of optional </a:t>
            </a:r>
            <a:r>
              <a:rPr lang="en-US" dirty="0" err="1"/>
              <a:t>parameters,</a:t>
            </a:r>
            <a:r>
              <a:rPr lang="en-US" i="1" dirty="0" err="1"/>
              <a:t>P</a:t>
            </a:r>
            <a:r>
              <a:rPr lang="en-US" i="1" dirty="0"/>
              <a:t>, is passed through a hash </a:t>
            </a:r>
            <a:r>
              <a:rPr lang="en-US" i="1" dirty="0" err="1"/>
              <a:t>function,</a:t>
            </a:r>
            <a:r>
              <a:rPr lang="en-US" dirty="0" err="1"/>
              <a:t>H</a:t>
            </a:r>
            <a:r>
              <a:rPr lang="en-US" dirty="0"/>
              <a:t>.</a:t>
            </a:r>
          </a:p>
          <a:p>
            <a:r>
              <a:rPr lang="en-US" dirty="0"/>
              <a:t>The output is then padded with zeros to get the desired length in the overall data block (DB). </a:t>
            </a:r>
          </a:p>
          <a:p>
            <a:r>
              <a:rPr lang="en-US" dirty="0"/>
              <a:t>Next, a random seed is generated and passed through another hash function, called the mask generating function (MGF).</a:t>
            </a:r>
          </a:p>
          <a:p>
            <a:r>
              <a:rPr lang="en-US" dirty="0"/>
              <a:t>The resulting hash value is bit-by-bit </a:t>
            </a:r>
            <a:r>
              <a:rPr lang="en-US" dirty="0" err="1"/>
              <a:t>XORed</a:t>
            </a:r>
            <a:r>
              <a:rPr lang="en-US" dirty="0"/>
              <a:t> with DB to produce a </a:t>
            </a:r>
            <a:r>
              <a:rPr lang="en-US" dirty="0" err="1"/>
              <a:t>maskedDB</a:t>
            </a:r>
            <a:r>
              <a:rPr lang="en-US" dirty="0"/>
              <a:t>. </a:t>
            </a:r>
          </a:p>
          <a:p>
            <a:r>
              <a:rPr lang="en-US" dirty="0"/>
              <a:t>The </a:t>
            </a:r>
            <a:r>
              <a:rPr lang="en-US" dirty="0" err="1"/>
              <a:t>maskedDB</a:t>
            </a:r>
            <a:r>
              <a:rPr lang="en-US" dirty="0"/>
              <a:t> is in turn passed through the MGF to form a hash that is </a:t>
            </a:r>
            <a:r>
              <a:rPr lang="en-US" dirty="0" err="1"/>
              <a:t>XORed</a:t>
            </a:r>
            <a:r>
              <a:rPr lang="en-US" dirty="0"/>
              <a:t> with the seed to produce the masked seed.</a:t>
            </a:r>
          </a:p>
          <a:p>
            <a:r>
              <a:rPr lang="en-US" dirty="0"/>
              <a:t>The concatenation of the </a:t>
            </a:r>
            <a:r>
              <a:rPr lang="en-US" dirty="0" err="1"/>
              <a:t>maskedseed</a:t>
            </a:r>
            <a:r>
              <a:rPr lang="en-US" dirty="0"/>
              <a:t> and the </a:t>
            </a:r>
            <a:r>
              <a:rPr lang="en-US" dirty="0" err="1"/>
              <a:t>maskedDB</a:t>
            </a:r>
            <a:r>
              <a:rPr lang="en-US" dirty="0"/>
              <a:t> forms the encoded message EM.</a:t>
            </a:r>
          </a:p>
          <a:p>
            <a:r>
              <a:rPr lang="en-US" dirty="0"/>
              <a:t>EM includes the padded message, masked by the seed, and the seed, masked by the </a:t>
            </a:r>
            <a:r>
              <a:rPr lang="en-US" dirty="0" err="1"/>
              <a:t>maskedDB</a:t>
            </a:r>
            <a:r>
              <a:rPr lang="en-US" dirty="0"/>
              <a:t>.</a:t>
            </a:r>
            <a:endParaRPr lang="en-US"/>
          </a:p>
          <a:p>
            <a:r>
              <a:rPr lang="en-US"/>
              <a:t>The </a:t>
            </a:r>
            <a:r>
              <a:rPr lang="en-US" dirty="0"/>
              <a:t>EM is then encrypted using RSA.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a:t>
            </a:r>
          </a:p>
        </p:txBody>
      </p:sp>
      <p:sp>
        <p:nvSpPr>
          <p:cNvPr id="3" name="Content Placeholder 2"/>
          <p:cNvSpPr>
            <a:spLocks noGrp="1"/>
          </p:cNvSpPr>
          <p:nvPr>
            <p:ph idx="1"/>
          </p:nvPr>
        </p:nvSpPr>
        <p:spPr/>
        <p:txBody>
          <a:bodyPr/>
          <a:lstStyle/>
          <a:p>
            <a:r>
              <a:rPr lang="en-US" dirty="0"/>
              <a:t>Infeasible to determine the decryption key using the knowledge of the algorithm and encryption key.</a:t>
            </a:r>
          </a:p>
          <a:p>
            <a:r>
              <a:rPr lang="en-US" dirty="0"/>
              <a:t>Either of the 2 keys can be used for encryption while the other used for decryption.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Ingredients of Public-key encryption</a:t>
            </a:r>
          </a:p>
        </p:txBody>
      </p:sp>
      <p:sp>
        <p:nvSpPr>
          <p:cNvPr id="3" name="Content Placeholder 2"/>
          <p:cNvSpPr>
            <a:spLocks noGrp="1"/>
          </p:cNvSpPr>
          <p:nvPr>
            <p:ph idx="1"/>
          </p:nvPr>
        </p:nvSpPr>
        <p:spPr/>
        <p:txBody>
          <a:bodyPr/>
          <a:lstStyle/>
          <a:p>
            <a:r>
              <a:rPr lang="en-US" dirty="0"/>
              <a:t>Six ingredients,</a:t>
            </a:r>
          </a:p>
          <a:p>
            <a:pPr lvl="1"/>
            <a:r>
              <a:rPr lang="en-US" dirty="0"/>
              <a:t>Plain text</a:t>
            </a:r>
          </a:p>
          <a:p>
            <a:pPr lvl="1"/>
            <a:r>
              <a:rPr lang="en-US" dirty="0"/>
              <a:t>Encryption algorithm</a:t>
            </a:r>
          </a:p>
          <a:p>
            <a:pPr lvl="1"/>
            <a:r>
              <a:rPr lang="en-US" dirty="0"/>
              <a:t>Public and Private keys</a:t>
            </a:r>
          </a:p>
          <a:p>
            <a:pPr lvl="1"/>
            <a:r>
              <a:rPr lang="en-US" dirty="0"/>
              <a:t>Decryption algorithm</a:t>
            </a:r>
          </a:p>
          <a:p>
            <a:pPr lvl="1"/>
            <a:r>
              <a:rPr lang="en-US" dirty="0"/>
              <a:t>Cipher text</a:t>
            </a:r>
          </a:p>
          <a:p>
            <a:pPr lvl="1">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Public-Key Cryptography</a:t>
            </a:r>
            <a:br>
              <a:rPr lang="en-US" dirty="0"/>
            </a:b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952952" y="1685403"/>
            <a:ext cx="7238096" cy="4355556"/>
          </a:xfrm>
          <a:prstGeom prst="rect">
            <a:avLst/>
          </a:prstGeom>
          <a:noFill/>
          <a:ln w="9525">
            <a:noFill/>
            <a:round/>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55638"/>
          </a:xfrm>
        </p:spPr>
        <p:txBody>
          <a:bodyPr>
            <a:normAutofit fontScale="90000"/>
          </a:bodyPr>
          <a:lstStyle/>
          <a:p>
            <a:pPr algn="l"/>
            <a:r>
              <a:rPr lang="en-US" dirty="0"/>
              <a:t>Steps</a:t>
            </a:r>
          </a:p>
        </p:txBody>
      </p:sp>
      <p:sp>
        <p:nvSpPr>
          <p:cNvPr id="3" name="Content Placeholder 2"/>
          <p:cNvSpPr>
            <a:spLocks noGrp="1"/>
          </p:cNvSpPr>
          <p:nvPr>
            <p:ph idx="1"/>
          </p:nvPr>
        </p:nvSpPr>
        <p:spPr>
          <a:xfrm>
            <a:off x="457200" y="990600"/>
            <a:ext cx="8229600" cy="5135563"/>
          </a:xfrm>
        </p:spPr>
        <p:txBody>
          <a:bodyPr/>
          <a:lstStyle/>
          <a:p>
            <a:r>
              <a:rPr lang="en-US" dirty="0"/>
              <a:t>Each user generates a pair of keys for encryption and decryption.</a:t>
            </a:r>
          </a:p>
          <a:p>
            <a:r>
              <a:rPr lang="en-US" dirty="0"/>
              <a:t>One key is put in public register for public access and is called public key</a:t>
            </a:r>
          </a:p>
          <a:p>
            <a:r>
              <a:rPr lang="en-US" dirty="0"/>
              <a:t>Another is used as private key.</a:t>
            </a:r>
          </a:p>
          <a:p>
            <a:r>
              <a:rPr lang="en-US" dirty="0"/>
              <a:t>Encryption : using receiver’s public key</a:t>
            </a:r>
          </a:p>
          <a:p>
            <a:r>
              <a:rPr lang="en-US" dirty="0"/>
              <a:t>Decryption : using receiver’s private key</a:t>
            </a:r>
          </a:p>
          <a:p>
            <a:pPr>
              <a:buNone/>
            </a:pP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677</TotalTime>
  <Words>2733</Words>
  <Application>Microsoft Office PowerPoint</Application>
  <PresentationFormat>On-screen Show (4:3)</PresentationFormat>
  <Paragraphs>226</Paragraphs>
  <Slides>53</Slides>
  <Notes>4</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Public Key Cryptography  and the RSA Algorithm</vt:lpstr>
      <vt:lpstr>Private-Key Cryptography</vt:lpstr>
      <vt:lpstr>Public-Key Cryptography</vt:lpstr>
      <vt:lpstr>Why Public-Key Cryptography?</vt:lpstr>
      <vt:lpstr>Public-Key Cryptography</vt:lpstr>
      <vt:lpstr>Characteristics</vt:lpstr>
      <vt:lpstr>Ingredients of Public-key encryption</vt:lpstr>
      <vt:lpstr>Public-Key Cryptography </vt:lpstr>
      <vt:lpstr>Steps</vt:lpstr>
      <vt:lpstr> Symmetric vs Public-Key </vt:lpstr>
      <vt:lpstr>Public-key cryptosystem to provide secrecy</vt:lpstr>
      <vt:lpstr>Public-key cryptosystem to provide Authentication</vt:lpstr>
      <vt:lpstr>PowerPoint Presentation</vt:lpstr>
      <vt:lpstr>Public-key cryptosystem to provide Authentication and Secrecy</vt:lpstr>
      <vt:lpstr>Applications for Public-Key Cryptosystems</vt:lpstr>
      <vt:lpstr>Requirements for Public-Key Cryptography</vt:lpstr>
      <vt:lpstr>PowerPoint Presentation</vt:lpstr>
      <vt:lpstr>PowerPoint Presentation</vt:lpstr>
      <vt:lpstr>Trap-door one-way function</vt:lpstr>
      <vt:lpstr>Public-Key Cryptanalysis</vt:lpstr>
      <vt:lpstr>PowerPoint Presentation</vt:lpstr>
      <vt:lpstr>THE RSA ALGORITHM</vt:lpstr>
      <vt:lpstr>Description of the Algorithm</vt:lpstr>
      <vt:lpstr> </vt:lpstr>
      <vt:lpstr>PowerPoint Presentation</vt:lpstr>
      <vt:lpstr>PowerPoint Presentation</vt:lpstr>
      <vt:lpstr>PowerPoint Presentation</vt:lpstr>
      <vt:lpstr>PowerPoint Presentation</vt:lpstr>
      <vt:lpstr>PowerPoint Presentation</vt:lpstr>
      <vt:lpstr>RSA to process multiple blocks of data</vt:lpstr>
      <vt:lpstr>PowerPoint Presentation</vt:lpstr>
      <vt:lpstr>Computational Aspects</vt:lpstr>
      <vt:lpstr>Encryption/Decryption </vt:lpstr>
      <vt:lpstr>PowerPoint Presentation</vt:lpstr>
      <vt:lpstr>Algorithm for Computing a^b mod n</vt:lpstr>
      <vt:lpstr>PowerPoint Presentation</vt:lpstr>
      <vt:lpstr>PowerPoint Presentation</vt:lpstr>
      <vt:lpstr>PowerPoint Presentation</vt:lpstr>
      <vt:lpstr>The Security of RSA</vt:lpstr>
      <vt:lpstr>PowerPoint Presentation</vt:lpstr>
      <vt:lpstr>Mathematical attacks</vt:lpstr>
      <vt:lpstr>PowerPoint Presentation</vt:lpstr>
      <vt:lpstr>PowerPoint Presentation</vt:lpstr>
      <vt:lpstr>TIMING ATTACKS</vt:lpstr>
      <vt:lpstr>PowerPoint Presentation</vt:lpstr>
      <vt:lpstr>PowerPoint Presentation</vt:lpstr>
      <vt:lpstr>PowerPoint Presentation</vt:lpstr>
      <vt:lpstr>Fault-Based Attack</vt:lpstr>
      <vt:lpstr>CHOSEN CIPHERTEXT ATTACK AND OPTIMAL ASYMMETRIC ENCRYPTION PADDING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Key Cryptography  and the RSA Algorithm</dc:title>
  <dc:creator>MVD</dc:creator>
  <cp:lastModifiedBy>Unknown User</cp:lastModifiedBy>
  <cp:revision>81</cp:revision>
  <dcterms:created xsi:type="dcterms:W3CDTF">2018-08-20T16:58:29Z</dcterms:created>
  <dcterms:modified xsi:type="dcterms:W3CDTF">2021-05-24T07:28:55Z</dcterms:modified>
</cp:coreProperties>
</file>