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73" r:id="rId5"/>
    <p:sldId id="274" r:id="rId6"/>
    <p:sldId id="275" r:id="rId7"/>
    <p:sldId id="276" r:id="rId8"/>
    <p:sldId id="277" r:id="rId9"/>
    <p:sldId id="279" r:id="rId10"/>
    <p:sldId id="326"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80" r:id="rId25"/>
    <p:sldId id="281" r:id="rId26"/>
    <p:sldId id="282" r:id="rId27"/>
    <p:sldId id="283" r:id="rId28"/>
    <p:sldId id="284" r:id="rId29"/>
    <p:sldId id="285" r:id="rId30"/>
    <p:sldId id="286" r:id="rId31"/>
    <p:sldId id="287" r:id="rId32"/>
    <p:sldId id="288" r:id="rId33"/>
    <p:sldId id="327"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28" r:id="rId65"/>
    <p:sldId id="330" r:id="rId66"/>
    <p:sldId id="329"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7" autoAdjust="0"/>
    <p:restoredTop sz="94660"/>
  </p:normalViewPr>
  <p:slideViewPr>
    <p:cSldViewPr>
      <p:cViewPr varScale="1">
        <p:scale>
          <a:sx n="68" d="100"/>
          <a:sy n="68" d="100"/>
        </p:scale>
        <p:origin x="-144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presProps" Target="presProps.xml" /><Relationship Id="rId7" Type="http://schemas.openxmlformats.org/officeDocument/2006/relationships/slide" Target="slides/slide6.xml" /><Relationship Id="rId71"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slide" Target="slides/slide60.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viewProps" Target="viewProps.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KEY MANAGEMENT</a:t>
            </a:r>
            <a:br>
              <a:rPr lang="en-US" b="1" dirty="0"/>
            </a:br>
            <a:r>
              <a:rPr lang="en-US" b="1" dirty="0"/>
              <a:t>AND DISTRIBUTION</a:t>
            </a:r>
            <a:endParaRPr lang="en-US" dirty="0"/>
          </a:p>
        </p:txBody>
      </p:sp>
      <p:sp>
        <p:nvSpPr>
          <p:cNvPr id="3" name="Subtitle 2"/>
          <p:cNvSpPr>
            <a:spLocks noGrp="1"/>
          </p:cNvSpPr>
          <p:nvPr>
            <p:ph type="subTitle" idx="1"/>
          </p:nvPr>
        </p:nvSpPr>
        <p:spPr>
          <a:xfrm>
            <a:off x="1371600" y="7391400"/>
            <a:ext cx="6400800" cy="1676400"/>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 2"/>
          <p:cNvSpPr>
            <a:spLocks noRot="1" noChangeAspect="1" noEditPoints="1" noChangeArrowheads="1" noChangeShapeType="1" noTextEdit="1"/>
          </p:cNvSpPr>
          <p:nvPr/>
        </p:nvSpPr>
        <p:spPr bwMode="auto">
          <a:xfrm>
            <a:off x="192088" y="668338"/>
            <a:ext cx="358775" cy="363537"/>
          </a:xfrm>
          <a:custGeom>
            <a:avLst/>
            <a:gdLst>
              <a:gd name="T0" fmla="+- 0 885 534"/>
              <a:gd name="T1" fmla="*/ T0 w 998"/>
              <a:gd name="T2" fmla="+- 0 2034 1856"/>
              <a:gd name="T3" fmla="*/ 2034 h 1012"/>
              <a:gd name="T4" fmla="+- 0 902 534"/>
              <a:gd name="T5" fmla="*/ T4 w 998"/>
              <a:gd name="T6" fmla="+- 0 2001 1856"/>
              <a:gd name="T7" fmla="*/ 2001 h 1012"/>
              <a:gd name="T8" fmla="+- 0 908 534"/>
              <a:gd name="T9" fmla="*/ T8 w 998"/>
              <a:gd name="T10" fmla="+- 0 1967 1856"/>
              <a:gd name="T11" fmla="*/ 1967 h 1012"/>
              <a:gd name="T12" fmla="+- 0 908 534"/>
              <a:gd name="T13" fmla="*/ T12 w 998"/>
              <a:gd name="T14" fmla="+- 0 1966 1856"/>
              <a:gd name="T15" fmla="*/ 1966 h 1012"/>
              <a:gd name="T16" fmla="+- 0 766 534"/>
              <a:gd name="T17" fmla="*/ T16 w 998"/>
              <a:gd name="T18" fmla="+- 0 2176 1856"/>
              <a:gd name="T19" fmla="*/ 2176 h 1012"/>
              <a:gd name="T20" fmla="+- 0 573 534"/>
              <a:gd name="T21" fmla="*/ T20 w 998"/>
              <a:gd name="T22" fmla="+- 0 2661 1856"/>
              <a:gd name="T23" fmla="*/ 2661 h 1012"/>
              <a:gd name="T24" fmla="+- 0 534 534"/>
              <a:gd name="T25" fmla="*/ T24 w 998"/>
              <a:gd name="T26" fmla="+- 0 2867 1856"/>
              <a:gd name="T27" fmla="*/ 2867 h 1012"/>
              <a:gd name="T28" fmla="+- 0 621 534"/>
              <a:gd name="T29" fmla="*/ T28 w 998"/>
              <a:gd name="T30" fmla="+- 0 2606 1856"/>
              <a:gd name="T31" fmla="*/ 2606 h 1012"/>
              <a:gd name="T32" fmla="+- 0 843 534"/>
              <a:gd name="T33" fmla="*/ T32 w 998"/>
              <a:gd name="T34" fmla="+- 0 1969 1856"/>
              <a:gd name="T35" fmla="*/ 1969 h 1012"/>
              <a:gd name="T36" fmla="+- 0 930 534"/>
              <a:gd name="T37" fmla="*/ T36 w 998"/>
              <a:gd name="T38" fmla="+- 0 1856 1856"/>
              <a:gd name="T39" fmla="*/ 1856 h 1012"/>
              <a:gd name="T40" fmla="+- 0 1061 534"/>
              <a:gd name="T41" fmla="*/ T40 w 998"/>
              <a:gd name="T42" fmla="+- 0 1982 1856"/>
              <a:gd name="T43" fmla="*/ 1982 h 1012"/>
              <a:gd name="T44" fmla="+- 0 1182 534"/>
              <a:gd name="T45" fmla="*/ T44 w 998"/>
              <a:gd name="T46" fmla="+- 0 2311 1856"/>
              <a:gd name="T47" fmla="*/ 2311 h 1012"/>
              <a:gd name="T48" fmla="+- 0 1305 534"/>
              <a:gd name="T49" fmla="*/ T48 w 998"/>
              <a:gd name="T50" fmla="+- 0 2668 1856"/>
              <a:gd name="T51" fmla="*/ 2668 h 1012"/>
              <a:gd name="T52" fmla="+- 0 1332 534"/>
              <a:gd name="T53" fmla="*/ T52 w 998"/>
              <a:gd name="T54" fmla="+- 0 2781 1856"/>
              <a:gd name="T55" fmla="*/ 2781 h 1012"/>
              <a:gd name="T56" fmla="+- 0 1239 534"/>
              <a:gd name="T57" fmla="*/ T56 w 998"/>
              <a:gd name="T58" fmla="+- 0 2723 1856"/>
              <a:gd name="T59" fmla="*/ 2723 h 1012"/>
              <a:gd name="T60" fmla="+- 0 563 534"/>
              <a:gd name="T61" fmla="*/ T60 w 998"/>
              <a:gd name="T62" fmla="+- 0 2596 1856"/>
              <a:gd name="T63" fmla="*/ 2596 h 1012"/>
              <a:gd name="T64" fmla="+- 0 635 534"/>
              <a:gd name="T65" fmla="*/ T64 w 998"/>
              <a:gd name="T66" fmla="+- 0 2572 1856"/>
              <a:gd name="T67" fmla="*/ 2572 h 1012"/>
              <a:gd name="T68" fmla="+- 0 1391 534"/>
              <a:gd name="T69" fmla="*/ T68 w 998"/>
              <a:gd name="T70" fmla="+- 0 2421 1856"/>
              <a:gd name="T71" fmla="*/ 2421 h 1012"/>
              <a:gd name="T72" fmla="+- 0 1531 534"/>
              <a:gd name="T73" fmla="*/ T72 w 998"/>
              <a:gd name="T74" fmla="+- 0 2376 1856"/>
              <a:gd name="T75" fmla="*/ 2376 h 1012"/>
              <a:gd name="T76" fmla="+- 0 1516 534"/>
              <a:gd name="T77" fmla="*/ T76 w 998"/>
              <a:gd name="T78" fmla="+- 0 2375 1856"/>
              <a:gd name="T79" fmla="*/ 2375 h 1012"/>
              <a:gd name="T80" fmla="+- 0 1321 534"/>
              <a:gd name="T81" fmla="*/ T80 w 998"/>
              <a:gd name="T82" fmla="+- 0 2394 1856"/>
              <a:gd name="T83" fmla="*/ 2394 h 101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998" h="1012" extrusionOk="0">
                <a:moveTo>
                  <a:pt x="351" y="178"/>
                </a:moveTo>
                <a:cubicBezTo>
                  <a:pt x="356" y="167"/>
                  <a:pt x="364" y="157"/>
                  <a:pt x="368" y="145"/>
                </a:cubicBezTo>
                <a:cubicBezTo>
                  <a:pt x="372" y="133"/>
                  <a:pt x="371" y="122"/>
                  <a:pt x="374" y="111"/>
                </a:cubicBezTo>
                <a:cubicBezTo>
                  <a:pt x="374" y="111"/>
                  <a:pt x="374" y="110"/>
                  <a:pt x="374" y="110"/>
                </a:cubicBezTo>
                <a:cubicBezTo>
                  <a:pt x="320" y="175"/>
                  <a:pt x="272" y="245"/>
                  <a:pt x="232" y="320"/>
                </a:cubicBezTo>
                <a:cubicBezTo>
                  <a:pt x="149" y="473"/>
                  <a:pt x="86" y="637"/>
                  <a:pt x="39" y="805"/>
                </a:cubicBezTo>
                <a:cubicBezTo>
                  <a:pt x="20" y="873"/>
                  <a:pt x="10" y="941"/>
                  <a:pt x="0" y="1011"/>
                </a:cubicBezTo>
                <a:cubicBezTo>
                  <a:pt x="31" y="925"/>
                  <a:pt x="59" y="838"/>
                  <a:pt x="87" y="750"/>
                </a:cubicBezTo>
                <a:cubicBezTo>
                  <a:pt x="155" y="537"/>
                  <a:pt x="216" y="317"/>
                  <a:pt x="309" y="113"/>
                </a:cubicBezTo>
                <a:cubicBezTo>
                  <a:pt x="336" y="54"/>
                  <a:pt x="352" y="36"/>
                  <a:pt x="396" y="0"/>
                </a:cubicBezTo>
                <a:cubicBezTo>
                  <a:pt x="466" y="20"/>
                  <a:pt x="492" y="61"/>
                  <a:pt x="527" y="126"/>
                </a:cubicBezTo>
                <a:cubicBezTo>
                  <a:pt x="582" y="229"/>
                  <a:pt x="611" y="344"/>
                  <a:pt x="648" y="455"/>
                </a:cubicBezTo>
                <a:cubicBezTo>
                  <a:pt x="688" y="574"/>
                  <a:pt x="735" y="691"/>
                  <a:pt x="771" y="812"/>
                </a:cubicBezTo>
                <a:cubicBezTo>
                  <a:pt x="771" y="812"/>
                  <a:pt x="800" y="925"/>
                  <a:pt x="798" y="925"/>
                </a:cubicBezTo>
                <a:cubicBezTo>
                  <a:pt x="767" y="925"/>
                  <a:pt x="726" y="883"/>
                  <a:pt x="705" y="867"/>
                </a:cubicBezTo>
              </a:path>
              <a:path w="998" h="1012" extrusionOk="0">
                <a:moveTo>
                  <a:pt x="29" y="740"/>
                </a:moveTo>
                <a:cubicBezTo>
                  <a:pt x="51" y="732"/>
                  <a:pt x="76" y="722"/>
                  <a:pt x="101" y="716"/>
                </a:cubicBezTo>
                <a:cubicBezTo>
                  <a:pt x="351" y="658"/>
                  <a:pt x="606" y="621"/>
                  <a:pt x="857" y="565"/>
                </a:cubicBezTo>
                <a:cubicBezTo>
                  <a:pt x="877" y="561"/>
                  <a:pt x="981" y="549"/>
                  <a:pt x="997" y="520"/>
                </a:cubicBezTo>
                <a:cubicBezTo>
                  <a:pt x="992" y="520"/>
                  <a:pt x="987" y="519"/>
                  <a:pt x="982" y="519"/>
                </a:cubicBezTo>
                <a:cubicBezTo>
                  <a:pt x="917" y="521"/>
                  <a:pt x="853" y="533"/>
                  <a:pt x="787" y="538"/>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 name=" 3"/>
          <p:cNvSpPr>
            <a:spLocks noRot="1" noChangeAspect="1" noEditPoints="1" noChangeArrowheads="1" noChangeShapeType="1" noTextEdit="1"/>
          </p:cNvSpPr>
          <p:nvPr/>
        </p:nvSpPr>
        <p:spPr bwMode="auto">
          <a:xfrm>
            <a:off x="1214438" y="677863"/>
            <a:ext cx="304800" cy="365125"/>
          </a:xfrm>
          <a:custGeom>
            <a:avLst/>
            <a:gdLst>
              <a:gd name="T0" fmla="+- 0 4221 3374"/>
              <a:gd name="T1" fmla="*/ T0 w 848"/>
              <a:gd name="T2" fmla="+- 0 2461 1883"/>
              <a:gd name="T3" fmla="*/ 2461 h 1016"/>
              <a:gd name="T4" fmla="+- 0 4109 3374"/>
              <a:gd name="T5" fmla="*/ T4 w 848"/>
              <a:gd name="T6" fmla="+- 0 2486 1883"/>
              <a:gd name="T7" fmla="*/ 2486 h 1016"/>
              <a:gd name="T8" fmla="+- 0 3996 3374"/>
              <a:gd name="T9" fmla="*/ T8 w 848"/>
              <a:gd name="T10" fmla="+- 0 2511 1883"/>
              <a:gd name="T11" fmla="*/ 2511 h 1016"/>
              <a:gd name="T12" fmla="+- 0 3883 3374"/>
              <a:gd name="T13" fmla="*/ T12 w 848"/>
              <a:gd name="T14" fmla="+- 0 2532 1883"/>
              <a:gd name="T15" fmla="*/ 2532 h 1016"/>
              <a:gd name="T16" fmla="+- 0 3754 3374"/>
              <a:gd name="T17" fmla="*/ T16 w 848"/>
              <a:gd name="T18" fmla="+- 0 2556 1883"/>
              <a:gd name="T19" fmla="*/ 2556 h 1016"/>
              <a:gd name="T20" fmla="+- 0 3624 3374"/>
              <a:gd name="T21" fmla="*/ T20 w 848"/>
              <a:gd name="T22" fmla="+- 0 2577 1883"/>
              <a:gd name="T23" fmla="*/ 2577 h 1016"/>
              <a:gd name="T24" fmla="+- 0 3493 3374"/>
              <a:gd name="T25" fmla="*/ T24 w 848"/>
              <a:gd name="T26" fmla="+- 0 2589 1883"/>
              <a:gd name="T27" fmla="*/ 2589 h 1016"/>
              <a:gd name="T28" fmla="+- 0 3425 3374"/>
              <a:gd name="T29" fmla="*/ T28 w 848"/>
              <a:gd name="T30" fmla="+- 0 2595 1883"/>
              <a:gd name="T31" fmla="*/ 2595 h 1016"/>
              <a:gd name="T32" fmla="+- 0 3450 3374"/>
              <a:gd name="T33" fmla="*/ T32 w 848"/>
              <a:gd name="T34" fmla="+- 0 2586 1883"/>
              <a:gd name="T35" fmla="*/ 2586 h 1016"/>
              <a:gd name="T36" fmla="+- 0 3416 3374"/>
              <a:gd name="T37" fmla="*/ T36 w 848"/>
              <a:gd name="T38" fmla="+- 0 2569 1883"/>
              <a:gd name="T39" fmla="*/ 2569 h 1016"/>
              <a:gd name="T40" fmla="+- 0 3476 3374"/>
              <a:gd name="T41" fmla="*/ T40 w 848"/>
              <a:gd name="T42" fmla="+- 0 2496 1883"/>
              <a:gd name="T43" fmla="*/ 2496 h 1016"/>
              <a:gd name="T44" fmla="+- 0 3551 3374"/>
              <a:gd name="T45" fmla="*/ T44 w 848"/>
              <a:gd name="T46" fmla="+- 0 2433 1883"/>
              <a:gd name="T47" fmla="*/ 2433 h 1016"/>
              <a:gd name="T48" fmla="+- 0 3621 3374"/>
              <a:gd name="T49" fmla="*/ T48 w 848"/>
              <a:gd name="T50" fmla="+- 0 2369 1883"/>
              <a:gd name="T51" fmla="*/ 2369 h 1016"/>
              <a:gd name="T52" fmla="+- 0 3717 3374"/>
              <a:gd name="T53" fmla="*/ T52 w 848"/>
              <a:gd name="T54" fmla="+- 0 2281 1883"/>
              <a:gd name="T55" fmla="*/ 2281 h 1016"/>
              <a:gd name="T56" fmla="+- 0 3906 3374"/>
              <a:gd name="T57" fmla="*/ T56 w 848"/>
              <a:gd name="T58" fmla="+- 0 2148 1883"/>
              <a:gd name="T59" fmla="*/ 2148 h 1016"/>
              <a:gd name="T60" fmla="+- 0 3914 3374"/>
              <a:gd name="T61" fmla="*/ T60 w 848"/>
              <a:gd name="T62" fmla="+- 0 2001 1883"/>
              <a:gd name="T63" fmla="*/ 2001 h 1016"/>
              <a:gd name="T64" fmla="+- 0 3910 3374"/>
              <a:gd name="T65" fmla="*/ T64 w 848"/>
              <a:gd name="T66" fmla="+- 0 1987 1883"/>
              <a:gd name="T67" fmla="*/ 1987 h 1016"/>
              <a:gd name="T68" fmla="+- 0 3906 3374"/>
              <a:gd name="T69" fmla="*/ T68 w 848"/>
              <a:gd name="T70" fmla="+- 0 1974 1883"/>
              <a:gd name="T71" fmla="*/ 1974 h 1016"/>
              <a:gd name="T72" fmla="+- 0 3902 3374"/>
              <a:gd name="T73" fmla="*/ T72 w 848"/>
              <a:gd name="T74" fmla="+- 0 1960 1883"/>
              <a:gd name="T75" fmla="*/ 1960 h 1016"/>
              <a:gd name="T76" fmla="+- 0 3827 3374"/>
              <a:gd name="T77" fmla="*/ T76 w 848"/>
              <a:gd name="T78" fmla="+- 0 1908 1883"/>
              <a:gd name="T79" fmla="*/ 1908 h 1016"/>
              <a:gd name="T80" fmla="+- 0 3763 3374"/>
              <a:gd name="T81" fmla="*/ T80 w 848"/>
              <a:gd name="T82" fmla="+- 0 1886 1883"/>
              <a:gd name="T83" fmla="*/ 1886 h 1016"/>
              <a:gd name="T84" fmla="+- 0 3669 3374"/>
              <a:gd name="T85" fmla="*/ T84 w 848"/>
              <a:gd name="T86" fmla="+- 0 1883 1883"/>
              <a:gd name="T87" fmla="*/ 1883 h 1016"/>
              <a:gd name="T88" fmla="+- 0 3578 3374"/>
              <a:gd name="T89" fmla="*/ T88 w 848"/>
              <a:gd name="T90" fmla="+- 0 1880 1883"/>
              <a:gd name="T91" fmla="*/ 1880 h 1016"/>
              <a:gd name="T92" fmla="+- 0 3472 3374"/>
              <a:gd name="T93" fmla="*/ T92 w 848"/>
              <a:gd name="T94" fmla="+- 0 1894 1883"/>
              <a:gd name="T95" fmla="*/ 1894 h 1016"/>
              <a:gd name="T96" fmla="+- 0 3410 3374"/>
              <a:gd name="T97" fmla="*/ T96 w 848"/>
              <a:gd name="T98" fmla="+- 0 1969 1883"/>
              <a:gd name="T99" fmla="*/ 1969 h 1016"/>
              <a:gd name="T100" fmla="+- 0 3344 3374"/>
              <a:gd name="T101" fmla="*/ T100 w 848"/>
              <a:gd name="T102" fmla="+- 0 2049 1883"/>
              <a:gd name="T103" fmla="*/ 2049 h 1016"/>
              <a:gd name="T104" fmla="+- 0 3378 3374"/>
              <a:gd name="T105" fmla="*/ T104 w 848"/>
              <a:gd name="T106" fmla="+- 0 2157 1883"/>
              <a:gd name="T107" fmla="*/ 2157 h 1016"/>
              <a:gd name="T108" fmla="+- 0 3432 3374"/>
              <a:gd name="T109" fmla="*/ T108 w 848"/>
              <a:gd name="T110" fmla="+- 0 2233 1883"/>
              <a:gd name="T111" fmla="*/ 2233 h 1016"/>
              <a:gd name="T112" fmla="+- 0 3571 3374"/>
              <a:gd name="T113" fmla="*/ T112 w 848"/>
              <a:gd name="T114" fmla="+- 0 2429 1883"/>
              <a:gd name="T115" fmla="*/ 2429 h 1016"/>
              <a:gd name="T116" fmla="+- 0 3831 3374"/>
              <a:gd name="T117" fmla="*/ T116 w 848"/>
              <a:gd name="T118" fmla="+- 0 2499 1883"/>
              <a:gd name="T119" fmla="*/ 2499 h 1016"/>
              <a:gd name="T120" fmla="+- 0 3973 3374"/>
              <a:gd name="T121" fmla="*/ T120 w 848"/>
              <a:gd name="T122" fmla="+- 0 2689 1883"/>
              <a:gd name="T123" fmla="*/ 2689 h 1016"/>
              <a:gd name="T124" fmla="+- 0 3996 3374"/>
              <a:gd name="T125" fmla="*/ T124 w 848"/>
              <a:gd name="T126" fmla="+- 0 2734 1883"/>
              <a:gd name="T127" fmla="*/ 2734 h 1016"/>
              <a:gd name="T128" fmla="+- 0 4004 3374"/>
              <a:gd name="T129" fmla="*/ T128 w 848"/>
              <a:gd name="T130" fmla="+- 0 2747 1883"/>
              <a:gd name="T131" fmla="*/ 2747 h 1016"/>
              <a:gd name="T132" fmla="+- 0 4000 3374"/>
              <a:gd name="T133" fmla="*/ T132 w 848"/>
              <a:gd name="T134" fmla="+- 0 2781 1883"/>
              <a:gd name="T135" fmla="*/ 2781 h 1016"/>
              <a:gd name="T136" fmla="+- 0 3945 3374"/>
              <a:gd name="T137" fmla="*/ T136 w 848"/>
              <a:gd name="T138" fmla="+- 0 2856 1883"/>
              <a:gd name="T139" fmla="*/ 2856 h 1016"/>
              <a:gd name="T140" fmla="+- 0 3882 3374"/>
              <a:gd name="T141" fmla="*/ T140 w 848"/>
              <a:gd name="T142" fmla="+- 0 2877 1883"/>
              <a:gd name="T143" fmla="*/ 2877 h 1016"/>
              <a:gd name="T144" fmla="+- 0 3786 3374"/>
              <a:gd name="T145" fmla="*/ T144 w 848"/>
              <a:gd name="T146" fmla="+- 0 2891 1883"/>
              <a:gd name="T147" fmla="*/ 2891 h 1016"/>
              <a:gd name="T148" fmla="+- 0 3753 3374"/>
              <a:gd name="T149" fmla="*/ T148 w 848"/>
              <a:gd name="T150" fmla="+- 0 2893 1883"/>
              <a:gd name="T151" fmla="*/ 2893 h 1016"/>
              <a:gd name="T152" fmla="+- 0 3721 3374"/>
              <a:gd name="T153" fmla="*/ T152 w 848"/>
              <a:gd name="T154" fmla="+- 0 2896 1883"/>
              <a:gd name="T155" fmla="*/ 2896 h 1016"/>
              <a:gd name="T156" fmla="+- 0 3688 3374"/>
              <a:gd name="T157" fmla="*/ T156 w 848"/>
              <a:gd name="T158" fmla="+- 0 2898 1883"/>
              <a:gd name="T159" fmla="*/ 2898 h 101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Lst>
            <a:rect l="0" t="0" r="r" b="b"/>
            <a:pathLst>
              <a:path w="848" h="1016" extrusionOk="0">
                <a:moveTo>
                  <a:pt x="847" y="578"/>
                </a:moveTo>
                <a:cubicBezTo>
                  <a:pt x="735" y="603"/>
                  <a:pt x="622" y="628"/>
                  <a:pt x="509" y="649"/>
                </a:cubicBezTo>
                <a:cubicBezTo>
                  <a:pt x="380" y="673"/>
                  <a:pt x="250" y="694"/>
                  <a:pt x="119" y="706"/>
                </a:cubicBezTo>
                <a:cubicBezTo>
                  <a:pt x="51" y="712"/>
                  <a:pt x="76" y="703"/>
                  <a:pt x="42" y="686"/>
                </a:cubicBezTo>
                <a:cubicBezTo>
                  <a:pt x="102" y="613"/>
                  <a:pt x="177" y="550"/>
                  <a:pt x="247" y="486"/>
                </a:cubicBezTo>
                <a:cubicBezTo>
                  <a:pt x="343" y="398"/>
                  <a:pt x="532" y="265"/>
                  <a:pt x="540" y="118"/>
                </a:cubicBezTo>
                <a:cubicBezTo>
                  <a:pt x="536" y="104"/>
                  <a:pt x="532" y="91"/>
                  <a:pt x="528" y="77"/>
                </a:cubicBezTo>
                <a:cubicBezTo>
                  <a:pt x="453" y="25"/>
                  <a:pt x="389" y="3"/>
                  <a:pt x="295" y="0"/>
                </a:cubicBezTo>
                <a:cubicBezTo>
                  <a:pt x="204" y="-3"/>
                  <a:pt x="98" y="11"/>
                  <a:pt x="36" y="86"/>
                </a:cubicBezTo>
                <a:cubicBezTo>
                  <a:pt x="-30" y="166"/>
                  <a:pt x="4" y="274"/>
                  <a:pt x="58" y="350"/>
                </a:cubicBezTo>
                <a:cubicBezTo>
                  <a:pt x="197" y="546"/>
                  <a:pt x="457" y="616"/>
                  <a:pt x="599" y="806"/>
                </a:cubicBezTo>
                <a:cubicBezTo>
                  <a:pt x="622" y="851"/>
                  <a:pt x="630" y="864"/>
                  <a:pt x="626" y="898"/>
                </a:cubicBezTo>
                <a:cubicBezTo>
                  <a:pt x="571" y="973"/>
                  <a:pt x="508" y="994"/>
                  <a:pt x="412" y="1008"/>
                </a:cubicBezTo>
                <a:cubicBezTo>
                  <a:pt x="379" y="1010"/>
                  <a:pt x="347" y="1013"/>
                  <a:pt x="314" y="1015"/>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 name=" 4"/>
          <p:cNvSpPr>
            <a:spLocks noRot="1" noChangeAspect="1" noEditPoints="1" noChangeArrowheads="1" noChangeShapeType="1" noTextEdit="1"/>
          </p:cNvSpPr>
          <p:nvPr/>
        </p:nvSpPr>
        <p:spPr bwMode="auto">
          <a:xfrm>
            <a:off x="2128838" y="647700"/>
            <a:ext cx="285750" cy="285750"/>
          </a:xfrm>
          <a:custGeom>
            <a:avLst/>
            <a:gdLst>
              <a:gd name="T0" fmla="+- 0 6086 5915"/>
              <a:gd name="T1" fmla="*/ T0 w 793"/>
              <a:gd name="T2" fmla="+- 0 1959 1801"/>
              <a:gd name="T3" fmla="*/ 1959 h 792"/>
              <a:gd name="T4" fmla="+- 0 6047 5915"/>
              <a:gd name="T5" fmla="*/ T4 w 793"/>
              <a:gd name="T6" fmla="+- 0 1964 1801"/>
              <a:gd name="T7" fmla="*/ 1964 h 792"/>
              <a:gd name="T8" fmla="+- 0 6022 5915"/>
              <a:gd name="T9" fmla="*/ T8 w 793"/>
              <a:gd name="T10" fmla="+- 0 1957 1801"/>
              <a:gd name="T11" fmla="*/ 1957 h 792"/>
              <a:gd name="T12" fmla="+- 0 6004 5915"/>
              <a:gd name="T13" fmla="*/ T12 w 793"/>
              <a:gd name="T14" fmla="+- 0 2005 1801"/>
              <a:gd name="T15" fmla="*/ 2005 h 792"/>
              <a:gd name="T16" fmla="+- 0 5950 5915"/>
              <a:gd name="T17" fmla="*/ T16 w 793"/>
              <a:gd name="T18" fmla="+- 0 2149 1801"/>
              <a:gd name="T19" fmla="*/ 2149 h 792"/>
              <a:gd name="T20" fmla="+- 0 5976 5915"/>
              <a:gd name="T21" fmla="*/ T20 w 793"/>
              <a:gd name="T22" fmla="+- 0 2328 1801"/>
              <a:gd name="T23" fmla="*/ 2328 h 792"/>
              <a:gd name="T24" fmla="+- 0 5977 5915"/>
              <a:gd name="T25" fmla="*/ T24 w 793"/>
              <a:gd name="T26" fmla="+- 0 2479 1801"/>
              <a:gd name="T27" fmla="*/ 2479 h 792"/>
              <a:gd name="T28" fmla="+- 0 5977 5915"/>
              <a:gd name="T29" fmla="*/ T28 w 793"/>
              <a:gd name="T30" fmla="+- 0 2491 1801"/>
              <a:gd name="T31" fmla="*/ 2491 h 792"/>
              <a:gd name="T32" fmla="+- 0 5977 5915"/>
              <a:gd name="T33" fmla="*/ T32 w 793"/>
              <a:gd name="T34" fmla="+- 0 2494 1801"/>
              <a:gd name="T35" fmla="*/ 2494 h 792"/>
              <a:gd name="T36" fmla="+- 0 5977 5915"/>
              <a:gd name="T37" fmla="*/ T36 w 793"/>
              <a:gd name="T38" fmla="+- 0 2501 1801"/>
              <a:gd name="T39" fmla="*/ 2501 h 792"/>
              <a:gd name="T40" fmla="+- 0 5961 5915"/>
              <a:gd name="T41" fmla="*/ T40 w 793"/>
              <a:gd name="T42" fmla="+- 0 2445 1801"/>
              <a:gd name="T43" fmla="*/ 2445 h 792"/>
              <a:gd name="T44" fmla="+- 0 5943 5915"/>
              <a:gd name="T45" fmla="*/ T44 w 793"/>
              <a:gd name="T46" fmla="+- 0 2392 1801"/>
              <a:gd name="T47" fmla="*/ 2392 h 792"/>
              <a:gd name="T48" fmla="+- 0 5933 5915"/>
              <a:gd name="T49" fmla="*/ T48 w 793"/>
              <a:gd name="T50" fmla="+- 0 2334 1801"/>
              <a:gd name="T51" fmla="*/ 2334 h 792"/>
              <a:gd name="T52" fmla="+- 0 5914 5915"/>
              <a:gd name="T53" fmla="*/ T52 w 793"/>
              <a:gd name="T54" fmla="+- 0 2223 1801"/>
              <a:gd name="T55" fmla="*/ 2223 h 792"/>
              <a:gd name="T56" fmla="+- 0 5894 5915"/>
              <a:gd name="T57" fmla="*/ T56 w 793"/>
              <a:gd name="T58" fmla="+- 0 2103 1801"/>
              <a:gd name="T59" fmla="*/ 2103 h 792"/>
              <a:gd name="T60" fmla="+- 0 5969 5915"/>
              <a:gd name="T61" fmla="*/ T60 w 793"/>
              <a:gd name="T62" fmla="+- 0 2007 1801"/>
              <a:gd name="T63" fmla="*/ 2007 h 792"/>
              <a:gd name="T64" fmla="+- 0 6069 5915"/>
              <a:gd name="T65" fmla="*/ T64 w 793"/>
              <a:gd name="T66" fmla="+- 0 1878 1801"/>
              <a:gd name="T67" fmla="*/ 1878 h 792"/>
              <a:gd name="T68" fmla="+- 0 6284 5915"/>
              <a:gd name="T69" fmla="*/ T68 w 793"/>
              <a:gd name="T70" fmla="+- 0 1836 1801"/>
              <a:gd name="T71" fmla="*/ 1836 h 792"/>
              <a:gd name="T72" fmla="+- 0 6434 5915"/>
              <a:gd name="T73" fmla="*/ T72 w 793"/>
              <a:gd name="T74" fmla="+- 0 1812 1801"/>
              <a:gd name="T75" fmla="*/ 1812 h 792"/>
              <a:gd name="T76" fmla="+- 0 6536 5915"/>
              <a:gd name="T77" fmla="*/ T76 w 793"/>
              <a:gd name="T78" fmla="+- 0 1795 1801"/>
              <a:gd name="T79" fmla="*/ 1795 h 792"/>
              <a:gd name="T80" fmla="+- 0 6611 5915"/>
              <a:gd name="T81" fmla="*/ T80 w 793"/>
              <a:gd name="T82" fmla="+- 0 1791 1801"/>
              <a:gd name="T83" fmla="*/ 1791 h 792"/>
              <a:gd name="T84" fmla="+- 0 6696 5915"/>
              <a:gd name="T85" fmla="*/ T84 w 793"/>
              <a:gd name="T86" fmla="+- 0 1845 1801"/>
              <a:gd name="T87" fmla="*/ 1845 h 792"/>
              <a:gd name="T88" fmla="+- 0 6709 5915"/>
              <a:gd name="T89" fmla="*/ T88 w 793"/>
              <a:gd name="T90" fmla="+- 0 1927 1801"/>
              <a:gd name="T91" fmla="*/ 1927 h 792"/>
              <a:gd name="T92" fmla="+- 0 6673 5915"/>
              <a:gd name="T93" fmla="*/ T92 w 793"/>
              <a:gd name="T94" fmla="+- 0 1958 1801"/>
              <a:gd name="T95" fmla="*/ 1958 h 792"/>
              <a:gd name="T96" fmla="+- 0 6604 5915"/>
              <a:gd name="T97" fmla="*/ T96 w 793"/>
              <a:gd name="T98" fmla="+- 0 2007 1801"/>
              <a:gd name="T99" fmla="*/ 2007 h 792"/>
              <a:gd name="T100" fmla="+- 0 6494 5915"/>
              <a:gd name="T101" fmla="*/ T100 w 793"/>
              <a:gd name="T102" fmla="+- 0 2085 1801"/>
              <a:gd name="T103" fmla="*/ 2085 h 792"/>
              <a:gd name="T104" fmla="+- 0 6361 5915"/>
              <a:gd name="T105" fmla="*/ T104 w 793"/>
              <a:gd name="T106" fmla="+- 0 2135 1801"/>
              <a:gd name="T107" fmla="*/ 2135 h 792"/>
              <a:gd name="T108" fmla="+- 0 6235 5915"/>
              <a:gd name="T109" fmla="*/ T108 w 793"/>
              <a:gd name="T110" fmla="+- 0 2180 1801"/>
              <a:gd name="T111" fmla="*/ 2180 h 792"/>
              <a:gd name="T112" fmla="+- 0 6205 5915"/>
              <a:gd name="T113" fmla="*/ T112 w 793"/>
              <a:gd name="T114" fmla="+- 0 2191 1801"/>
              <a:gd name="T115" fmla="*/ 2191 h 792"/>
              <a:gd name="T116" fmla="+- 0 6184 5915"/>
              <a:gd name="T117" fmla="*/ T116 w 793"/>
              <a:gd name="T118" fmla="+- 0 2201 1801"/>
              <a:gd name="T119" fmla="*/ 2201 h 792"/>
              <a:gd name="T120" fmla="+- 0 6159 5915"/>
              <a:gd name="T121" fmla="*/ T120 w 793"/>
              <a:gd name="T122" fmla="+- 0 2215 1801"/>
              <a:gd name="T123" fmla="*/ 2215 h 792"/>
              <a:gd name="T124" fmla="+- 0 6224 5915"/>
              <a:gd name="T125" fmla="*/ T124 w 793"/>
              <a:gd name="T126" fmla="+- 0 2232 1801"/>
              <a:gd name="T127" fmla="*/ 2232 h 792"/>
              <a:gd name="T128" fmla="+- 0 6290 5915"/>
              <a:gd name="T129" fmla="*/ T128 w 793"/>
              <a:gd name="T130" fmla="+- 0 2245 1801"/>
              <a:gd name="T131" fmla="*/ 2245 h 792"/>
              <a:gd name="T132" fmla="+- 0 6355 5915"/>
              <a:gd name="T133" fmla="*/ T132 w 793"/>
              <a:gd name="T134" fmla="+- 0 2260 1801"/>
              <a:gd name="T135" fmla="*/ 2260 h 792"/>
              <a:gd name="T136" fmla="+- 0 6449 5915"/>
              <a:gd name="T137" fmla="*/ T136 w 793"/>
              <a:gd name="T138" fmla="+- 0 2282 1801"/>
              <a:gd name="T139" fmla="*/ 2282 h 792"/>
              <a:gd name="T140" fmla="+- 0 6591 5915"/>
              <a:gd name="T141" fmla="*/ T140 w 793"/>
              <a:gd name="T142" fmla="+- 0 2300 1801"/>
              <a:gd name="T143" fmla="*/ 2300 h 792"/>
              <a:gd name="T144" fmla="+- 0 6654 5915"/>
              <a:gd name="T145" fmla="*/ T144 w 793"/>
              <a:gd name="T146" fmla="+- 0 2384 1801"/>
              <a:gd name="T147" fmla="*/ 2384 h 792"/>
              <a:gd name="T148" fmla="+- 0 6659 5915"/>
              <a:gd name="T149" fmla="*/ T148 w 793"/>
              <a:gd name="T150" fmla="+- 0 2395 1801"/>
              <a:gd name="T151" fmla="*/ 2395 h 792"/>
              <a:gd name="T152" fmla="+- 0 6663 5915"/>
              <a:gd name="T153" fmla="*/ T152 w 793"/>
              <a:gd name="T154" fmla="+- 0 2405 1801"/>
              <a:gd name="T155" fmla="*/ 2405 h 792"/>
              <a:gd name="T156" fmla="+- 0 6668 5915"/>
              <a:gd name="T157" fmla="*/ T156 w 793"/>
              <a:gd name="T158" fmla="+- 0 2416 1801"/>
              <a:gd name="T159" fmla="*/ 2416 h 792"/>
              <a:gd name="T160" fmla="+- 0 6628 5915"/>
              <a:gd name="T161" fmla="*/ T160 w 793"/>
              <a:gd name="T162" fmla="+- 0 2488 1801"/>
              <a:gd name="T163" fmla="*/ 2488 h 792"/>
              <a:gd name="T164" fmla="+- 0 6571 5915"/>
              <a:gd name="T165" fmla="*/ T164 w 793"/>
              <a:gd name="T166" fmla="+- 0 2513 1801"/>
              <a:gd name="T167" fmla="*/ 2513 h 792"/>
              <a:gd name="T168" fmla="+- 0 6490 5915"/>
              <a:gd name="T169" fmla="*/ T168 w 793"/>
              <a:gd name="T170" fmla="+- 0 2536 1801"/>
              <a:gd name="T171" fmla="*/ 2536 h 792"/>
              <a:gd name="T172" fmla="+- 0 6379 5915"/>
              <a:gd name="T173" fmla="*/ T172 w 793"/>
              <a:gd name="T174" fmla="+- 0 2568 1801"/>
              <a:gd name="T175" fmla="*/ 2568 h 792"/>
              <a:gd name="T176" fmla="+- 0 6218 5915"/>
              <a:gd name="T177" fmla="*/ T176 w 793"/>
              <a:gd name="T178" fmla="+- 0 2612 1801"/>
              <a:gd name="T179" fmla="*/ 2612 h 792"/>
              <a:gd name="T180" fmla="+- 0 6102 5915"/>
              <a:gd name="T181" fmla="*/ T180 w 793"/>
              <a:gd name="T182" fmla="+- 0 2592 1801"/>
              <a:gd name="T183" fmla="*/ 2592 h 792"/>
              <a:gd name="T184" fmla="+- 0 6010 5915"/>
              <a:gd name="T185" fmla="*/ T184 w 793"/>
              <a:gd name="T186" fmla="+- 0 2576 1801"/>
              <a:gd name="T187" fmla="*/ 2576 h 792"/>
              <a:gd name="T188" fmla="+- 0 5980 5915"/>
              <a:gd name="T189" fmla="*/ T188 w 793"/>
              <a:gd name="T190" fmla="+- 0 2539 1801"/>
              <a:gd name="T191" fmla="*/ 2539 h 792"/>
              <a:gd name="T192" fmla="+- 0 5984 5915"/>
              <a:gd name="T193" fmla="*/ T192 w 793"/>
              <a:gd name="T194" fmla="+- 0 2458 1801"/>
              <a:gd name="T195" fmla="*/ 2458 h 7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Lst>
            <a:rect l="0" t="0" r="r" b="b"/>
            <a:pathLst>
              <a:path w="793" h="792" extrusionOk="0">
                <a:moveTo>
                  <a:pt x="171" y="158"/>
                </a:moveTo>
                <a:cubicBezTo>
                  <a:pt x="132" y="163"/>
                  <a:pt x="107" y="156"/>
                  <a:pt x="89" y="204"/>
                </a:cubicBezTo>
                <a:cubicBezTo>
                  <a:pt x="35" y="348"/>
                  <a:pt x="61" y="527"/>
                  <a:pt x="62" y="678"/>
                </a:cubicBezTo>
                <a:cubicBezTo>
                  <a:pt x="62" y="690"/>
                  <a:pt x="62" y="693"/>
                  <a:pt x="62" y="700"/>
                </a:cubicBezTo>
                <a:cubicBezTo>
                  <a:pt x="46" y="644"/>
                  <a:pt x="28" y="591"/>
                  <a:pt x="18" y="533"/>
                </a:cubicBezTo>
                <a:cubicBezTo>
                  <a:pt x="-1" y="422"/>
                  <a:pt x="-21" y="302"/>
                  <a:pt x="54" y="206"/>
                </a:cubicBezTo>
                <a:cubicBezTo>
                  <a:pt x="154" y="77"/>
                  <a:pt x="369" y="35"/>
                  <a:pt x="519" y="11"/>
                </a:cubicBezTo>
                <a:cubicBezTo>
                  <a:pt x="621" y="-6"/>
                  <a:pt x="696" y="-10"/>
                  <a:pt x="781" y="44"/>
                </a:cubicBezTo>
                <a:cubicBezTo>
                  <a:pt x="794" y="126"/>
                  <a:pt x="758" y="157"/>
                  <a:pt x="689" y="206"/>
                </a:cubicBezTo>
                <a:cubicBezTo>
                  <a:pt x="579" y="284"/>
                  <a:pt x="446" y="334"/>
                  <a:pt x="320" y="379"/>
                </a:cubicBezTo>
                <a:cubicBezTo>
                  <a:pt x="290" y="390"/>
                  <a:pt x="269" y="400"/>
                  <a:pt x="244" y="414"/>
                </a:cubicBezTo>
                <a:cubicBezTo>
                  <a:pt x="309" y="431"/>
                  <a:pt x="375" y="444"/>
                  <a:pt x="440" y="459"/>
                </a:cubicBezTo>
                <a:cubicBezTo>
                  <a:pt x="534" y="481"/>
                  <a:pt x="676" y="499"/>
                  <a:pt x="739" y="583"/>
                </a:cubicBezTo>
                <a:cubicBezTo>
                  <a:pt x="744" y="594"/>
                  <a:pt x="748" y="604"/>
                  <a:pt x="753" y="615"/>
                </a:cubicBezTo>
                <a:cubicBezTo>
                  <a:pt x="713" y="687"/>
                  <a:pt x="656" y="712"/>
                  <a:pt x="575" y="735"/>
                </a:cubicBezTo>
                <a:cubicBezTo>
                  <a:pt x="464" y="767"/>
                  <a:pt x="303" y="811"/>
                  <a:pt x="187" y="791"/>
                </a:cubicBezTo>
                <a:cubicBezTo>
                  <a:pt x="95" y="775"/>
                  <a:pt x="65" y="738"/>
                  <a:pt x="69" y="657"/>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9" name=" 5"/>
          <p:cNvSpPr>
            <a:spLocks noRot="1" noChangeAspect="1" noEditPoints="1" noChangeArrowheads="1" noChangeShapeType="1" noTextEdit="1"/>
          </p:cNvSpPr>
          <p:nvPr/>
        </p:nvSpPr>
        <p:spPr bwMode="auto">
          <a:xfrm>
            <a:off x="3144838" y="663575"/>
            <a:ext cx="534987" cy="196850"/>
          </a:xfrm>
          <a:custGeom>
            <a:avLst/>
            <a:gdLst>
              <a:gd name="T0" fmla="+- 0 8735 8735"/>
              <a:gd name="T1" fmla="*/ T0 w 1487"/>
              <a:gd name="T2" fmla="+- 0 2228 1845"/>
              <a:gd name="T3" fmla="*/ 2228 h 545"/>
              <a:gd name="T4" fmla="+- 0 8926 8735"/>
              <a:gd name="T5" fmla="*/ T4 w 1487"/>
              <a:gd name="T6" fmla="+- 0 2227 1845"/>
              <a:gd name="T7" fmla="*/ 2227 h 545"/>
              <a:gd name="T8" fmla="+- 0 9571 8735"/>
              <a:gd name="T9" fmla="*/ T8 w 1487"/>
              <a:gd name="T10" fmla="+- 0 2180 1845"/>
              <a:gd name="T11" fmla="*/ 2180 h 545"/>
              <a:gd name="T12" fmla="+- 0 10129 8735"/>
              <a:gd name="T13" fmla="*/ T12 w 1487"/>
              <a:gd name="T14" fmla="+- 0 2064 1845"/>
              <a:gd name="T15" fmla="*/ 2064 h 545"/>
              <a:gd name="T16" fmla="+- 0 10106 8735"/>
              <a:gd name="T17" fmla="*/ T16 w 1487"/>
              <a:gd name="T18" fmla="+- 0 2026 1845"/>
              <a:gd name="T19" fmla="*/ 2026 h 545"/>
              <a:gd name="T20" fmla="+- 0 9788 8735"/>
              <a:gd name="T21" fmla="*/ T20 w 1487"/>
              <a:gd name="T22" fmla="+- 0 1901 1845"/>
              <a:gd name="T23" fmla="*/ 1901 h 545"/>
              <a:gd name="T24" fmla="+- 0 9728 8735"/>
              <a:gd name="T25" fmla="*/ T24 w 1487"/>
              <a:gd name="T26" fmla="+- 0 1845 1845"/>
              <a:gd name="T27" fmla="*/ 1845 h 545"/>
              <a:gd name="T28" fmla="+- 0 9745 8735"/>
              <a:gd name="T29" fmla="*/ T28 w 1487"/>
              <a:gd name="T30" fmla="+- 0 1912 1845"/>
              <a:gd name="T31" fmla="*/ 1912 h 545"/>
              <a:gd name="T32" fmla="+- 0 10079 8735"/>
              <a:gd name="T33" fmla="*/ T32 w 1487"/>
              <a:gd name="T34" fmla="+- 0 2106 1845"/>
              <a:gd name="T35" fmla="*/ 2106 h 545"/>
              <a:gd name="T36" fmla="+- 0 10221 8735"/>
              <a:gd name="T37" fmla="*/ T36 w 1487"/>
              <a:gd name="T38" fmla="+- 0 2199 1845"/>
              <a:gd name="T39" fmla="*/ 2199 h 545"/>
              <a:gd name="T40" fmla="+- 0 10028 8735"/>
              <a:gd name="T41" fmla="*/ T40 w 1487"/>
              <a:gd name="T42" fmla="+- 0 2260 1845"/>
              <a:gd name="T43" fmla="*/ 2260 h 545"/>
              <a:gd name="T44" fmla="+- 0 9666 8735"/>
              <a:gd name="T45" fmla="*/ T44 w 1487"/>
              <a:gd name="T46" fmla="+- 0 2389 1845"/>
              <a:gd name="T47" fmla="*/ 2389 h 54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487" h="545" extrusionOk="0">
                <a:moveTo>
                  <a:pt x="0" y="383"/>
                </a:moveTo>
                <a:cubicBezTo>
                  <a:pt x="64" y="385"/>
                  <a:pt x="127" y="384"/>
                  <a:pt x="191" y="382"/>
                </a:cubicBezTo>
                <a:cubicBezTo>
                  <a:pt x="407" y="376"/>
                  <a:pt x="621" y="361"/>
                  <a:pt x="836" y="335"/>
                </a:cubicBezTo>
                <a:cubicBezTo>
                  <a:pt x="906" y="326"/>
                  <a:pt x="1361" y="307"/>
                  <a:pt x="1394" y="219"/>
                </a:cubicBezTo>
                <a:cubicBezTo>
                  <a:pt x="1403" y="195"/>
                  <a:pt x="1401" y="186"/>
                  <a:pt x="1371" y="181"/>
                </a:cubicBezTo>
              </a:path>
              <a:path w="1487" h="545" extrusionOk="0">
                <a:moveTo>
                  <a:pt x="1053" y="56"/>
                </a:moveTo>
                <a:cubicBezTo>
                  <a:pt x="1034" y="37"/>
                  <a:pt x="1011" y="16"/>
                  <a:pt x="993" y="0"/>
                </a:cubicBezTo>
                <a:cubicBezTo>
                  <a:pt x="986" y="25"/>
                  <a:pt x="983" y="39"/>
                  <a:pt x="1010" y="67"/>
                </a:cubicBezTo>
                <a:cubicBezTo>
                  <a:pt x="1098" y="159"/>
                  <a:pt x="1233" y="204"/>
                  <a:pt x="1344" y="261"/>
                </a:cubicBezTo>
                <a:cubicBezTo>
                  <a:pt x="1397" y="288"/>
                  <a:pt x="1446" y="312"/>
                  <a:pt x="1486" y="354"/>
                </a:cubicBezTo>
                <a:cubicBezTo>
                  <a:pt x="1424" y="381"/>
                  <a:pt x="1358" y="396"/>
                  <a:pt x="1293" y="415"/>
                </a:cubicBezTo>
                <a:cubicBezTo>
                  <a:pt x="1170" y="451"/>
                  <a:pt x="1051" y="497"/>
                  <a:pt x="931" y="544"/>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0" name=" 6"/>
          <p:cNvSpPr>
            <a:spLocks noRot="1" noChangeAspect="1" noEditPoints="1" noChangeArrowheads="1" noChangeShapeType="1" noTextEdit="1"/>
          </p:cNvSpPr>
          <p:nvPr/>
        </p:nvSpPr>
        <p:spPr bwMode="auto">
          <a:xfrm>
            <a:off x="4300538" y="571500"/>
            <a:ext cx="1782762" cy="400050"/>
          </a:xfrm>
          <a:custGeom>
            <a:avLst/>
            <a:gdLst>
              <a:gd name="T0" fmla="+- 0 12012 11944"/>
              <a:gd name="T1" fmla="*/ T0 w 4956"/>
              <a:gd name="T2" fmla="+- 0 1830 1586"/>
              <a:gd name="T3" fmla="*/ 1830 h 1112"/>
              <a:gd name="T4" fmla="+- 0 11963 11944"/>
              <a:gd name="T5" fmla="*/ T4 w 4956"/>
              <a:gd name="T6" fmla="+- 0 1752 1586"/>
              <a:gd name="T7" fmla="*/ 1752 h 1112"/>
              <a:gd name="T8" fmla="+- 0 11970 11944"/>
              <a:gd name="T9" fmla="*/ T8 w 4956"/>
              <a:gd name="T10" fmla="+- 0 2132 1586"/>
              <a:gd name="T11" fmla="*/ 2132 h 1112"/>
              <a:gd name="T12" fmla="+- 0 11947 11944"/>
              <a:gd name="T13" fmla="*/ T12 w 4956"/>
              <a:gd name="T14" fmla="+- 0 2692 1586"/>
              <a:gd name="T15" fmla="*/ 2692 h 1112"/>
              <a:gd name="T16" fmla="+- 0 12080 11944"/>
              <a:gd name="T17" fmla="*/ T16 w 4956"/>
              <a:gd name="T18" fmla="+- 0 1831 1586"/>
              <a:gd name="T19" fmla="*/ 1831 h 1112"/>
              <a:gd name="T20" fmla="+- 0 12292 11944"/>
              <a:gd name="T21" fmla="*/ T20 w 4956"/>
              <a:gd name="T22" fmla="+- 0 1595 1586"/>
              <a:gd name="T23" fmla="*/ 1595 h 1112"/>
              <a:gd name="T24" fmla="+- 0 12237 11944"/>
              <a:gd name="T25" fmla="*/ T24 w 4956"/>
              <a:gd name="T26" fmla="+- 0 1977 1586"/>
              <a:gd name="T27" fmla="*/ 1977 h 1112"/>
              <a:gd name="T28" fmla="+- 0 13331 11944"/>
              <a:gd name="T29" fmla="*/ T28 w 4956"/>
              <a:gd name="T30" fmla="+- 0 2251 1586"/>
              <a:gd name="T31" fmla="*/ 2251 h 1112"/>
              <a:gd name="T32" fmla="+- 0 13239 11944"/>
              <a:gd name="T33" fmla="*/ T32 w 4956"/>
              <a:gd name="T34" fmla="+- 0 2215 1586"/>
              <a:gd name="T35" fmla="*/ 2215 h 1112"/>
              <a:gd name="T36" fmla="+- 0 12945 11944"/>
              <a:gd name="T37" fmla="*/ T36 w 4956"/>
              <a:gd name="T38" fmla="+- 0 2148 1586"/>
              <a:gd name="T39" fmla="*/ 2148 h 1112"/>
              <a:gd name="T40" fmla="+- 0 12580 11944"/>
              <a:gd name="T41" fmla="*/ T40 w 4956"/>
              <a:gd name="T42" fmla="+- 0 2569 1586"/>
              <a:gd name="T43" fmla="*/ 2569 h 1112"/>
              <a:gd name="T44" fmla="+- 0 13226 11944"/>
              <a:gd name="T45" fmla="*/ T44 w 4956"/>
              <a:gd name="T46" fmla="+- 0 2380 1586"/>
              <a:gd name="T47" fmla="*/ 2380 h 1112"/>
              <a:gd name="T48" fmla="+- 0 13301 11944"/>
              <a:gd name="T49" fmla="*/ T48 w 4956"/>
              <a:gd name="T50" fmla="+- 0 2238 1586"/>
              <a:gd name="T51" fmla="*/ 2238 h 1112"/>
              <a:gd name="T52" fmla="+- 0 13669 11944"/>
              <a:gd name="T53" fmla="*/ T52 w 4956"/>
              <a:gd name="T54" fmla="+- 0 2444 1586"/>
              <a:gd name="T55" fmla="*/ 2444 h 1112"/>
              <a:gd name="T56" fmla="+- 0 13926 11944"/>
              <a:gd name="T57" fmla="*/ T56 w 4956"/>
              <a:gd name="T58" fmla="+- 0 2001 1586"/>
              <a:gd name="T59" fmla="*/ 2001 h 1112"/>
              <a:gd name="T60" fmla="+- 0 13959 11944"/>
              <a:gd name="T61" fmla="*/ T60 w 4956"/>
              <a:gd name="T62" fmla="+- 0 2109 1586"/>
              <a:gd name="T63" fmla="*/ 2109 h 1112"/>
              <a:gd name="T64" fmla="+- 0 14109 11944"/>
              <a:gd name="T65" fmla="*/ T64 w 4956"/>
              <a:gd name="T66" fmla="+- 0 2337 1586"/>
              <a:gd name="T67" fmla="*/ 2337 h 1112"/>
              <a:gd name="T68" fmla="+- 0 14320 11944"/>
              <a:gd name="T69" fmla="*/ T68 w 4956"/>
              <a:gd name="T70" fmla="+- 0 2405 1586"/>
              <a:gd name="T71" fmla="*/ 2405 h 1112"/>
              <a:gd name="T72" fmla="+- 0 14885 11944"/>
              <a:gd name="T73" fmla="*/ T72 w 4956"/>
              <a:gd name="T74" fmla="+- 0 1734 1586"/>
              <a:gd name="T75" fmla="*/ 1734 h 1112"/>
              <a:gd name="T76" fmla="+- 0 14770 11944"/>
              <a:gd name="T77" fmla="*/ T76 w 4956"/>
              <a:gd name="T78" fmla="+- 0 2064 1586"/>
              <a:gd name="T79" fmla="*/ 2064 h 1112"/>
              <a:gd name="T80" fmla="+- 0 15585 11944"/>
              <a:gd name="T81" fmla="*/ T80 w 4956"/>
              <a:gd name="T82" fmla="+- 0 2044 1586"/>
              <a:gd name="T83" fmla="*/ 2044 h 1112"/>
              <a:gd name="T84" fmla="+- 0 15577 11944"/>
              <a:gd name="T85" fmla="*/ T84 w 4956"/>
              <a:gd name="T86" fmla="+- 0 1955 1586"/>
              <a:gd name="T87" fmla="*/ 1955 h 1112"/>
              <a:gd name="T88" fmla="+- 0 15554 11944"/>
              <a:gd name="T89" fmla="*/ T88 w 4956"/>
              <a:gd name="T90" fmla="+- 0 2240 1586"/>
              <a:gd name="T91" fmla="*/ 2240 h 1112"/>
              <a:gd name="T92" fmla="+- 0 14681 11944"/>
              <a:gd name="T93" fmla="*/ T92 w 4956"/>
              <a:gd name="T94" fmla="+- 0 2044 1586"/>
              <a:gd name="T95" fmla="*/ 2044 h 1112"/>
              <a:gd name="T96" fmla="+- 0 14868 11944"/>
              <a:gd name="T97" fmla="*/ T96 w 4956"/>
              <a:gd name="T98" fmla="+- 0 1894 1586"/>
              <a:gd name="T99" fmla="*/ 1894 h 1112"/>
              <a:gd name="T100" fmla="+- 0 15422 11944"/>
              <a:gd name="T101" fmla="*/ T100 w 4956"/>
              <a:gd name="T102" fmla="+- 0 1623 1586"/>
              <a:gd name="T103" fmla="*/ 1623 h 1112"/>
              <a:gd name="T104" fmla="+- 0 15963 11944"/>
              <a:gd name="T105" fmla="*/ T104 w 4956"/>
              <a:gd name="T106" fmla="+- 0 1994 1586"/>
              <a:gd name="T107" fmla="*/ 1994 h 1112"/>
              <a:gd name="T108" fmla="+- 0 16224 11944"/>
              <a:gd name="T109" fmla="*/ T108 w 4956"/>
              <a:gd name="T110" fmla="+- 0 1948 1586"/>
              <a:gd name="T111" fmla="*/ 1948 h 1112"/>
              <a:gd name="T112" fmla="+- 0 16200 11944"/>
              <a:gd name="T113" fmla="*/ T112 w 4956"/>
              <a:gd name="T114" fmla="+- 0 1876 1586"/>
              <a:gd name="T115" fmla="*/ 1876 h 1112"/>
              <a:gd name="T116" fmla="+- 0 16102 11944"/>
              <a:gd name="T117" fmla="*/ T116 w 4956"/>
              <a:gd name="T118" fmla="+- 0 2220 1586"/>
              <a:gd name="T119" fmla="*/ 2220 h 1112"/>
              <a:gd name="T120" fmla="+- 0 16761 11944"/>
              <a:gd name="T121" fmla="*/ T120 w 4956"/>
              <a:gd name="T122" fmla="+- 0 2249 1586"/>
              <a:gd name="T123" fmla="*/ 2249 h 1112"/>
              <a:gd name="T124" fmla="+- 0 16795 11944"/>
              <a:gd name="T125" fmla="*/ T124 w 4956"/>
              <a:gd name="T126" fmla="+- 0 1845 1586"/>
              <a:gd name="T127" fmla="*/ 1845 h 1112"/>
              <a:gd name="T128" fmla="+- 0 16717 11944"/>
              <a:gd name="T129" fmla="*/ T128 w 4956"/>
              <a:gd name="T130" fmla="+- 0 2132 1586"/>
              <a:gd name="T131" fmla="*/ 2132 h 1112"/>
              <a:gd name="T132" fmla="+- 0 16786 11944"/>
              <a:gd name="T133" fmla="*/ T132 w 4956"/>
              <a:gd name="T134" fmla="+- 0 2294 1586"/>
              <a:gd name="T135" fmla="*/ 2294 h 1112"/>
              <a:gd name="T136" fmla="+- 0 16338 11944"/>
              <a:gd name="T137" fmla="*/ T136 w 4956"/>
              <a:gd name="T138" fmla="+- 0 2292 1586"/>
              <a:gd name="T139" fmla="*/ 2292 h 111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Lst>
            <a:rect l="0" t="0" r="r" b="b"/>
            <a:pathLst>
              <a:path w="4956" h="1112" extrusionOk="0">
                <a:moveTo>
                  <a:pt x="83" y="290"/>
                </a:moveTo>
                <a:cubicBezTo>
                  <a:pt x="79" y="275"/>
                  <a:pt x="76" y="259"/>
                  <a:pt x="68" y="244"/>
                </a:cubicBezTo>
                <a:cubicBezTo>
                  <a:pt x="58" y="226"/>
                  <a:pt x="45" y="209"/>
                  <a:pt x="35" y="191"/>
                </a:cubicBezTo>
                <a:cubicBezTo>
                  <a:pt x="30" y="183"/>
                  <a:pt x="23" y="173"/>
                  <a:pt x="19" y="166"/>
                </a:cubicBezTo>
                <a:cubicBezTo>
                  <a:pt x="19" y="166"/>
                  <a:pt x="19" y="165"/>
                  <a:pt x="19" y="165"/>
                </a:cubicBezTo>
                <a:cubicBezTo>
                  <a:pt x="19" y="292"/>
                  <a:pt x="25" y="419"/>
                  <a:pt x="26" y="546"/>
                </a:cubicBezTo>
                <a:cubicBezTo>
                  <a:pt x="27" y="671"/>
                  <a:pt x="29" y="796"/>
                  <a:pt x="20" y="921"/>
                </a:cubicBezTo>
                <a:cubicBezTo>
                  <a:pt x="16" y="982"/>
                  <a:pt x="-1" y="1045"/>
                  <a:pt x="3" y="1106"/>
                </a:cubicBezTo>
                <a:cubicBezTo>
                  <a:pt x="4" y="1125"/>
                  <a:pt x="5" y="1078"/>
                  <a:pt x="6" y="1059"/>
                </a:cubicBezTo>
              </a:path>
              <a:path w="4956" h="1112" extrusionOk="0">
                <a:moveTo>
                  <a:pt x="136" y="245"/>
                </a:moveTo>
                <a:cubicBezTo>
                  <a:pt x="146" y="185"/>
                  <a:pt x="157" y="120"/>
                  <a:pt x="190" y="67"/>
                </a:cubicBezTo>
                <a:cubicBezTo>
                  <a:pt x="225" y="10"/>
                  <a:pt x="285" y="-10"/>
                  <a:pt x="348" y="9"/>
                </a:cubicBezTo>
                <a:cubicBezTo>
                  <a:pt x="412" y="29"/>
                  <a:pt x="471" y="90"/>
                  <a:pt x="469" y="160"/>
                </a:cubicBezTo>
                <a:cubicBezTo>
                  <a:pt x="467" y="254"/>
                  <a:pt x="360" y="342"/>
                  <a:pt x="293" y="391"/>
                </a:cubicBezTo>
                <a:cubicBezTo>
                  <a:pt x="207" y="454"/>
                  <a:pt x="124" y="512"/>
                  <a:pt x="46" y="587"/>
                </a:cubicBezTo>
              </a:path>
              <a:path w="4956" h="1112" extrusionOk="0">
                <a:moveTo>
                  <a:pt x="1387" y="665"/>
                </a:moveTo>
                <a:cubicBezTo>
                  <a:pt x="1346" y="670"/>
                  <a:pt x="1303" y="674"/>
                  <a:pt x="1264" y="677"/>
                </a:cubicBezTo>
                <a:cubicBezTo>
                  <a:pt x="1270" y="668"/>
                  <a:pt x="1283" y="643"/>
                  <a:pt x="1295" y="629"/>
                </a:cubicBezTo>
                <a:cubicBezTo>
                  <a:pt x="1335" y="582"/>
                  <a:pt x="1354" y="548"/>
                  <a:pt x="1380" y="499"/>
                </a:cubicBezTo>
                <a:cubicBezTo>
                  <a:pt x="1246" y="491"/>
                  <a:pt x="1130" y="514"/>
                  <a:pt x="1001" y="562"/>
                </a:cubicBezTo>
                <a:cubicBezTo>
                  <a:pt x="875" y="609"/>
                  <a:pt x="740" y="681"/>
                  <a:pt x="657" y="790"/>
                </a:cubicBezTo>
                <a:cubicBezTo>
                  <a:pt x="620" y="839"/>
                  <a:pt x="585" y="931"/>
                  <a:pt x="636" y="983"/>
                </a:cubicBezTo>
                <a:cubicBezTo>
                  <a:pt x="703" y="1051"/>
                  <a:pt x="841" y="1021"/>
                  <a:pt x="919" y="1000"/>
                </a:cubicBezTo>
                <a:cubicBezTo>
                  <a:pt x="1054" y="964"/>
                  <a:pt x="1181" y="890"/>
                  <a:pt x="1282" y="794"/>
                </a:cubicBezTo>
                <a:cubicBezTo>
                  <a:pt x="1324" y="754"/>
                  <a:pt x="1353" y="712"/>
                  <a:pt x="1370" y="659"/>
                </a:cubicBezTo>
                <a:cubicBezTo>
                  <a:pt x="1369" y="652"/>
                  <a:pt x="1366" y="650"/>
                  <a:pt x="1357" y="652"/>
                </a:cubicBezTo>
                <a:cubicBezTo>
                  <a:pt x="1349" y="692"/>
                  <a:pt x="1304" y="702"/>
                  <a:pt x="1340" y="755"/>
                </a:cubicBezTo>
                <a:cubicBezTo>
                  <a:pt x="1417" y="868"/>
                  <a:pt x="1605" y="871"/>
                  <a:pt x="1725" y="858"/>
                </a:cubicBezTo>
                <a:cubicBezTo>
                  <a:pt x="1869" y="842"/>
                  <a:pt x="2088" y="747"/>
                  <a:pt x="2096" y="573"/>
                </a:cubicBezTo>
                <a:cubicBezTo>
                  <a:pt x="2100" y="487"/>
                  <a:pt x="2070" y="435"/>
                  <a:pt x="1982" y="415"/>
                </a:cubicBezTo>
                <a:cubicBezTo>
                  <a:pt x="1956" y="409"/>
                  <a:pt x="1931" y="422"/>
                  <a:pt x="1914" y="421"/>
                </a:cubicBezTo>
                <a:cubicBezTo>
                  <a:pt x="1947" y="454"/>
                  <a:pt x="1970" y="492"/>
                  <a:pt x="2015" y="523"/>
                </a:cubicBezTo>
                <a:cubicBezTo>
                  <a:pt x="2063" y="556"/>
                  <a:pt x="2143" y="580"/>
                  <a:pt x="2176" y="630"/>
                </a:cubicBezTo>
                <a:cubicBezTo>
                  <a:pt x="2206" y="675"/>
                  <a:pt x="2168" y="707"/>
                  <a:pt x="2165" y="751"/>
                </a:cubicBezTo>
                <a:cubicBezTo>
                  <a:pt x="2164" y="768"/>
                  <a:pt x="2169" y="789"/>
                  <a:pt x="2168" y="803"/>
                </a:cubicBezTo>
                <a:cubicBezTo>
                  <a:pt x="2239" y="818"/>
                  <a:pt x="2300" y="827"/>
                  <a:pt x="2376" y="819"/>
                </a:cubicBezTo>
                <a:cubicBezTo>
                  <a:pt x="2558" y="801"/>
                  <a:pt x="2709" y="731"/>
                  <a:pt x="2819" y="581"/>
                </a:cubicBezTo>
                <a:cubicBezTo>
                  <a:pt x="2892" y="482"/>
                  <a:pt x="2996" y="277"/>
                  <a:pt x="2941" y="148"/>
                </a:cubicBezTo>
                <a:cubicBezTo>
                  <a:pt x="2920" y="98"/>
                  <a:pt x="2843" y="75"/>
                  <a:pt x="2802" y="117"/>
                </a:cubicBezTo>
                <a:cubicBezTo>
                  <a:pt x="2714" y="208"/>
                  <a:pt x="2780" y="386"/>
                  <a:pt x="2826" y="478"/>
                </a:cubicBezTo>
                <a:cubicBezTo>
                  <a:pt x="2925" y="676"/>
                  <a:pt x="3132" y="772"/>
                  <a:pt x="3349" y="739"/>
                </a:cubicBezTo>
                <a:cubicBezTo>
                  <a:pt x="3508" y="715"/>
                  <a:pt x="3617" y="615"/>
                  <a:pt x="3641" y="458"/>
                </a:cubicBezTo>
                <a:cubicBezTo>
                  <a:pt x="3646" y="428"/>
                  <a:pt x="3635" y="399"/>
                  <a:pt x="3635" y="371"/>
                </a:cubicBezTo>
                <a:cubicBezTo>
                  <a:pt x="3634" y="370"/>
                  <a:pt x="3634" y="370"/>
                  <a:pt x="3633" y="369"/>
                </a:cubicBezTo>
                <a:cubicBezTo>
                  <a:pt x="3629" y="399"/>
                  <a:pt x="3623" y="427"/>
                  <a:pt x="3620" y="458"/>
                </a:cubicBezTo>
                <a:cubicBezTo>
                  <a:pt x="3615" y="512"/>
                  <a:pt x="3634" y="609"/>
                  <a:pt x="3610" y="654"/>
                </a:cubicBezTo>
                <a:cubicBezTo>
                  <a:pt x="3593" y="677"/>
                  <a:pt x="3586" y="685"/>
                  <a:pt x="3564" y="686"/>
                </a:cubicBezTo>
              </a:path>
              <a:path w="4956" h="1112" extrusionOk="0">
                <a:moveTo>
                  <a:pt x="2737" y="458"/>
                </a:moveTo>
                <a:cubicBezTo>
                  <a:pt x="2728" y="421"/>
                  <a:pt x="2747" y="398"/>
                  <a:pt x="2781" y="376"/>
                </a:cubicBezTo>
                <a:cubicBezTo>
                  <a:pt x="2848" y="340"/>
                  <a:pt x="2874" y="327"/>
                  <a:pt x="2924" y="308"/>
                </a:cubicBezTo>
              </a:path>
              <a:path w="4956" h="1112" extrusionOk="0">
                <a:moveTo>
                  <a:pt x="3484" y="102"/>
                </a:moveTo>
                <a:cubicBezTo>
                  <a:pt x="3482" y="80"/>
                  <a:pt x="3477" y="59"/>
                  <a:pt x="3478" y="37"/>
                </a:cubicBezTo>
                <a:cubicBezTo>
                  <a:pt x="3480" y="9"/>
                  <a:pt x="3517" y="21"/>
                  <a:pt x="3537" y="21"/>
                </a:cubicBezTo>
              </a:path>
              <a:path w="4956" h="1112" extrusionOk="0">
                <a:moveTo>
                  <a:pt x="4019" y="408"/>
                </a:moveTo>
                <a:cubicBezTo>
                  <a:pt x="4038" y="410"/>
                  <a:pt x="4065" y="414"/>
                  <a:pt x="4090" y="412"/>
                </a:cubicBezTo>
                <a:cubicBezTo>
                  <a:pt x="4155" y="407"/>
                  <a:pt x="4220" y="388"/>
                  <a:pt x="4280" y="362"/>
                </a:cubicBezTo>
                <a:cubicBezTo>
                  <a:pt x="4328" y="341"/>
                  <a:pt x="4362" y="318"/>
                  <a:pt x="4385" y="276"/>
                </a:cubicBezTo>
                <a:cubicBezTo>
                  <a:pt x="4338" y="272"/>
                  <a:pt x="4303" y="269"/>
                  <a:pt x="4256" y="290"/>
                </a:cubicBezTo>
                <a:cubicBezTo>
                  <a:pt x="4188" y="320"/>
                  <a:pt x="4140" y="368"/>
                  <a:pt x="4124" y="442"/>
                </a:cubicBezTo>
                <a:cubicBezTo>
                  <a:pt x="4110" y="504"/>
                  <a:pt x="4114" y="584"/>
                  <a:pt x="4158" y="634"/>
                </a:cubicBezTo>
                <a:cubicBezTo>
                  <a:pt x="4228" y="714"/>
                  <a:pt x="4354" y="725"/>
                  <a:pt x="4452" y="733"/>
                </a:cubicBezTo>
                <a:cubicBezTo>
                  <a:pt x="4576" y="743"/>
                  <a:pt x="4711" y="736"/>
                  <a:pt x="4817" y="663"/>
                </a:cubicBezTo>
                <a:cubicBezTo>
                  <a:pt x="4901" y="605"/>
                  <a:pt x="4951" y="506"/>
                  <a:pt x="4955" y="405"/>
                </a:cubicBezTo>
                <a:cubicBezTo>
                  <a:pt x="4958" y="334"/>
                  <a:pt x="4923" y="270"/>
                  <a:pt x="4851" y="259"/>
                </a:cubicBezTo>
                <a:cubicBezTo>
                  <a:pt x="4803" y="251"/>
                  <a:pt x="4756" y="264"/>
                  <a:pt x="4734" y="310"/>
                </a:cubicBezTo>
                <a:cubicBezTo>
                  <a:pt x="4697" y="388"/>
                  <a:pt x="4739" y="476"/>
                  <a:pt x="4773" y="546"/>
                </a:cubicBezTo>
                <a:cubicBezTo>
                  <a:pt x="4793" y="586"/>
                  <a:pt x="4846" y="642"/>
                  <a:pt x="4848" y="688"/>
                </a:cubicBezTo>
                <a:cubicBezTo>
                  <a:pt x="4846" y="695"/>
                  <a:pt x="4844" y="701"/>
                  <a:pt x="4842" y="708"/>
                </a:cubicBezTo>
                <a:cubicBezTo>
                  <a:pt x="4749" y="741"/>
                  <a:pt x="4646" y="737"/>
                  <a:pt x="4547" y="727"/>
                </a:cubicBezTo>
                <a:cubicBezTo>
                  <a:pt x="4496" y="720"/>
                  <a:pt x="4445" y="713"/>
                  <a:pt x="4394" y="706"/>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1" name=" 7"/>
          <p:cNvSpPr>
            <a:spLocks noRot="1" noChangeAspect="1" noEditPoints="1" noChangeArrowheads="1" noChangeShapeType="1" noTextEdit="1"/>
          </p:cNvSpPr>
          <p:nvPr/>
        </p:nvSpPr>
        <p:spPr bwMode="auto">
          <a:xfrm>
            <a:off x="0" y="1066800"/>
            <a:ext cx="9244013" cy="1660525"/>
          </a:xfrm>
          <a:custGeom>
            <a:avLst/>
            <a:gdLst>
              <a:gd name="T0" fmla="+- 0 1636 21"/>
              <a:gd name="T1" fmla="*/ T0 w 25677"/>
              <a:gd name="T2" fmla="+- 0 3159 3035"/>
              <a:gd name="T3" fmla="*/ 3159 h 4611"/>
              <a:gd name="T4" fmla="+- 0 21 21"/>
              <a:gd name="T5" fmla="*/ T4 w 25677"/>
              <a:gd name="T6" fmla="+- 0 3704 3035"/>
              <a:gd name="T7" fmla="*/ 3704 h 4611"/>
              <a:gd name="T8" fmla="+- 0 1951 21"/>
              <a:gd name="T9" fmla="*/ T8 w 25677"/>
              <a:gd name="T10" fmla="+- 0 3399 3035"/>
              <a:gd name="T11" fmla="*/ 3399 h 4611"/>
              <a:gd name="T12" fmla="+- 0 5695 21"/>
              <a:gd name="T13" fmla="*/ T12 w 25677"/>
              <a:gd name="T14" fmla="+- 0 3309 3035"/>
              <a:gd name="T15" fmla="*/ 3309 h 4611"/>
              <a:gd name="T16" fmla="+- 0 7195 21"/>
              <a:gd name="T17" fmla="*/ T16 w 25677"/>
              <a:gd name="T18" fmla="+- 0 3066 3035"/>
              <a:gd name="T19" fmla="*/ 3066 h 4611"/>
              <a:gd name="T20" fmla="+- 0 7091 21"/>
              <a:gd name="T21" fmla="*/ T20 w 25677"/>
              <a:gd name="T22" fmla="+- 0 3430 3035"/>
              <a:gd name="T23" fmla="*/ 3430 h 4611"/>
              <a:gd name="T24" fmla="+- 0 878 21"/>
              <a:gd name="T25" fmla="*/ T24 w 25677"/>
              <a:gd name="T26" fmla="+- 0 5589 3035"/>
              <a:gd name="T27" fmla="*/ 5589 h 4611"/>
              <a:gd name="T28" fmla="+- 0 795 21"/>
              <a:gd name="T29" fmla="*/ T28 w 25677"/>
              <a:gd name="T30" fmla="+- 0 5788 3035"/>
              <a:gd name="T31" fmla="*/ 5788 h 4611"/>
              <a:gd name="T32" fmla="+- 0 1022 21"/>
              <a:gd name="T33" fmla="*/ T32 w 25677"/>
              <a:gd name="T34" fmla="+- 0 5371 3035"/>
              <a:gd name="T35" fmla="*/ 5371 h 4611"/>
              <a:gd name="T36" fmla="+- 0 524 21"/>
              <a:gd name="T37" fmla="*/ T36 w 25677"/>
              <a:gd name="T38" fmla="+- 0 5066 3035"/>
              <a:gd name="T39" fmla="*/ 5066 h 4611"/>
              <a:gd name="T40" fmla="+- 0 1355 21"/>
              <a:gd name="T41" fmla="*/ T40 w 25677"/>
              <a:gd name="T42" fmla="+- 0 5811 3035"/>
              <a:gd name="T43" fmla="*/ 5811 h 4611"/>
              <a:gd name="T44" fmla="+- 0 3615 21"/>
              <a:gd name="T45" fmla="*/ T44 w 25677"/>
              <a:gd name="T46" fmla="+- 0 5213 3035"/>
              <a:gd name="T47" fmla="*/ 5213 h 4611"/>
              <a:gd name="T48" fmla="+- 0 3219 21"/>
              <a:gd name="T49" fmla="*/ T48 w 25677"/>
              <a:gd name="T50" fmla="+- 0 6300 3035"/>
              <a:gd name="T51" fmla="*/ 6300 h 4611"/>
              <a:gd name="T52" fmla="+- 0 4035 21"/>
              <a:gd name="T53" fmla="*/ T52 w 25677"/>
              <a:gd name="T54" fmla="+- 0 5598 3035"/>
              <a:gd name="T55" fmla="*/ 5598 h 4611"/>
              <a:gd name="T56" fmla="+- 0 3964 21"/>
              <a:gd name="T57" fmla="*/ T56 w 25677"/>
              <a:gd name="T58" fmla="+- 0 6186 3035"/>
              <a:gd name="T59" fmla="*/ 6186 h 4611"/>
              <a:gd name="T60" fmla="+- 0 4139 21"/>
              <a:gd name="T61" fmla="*/ T60 w 25677"/>
              <a:gd name="T62" fmla="+- 0 5786 3035"/>
              <a:gd name="T63" fmla="*/ 5786 h 4611"/>
              <a:gd name="T64" fmla="+- 0 11554 21"/>
              <a:gd name="T65" fmla="*/ T64 w 25677"/>
              <a:gd name="T66" fmla="+- 0 5185 3035"/>
              <a:gd name="T67" fmla="*/ 5185 h 4611"/>
              <a:gd name="T68" fmla="+- 0 11693 21"/>
              <a:gd name="T69" fmla="*/ T68 w 25677"/>
              <a:gd name="T70" fmla="+- 0 5968 3035"/>
              <a:gd name="T71" fmla="*/ 5968 h 4611"/>
              <a:gd name="T72" fmla="+- 0 11779 21"/>
              <a:gd name="T73" fmla="*/ T72 w 25677"/>
              <a:gd name="T74" fmla="+- 0 5063 3035"/>
              <a:gd name="T75" fmla="*/ 5063 h 4611"/>
              <a:gd name="T76" fmla="+- 0 11944 21"/>
              <a:gd name="T77" fmla="*/ T76 w 25677"/>
              <a:gd name="T78" fmla="+- 0 5459 3035"/>
              <a:gd name="T79" fmla="*/ 5459 h 4611"/>
              <a:gd name="T80" fmla="+- 0 12393 21"/>
              <a:gd name="T81" fmla="*/ T80 w 25677"/>
              <a:gd name="T82" fmla="+- 0 5804 3035"/>
              <a:gd name="T83" fmla="*/ 5804 h 4611"/>
              <a:gd name="T84" fmla="+- 0 4741 21"/>
              <a:gd name="T85" fmla="*/ T84 w 25677"/>
              <a:gd name="T86" fmla="+- 0 6197 3035"/>
              <a:gd name="T87" fmla="*/ 6197 h 4611"/>
              <a:gd name="T88" fmla="+- 0 9618 21"/>
              <a:gd name="T89" fmla="*/ T88 w 25677"/>
              <a:gd name="T90" fmla="+- 0 5724 3035"/>
              <a:gd name="T91" fmla="*/ 5724 h 4611"/>
              <a:gd name="T92" fmla="+- 0 10698 21"/>
              <a:gd name="T93" fmla="*/ T92 w 25677"/>
              <a:gd name="T94" fmla="+- 0 5389 3035"/>
              <a:gd name="T95" fmla="*/ 5389 h 4611"/>
              <a:gd name="T96" fmla="+- 0 11023 21"/>
              <a:gd name="T97" fmla="*/ T96 w 25677"/>
              <a:gd name="T98" fmla="+- 0 5662 3035"/>
              <a:gd name="T99" fmla="*/ 5662 h 4611"/>
              <a:gd name="T100" fmla="+- 0 7139 21"/>
              <a:gd name="T101" fmla="*/ T100 w 25677"/>
              <a:gd name="T102" fmla="+- 0 5268 3035"/>
              <a:gd name="T103" fmla="*/ 5268 h 4611"/>
              <a:gd name="T104" fmla="+- 0 7231 21"/>
              <a:gd name="T105" fmla="*/ T104 w 25677"/>
              <a:gd name="T106" fmla="+- 0 5773 3035"/>
              <a:gd name="T107" fmla="*/ 5773 h 4611"/>
              <a:gd name="T108" fmla="+- 0 7277 21"/>
              <a:gd name="T109" fmla="*/ T108 w 25677"/>
              <a:gd name="T110" fmla="+- 0 5428 3035"/>
              <a:gd name="T111" fmla="*/ 5428 h 4611"/>
              <a:gd name="T112" fmla="+- 0 7758 21"/>
              <a:gd name="T113" fmla="*/ T112 w 25677"/>
              <a:gd name="T114" fmla="+- 0 5734 3035"/>
              <a:gd name="T115" fmla="*/ 5734 h 4611"/>
              <a:gd name="T116" fmla="+- 0 8339 21"/>
              <a:gd name="T117" fmla="*/ T116 w 25677"/>
              <a:gd name="T118" fmla="+- 0 5470 3035"/>
              <a:gd name="T119" fmla="*/ 5470 h 4611"/>
              <a:gd name="T120" fmla="+- 0 8018 21"/>
              <a:gd name="T121" fmla="*/ T120 w 25677"/>
              <a:gd name="T122" fmla="+- 0 5653 3035"/>
              <a:gd name="T123" fmla="*/ 5653 h 4611"/>
              <a:gd name="T124" fmla="+- 0 8369 21"/>
              <a:gd name="T125" fmla="*/ T124 w 25677"/>
              <a:gd name="T126" fmla="+- 0 5485 3035"/>
              <a:gd name="T127" fmla="*/ 5485 h 4611"/>
              <a:gd name="T128" fmla="+- 0 8762 21"/>
              <a:gd name="T129" fmla="*/ T128 w 25677"/>
              <a:gd name="T130" fmla="+- 0 5674 3035"/>
              <a:gd name="T131" fmla="*/ 5674 h 4611"/>
              <a:gd name="T132" fmla="+- 0 6444 21"/>
              <a:gd name="T133" fmla="*/ T132 w 25677"/>
              <a:gd name="T134" fmla="+- 0 7108 3035"/>
              <a:gd name="T135" fmla="*/ 7108 h 4611"/>
              <a:gd name="T136" fmla="+- 0 6606 21"/>
              <a:gd name="T137" fmla="*/ T136 w 25677"/>
              <a:gd name="T138" fmla="+- 0 6528 3035"/>
              <a:gd name="T139" fmla="*/ 6528 h 4611"/>
              <a:gd name="T140" fmla="+- 0 6454 21"/>
              <a:gd name="T141" fmla="*/ T140 w 25677"/>
              <a:gd name="T142" fmla="+- 0 6759 3035"/>
              <a:gd name="T143" fmla="*/ 6759 h 4611"/>
              <a:gd name="T144" fmla="+- 0 7094 21"/>
              <a:gd name="T145" fmla="*/ T144 w 25677"/>
              <a:gd name="T146" fmla="+- 0 7057 3035"/>
              <a:gd name="T147" fmla="*/ 7057 h 4611"/>
              <a:gd name="T148" fmla="+- 0 7527 21"/>
              <a:gd name="T149" fmla="*/ T148 w 25677"/>
              <a:gd name="T150" fmla="+- 0 6965 3035"/>
              <a:gd name="T151" fmla="*/ 6965 h 4611"/>
              <a:gd name="T152" fmla="+- 0 7740 21"/>
              <a:gd name="T153" fmla="*/ T152 w 25677"/>
              <a:gd name="T154" fmla="+- 0 6714 3035"/>
              <a:gd name="T155" fmla="*/ 6714 h 4611"/>
              <a:gd name="T156" fmla="+- 0 8220 21"/>
              <a:gd name="T157" fmla="*/ T156 w 25677"/>
              <a:gd name="T158" fmla="+- 0 6652 3035"/>
              <a:gd name="T159" fmla="*/ 6652 h 4611"/>
              <a:gd name="T160" fmla="+- 0 8181 21"/>
              <a:gd name="T161" fmla="*/ T160 w 25677"/>
              <a:gd name="T162" fmla="+- 0 7424 3035"/>
              <a:gd name="T163" fmla="*/ 7424 h 4611"/>
              <a:gd name="T164" fmla="+- 0 8601 21"/>
              <a:gd name="T165" fmla="*/ T164 w 25677"/>
              <a:gd name="T166" fmla="+- 0 6500 3035"/>
              <a:gd name="T167" fmla="*/ 6500 h 4611"/>
              <a:gd name="T168" fmla="+- 0 8684 21"/>
              <a:gd name="T169" fmla="*/ T168 w 25677"/>
              <a:gd name="T170" fmla="+- 0 6845 3035"/>
              <a:gd name="T171" fmla="*/ 6845 h 4611"/>
              <a:gd name="T172" fmla="+- 0 9010 21"/>
              <a:gd name="T173" fmla="*/ T172 w 25677"/>
              <a:gd name="T174" fmla="+- 0 6721 3035"/>
              <a:gd name="T175" fmla="*/ 6721 h 4611"/>
              <a:gd name="T176" fmla="+- 0 8935 21"/>
              <a:gd name="T177" fmla="*/ T176 w 25677"/>
              <a:gd name="T178" fmla="+- 0 6238 3035"/>
              <a:gd name="T179" fmla="*/ 6238 h 4611"/>
              <a:gd name="T180" fmla="+- 0 8939 21"/>
              <a:gd name="T181" fmla="*/ T180 w 25677"/>
              <a:gd name="T182" fmla="+- 0 6316 3035"/>
              <a:gd name="T183" fmla="*/ 6316 h 4611"/>
              <a:gd name="T184" fmla="+- 0 8782 21"/>
              <a:gd name="T185" fmla="*/ T184 w 25677"/>
              <a:gd name="T186" fmla="+- 0 6293 3035"/>
              <a:gd name="T187" fmla="*/ 6293 h 4611"/>
              <a:gd name="T188" fmla="+- 0 9432 21"/>
              <a:gd name="T189" fmla="*/ T188 w 25677"/>
              <a:gd name="T190" fmla="+- 0 6880 3035"/>
              <a:gd name="T191" fmla="*/ 6880 h 4611"/>
              <a:gd name="T192" fmla="+- 0 10014 21"/>
              <a:gd name="T193" fmla="*/ T192 w 25677"/>
              <a:gd name="T194" fmla="+- 0 6901 3035"/>
              <a:gd name="T195" fmla="*/ 6901 h 4611"/>
              <a:gd name="T196" fmla="+- 0 10373 21"/>
              <a:gd name="T197" fmla="*/ T196 w 25677"/>
              <a:gd name="T198" fmla="+- 0 6789 3035"/>
              <a:gd name="T199" fmla="*/ 6789 h 4611"/>
              <a:gd name="T200" fmla="+- 0 10881 21"/>
              <a:gd name="T201" fmla="*/ T200 w 25677"/>
              <a:gd name="T202" fmla="+- 0 6177 3035"/>
              <a:gd name="T203" fmla="*/ 6177 h 4611"/>
              <a:gd name="T204" fmla="+- 0 11375 21"/>
              <a:gd name="T205" fmla="*/ T204 w 25677"/>
              <a:gd name="T206" fmla="+- 0 6325 3035"/>
              <a:gd name="T207" fmla="*/ 6325 h 4611"/>
              <a:gd name="T208" fmla="+- 0 11428 21"/>
              <a:gd name="T209" fmla="*/ T208 w 25677"/>
              <a:gd name="T210" fmla="+- 0 6778 3035"/>
              <a:gd name="T211" fmla="*/ 6778 h 4611"/>
              <a:gd name="T212" fmla="+- 0 12015 21"/>
              <a:gd name="T213" fmla="*/ T212 w 25677"/>
              <a:gd name="T214" fmla="+- 0 6824 3035"/>
              <a:gd name="T215" fmla="*/ 6824 h 4611"/>
              <a:gd name="T216" fmla="+- 0 11738 21"/>
              <a:gd name="T217" fmla="*/ T216 w 25677"/>
              <a:gd name="T218" fmla="+- 0 7468 3035"/>
              <a:gd name="T219" fmla="*/ 7468 h 4611"/>
              <a:gd name="T220" fmla="+- 0 25521 21"/>
              <a:gd name="T221" fmla="*/ T220 w 25677"/>
              <a:gd name="T222" fmla="+- 0 5896 3035"/>
              <a:gd name="T223" fmla="*/ 5896 h 4611"/>
              <a:gd name="T224" fmla="+- 0 14252 21"/>
              <a:gd name="T225" fmla="*/ T224 w 25677"/>
              <a:gd name="T226" fmla="+- 0 6769 3035"/>
              <a:gd name="T227" fmla="*/ 6769 h 4611"/>
              <a:gd name="T228" fmla="+- 0 13888 21"/>
              <a:gd name="T229" fmla="*/ T228 w 25677"/>
              <a:gd name="T230" fmla="+- 0 6929 3035"/>
              <a:gd name="T231" fmla="*/ 6929 h 4611"/>
              <a:gd name="T232" fmla="+- 0 15297 21"/>
              <a:gd name="T233" fmla="*/ T232 w 25677"/>
              <a:gd name="T234" fmla="+- 0 6549 3035"/>
              <a:gd name="T235" fmla="*/ 6549 h 461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Lst>
            <a:rect l="0" t="0" r="r" b="b"/>
            <a:pathLst>
              <a:path w="25677" h="4611" extrusionOk="0">
                <a:moveTo>
                  <a:pt x="245" y="335"/>
                </a:moveTo>
                <a:cubicBezTo>
                  <a:pt x="263" y="335"/>
                  <a:pt x="310" y="341"/>
                  <a:pt x="331" y="339"/>
                </a:cubicBezTo>
                <a:cubicBezTo>
                  <a:pt x="507" y="326"/>
                  <a:pt x="682" y="288"/>
                  <a:pt x="855" y="256"/>
                </a:cubicBezTo>
                <a:cubicBezTo>
                  <a:pt x="1108" y="209"/>
                  <a:pt x="1361" y="164"/>
                  <a:pt x="1615" y="124"/>
                </a:cubicBezTo>
                <a:cubicBezTo>
                  <a:pt x="1834" y="89"/>
                  <a:pt x="2095" y="83"/>
                  <a:pt x="2305" y="10"/>
                </a:cubicBezTo>
                <a:cubicBezTo>
                  <a:pt x="2319" y="4"/>
                  <a:pt x="2328" y="3"/>
                  <a:pt x="2315" y="0"/>
                </a:cubicBezTo>
                <a:cubicBezTo>
                  <a:pt x="2209" y="15"/>
                  <a:pt x="2104" y="32"/>
                  <a:pt x="1998" y="52"/>
                </a:cubicBezTo>
              </a:path>
              <a:path w="25677" h="4611" extrusionOk="0">
                <a:moveTo>
                  <a:pt x="0" y="669"/>
                </a:moveTo>
                <a:cubicBezTo>
                  <a:pt x="81" y="675"/>
                  <a:pt x="162" y="677"/>
                  <a:pt x="244" y="676"/>
                </a:cubicBezTo>
                <a:cubicBezTo>
                  <a:pt x="477" y="672"/>
                  <a:pt x="710" y="635"/>
                  <a:pt x="939" y="593"/>
                </a:cubicBezTo>
                <a:cubicBezTo>
                  <a:pt x="1189" y="548"/>
                  <a:pt x="1440" y="492"/>
                  <a:pt x="1688" y="435"/>
                </a:cubicBezTo>
                <a:cubicBezTo>
                  <a:pt x="1771" y="416"/>
                  <a:pt x="1851" y="393"/>
                  <a:pt x="1930" y="364"/>
                </a:cubicBezTo>
                <a:cubicBezTo>
                  <a:pt x="1904" y="359"/>
                  <a:pt x="1876" y="351"/>
                  <a:pt x="1845" y="353"/>
                </a:cubicBezTo>
                <a:cubicBezTo>
                  <a:pt x="1799" y="359"/>
                  <a:pt x="1785" y="361"/>
                  <a:pt x="1754" y="360"/>
                </a:cubicBezTo>
              </a:path>
              <a:path w="25677" h="4611" extrusionOk="0">
                <a:moveTo>
                  <a:pt x="5537" y="300"/>
                </a:moveTo>
                <a:cubicBezTo>
                  <a:pt x="5582" y="291"/>
                  <a:pt x="5628" y="281"/>
                  <a:pt x="5674" y="274"/>
                </a:cubicBezTo>
                <a:cubicBezTo>
                  <a:pt x="6001" y="224"/>
                  <a:pt x="6331" y="189"/>
                  <a:pt x="6660" y="154"/>
                </a:cubicBezTo>
                <a:cubicBezTo>
                  <a:pt x="6903" y="128"/>
                  <a:pt x="7155" y="115"/>
                  <a:pt x="7394" y="63"/>
                </a:cubicBezTo>
                <a:cubicBezTo>
                  <a:pt x="7438" y="50"/>
                  <a:pt x="7446" y="50"/>
                  <a:pt x="7469" y="36"/>
                </a:cubicBezTo>
                <a:cubicBezTo>
                  <a:pt x="7387" y="26"/>
                  <a:pt x="7269" y="27"/>
                  <a:pt x="7174" y="31"/>
                </a:cubicBezTo>
              </a:path>
              <a:path w="25677" h="4611" extrusionOk="0">
                <a:moveTo>
                  <a:pt x="5296" y="574"/>
                </a:moveTo>
                <a:cubicBezTo>
                  <a:pt x="5396" y="594"/>
                  <a:pt x="5498" y="598"/>
                  <a:pt x="5601" y="591"/>
                </a:cubicBezTo>
                <a:cubicBezTo>
                  <a:pt x="5879" y="572"/>
                  <a:pt x="6155" y="529"/>
                  <a:pt x="6431" y="491"/>
                </a:cubicBezTo>
                <a:cubicBezTo>
                  <a:pt x="6644" y="462"/>
                  <a:pt x="6858" y="433"/>
                  <a:pt x="7070" y="395"/>
                </a:cubicBezTo>
                <a:cubicBezTo>
                  <a:pt x="7135" y="383"/>
                  <a:pt x="7193" y="369"/>
                  <a:pt x="7250" y="343"/>
                </a:cubicBezTo>
                <a:cubicBezTo>
                  <a:pt x="7228" y="337"/>
                  <a:pt x="7195" y="325"/>
                  <a:pt x="7165" y="321"/>
                </a:cubicBezTo>
                <a:cubicBezTo>
                  <a:pt x="7123" y="316"/>
                  <a:pt x="7080" y="318"/>
                  <a:pt x="7038" y="316"/>
                </a:cubicBezTo>
              </a:path>
              <a:path w="25677" h="4611" extrusionOk="0">
                <a:moveTo>
                  <a:pt x="857" y="2554"/>
                </a:moveTo>
                <a:cubicBezTo>
                  <a:pt x="855" y="2534"/>
                  <a:pt x="851" y="2513"/>
                  <a:pt x="849" y="2493"/>
                </a:cubicBezTo>
                <a:cubicBezTo>
                  <a:pt x="849" y="2483"/>
                  <a:pt x="850" y="2481"/>
                  <a:pt x="846" y="2476"/>
                </a:cubicBezTo>
                <a:cubicBezTo>
                  <a:pt x="835" y="2492"/>
                  <a:pt x="826" y="2515"/>
                  <a:pt x="819" y="2539"/>
                </a:cubicBezTo>
                <a:cubicBezTo>
                  <a:pt x="799" y="2610"/>
                  <a:pt x="786" y="2681"/>
                  <a:pt x="774" y="2753"/>
                </a:cubicBezTo>
                <a:cubicBezTo>
                  <a:pt x="765" y="2804"/>
                  <a:pt x="763" y="2847"/>
                  <a:pt x="769" y="2898"/>
                </a:cubicBezTo>
                <a:cubicBezTo>
                  <a:pt x="771" y="2905"/>
                  <a:pt x="770" y="2908"/>
                  <a:pt x="775" y="2905"/>
                </a:cubicBezTo>
              </a:path>
              <a:path w="25677" h="4611" extrusionOk="0">
                <a:moveTo>
                  <a:pt x="929" y="2363"/>
                </a:moveTo>
                <a:cubicBezTo>
                  <a:pt x="952" y="2354"/>
                  <a:pt x="977" y="2345"/>
                  <a:pt x="1001" y="2336"/>
                </a:cubicBezTo>
                <a:cubicBezTo>
                  <a:pt x="1038" y="2322"/>
                  <a:pt x="1055" y="2314"/>
                  <a:pt x="1081" y="2283"/>
                </a:cubicBezTo>
                <a:cubicBezTo>
                  <a:pt x="1085" y="2275"/>
                  <a:pt x="1089" y="2266"/>
                  <a:pt x="1093" y="2258"/>
                </a:cubicBezTo>
                <a:cubicBezTo>
                  <a:pt x="1067" y="2189"/>
                  <a:pt x="1057" y="2160"/>
                  <a:pt x="986" y="2114"/>
                </a:cubicBezTo>
                <a:cubicBezTo>
                  <a:pt x="845" y="2023"/>
                  <a:pt x="666" y="2004"/>
                  <a:pt x="503" y="2031"/>
                </a:cubicBezTo>
                <a:cubicBezTo>
                  <a:pt x="367" y="2054"/>
                  <a:pt x="240" y="2117"/>
                  <a:pt x="163" y="2235"/>
                </a:cubicBezTo>
                <a:cubicBezTo>
                  <a:pt x="64" y="2386"/>
                  <a:pt x="42" y="2615"/>
                  <a:pt x="65" y="2790"/>
                </a:cubicBezTo>
                <a:cubicBezTo>
                  <a:pt x="123" y="3227"/>
                  <a:pt x="593" y="3500"/>
                  <a:pt x="998" y="3336"/>
                </a:cubicBezTo>
                <a:cubicBezTo>
                  <a:pt x="1230" y="3242"/>
                  <a:pt x="1371" y="3029"/>
                  <a:pt x="1334" y="2776"/>
                </a:cubicBezTo>
                <a:cubicBezTo>
                  <a:pt x="1290" y="2477"/>
                  <a:pt x="1021" y="2241"/>
                  <a:pt x="721" y="2246"/>
                </a:cubicBezTo>
                <a:cubicBezTo>
                  <a:pt x="605" y="2248"/>
                  <a:pt x="533" y="2299"/>
                  <a:pt x="448" y="2369"/>
                </a:cubicBezTo>
              </a:path>
              <a:path w="25677" h="4611" extrusionOk="0">
                <a:moveTo>
                  <a:pt x="3600" y="2192"/>
                </a:moveTo>
                <a:cubicBezTo>
                  <a:pt x="3588" y="2186"/>
                  <a:pt x="3609" y="2165"/>
                  <a:pt x="3594" y="2178"/>
                </a:cubicBezTo>
                <a:cubicBezTo>
                  <a:pt x="3509" y="2250"/>
                  <a:pt x="3448" y="2458"/>
                  <a:pt x="3402" y="2554"/>
                </a:cubicBezTo>
                <a:cubicBezTo>
                  <a:pt x="3275" y="2821"/>
                  <a:pt x="3177" y="3088"/>
                  <a:pt x="3139" y="3382"/>
                </a:cubicBezTo>
                <a:cubicBezTo>
                  <a:pt x="3135" y="3416"/>
                  <a:pt x="3136" y="3447"/>
                  <a:pt x="3136" y="3478"/>
                </a:cubicBezTo>
                <a:cubicBezTo>
                  <a:pt x="3160" y="3407"/>
                  <a:pt x="3179" y="3337"/>
                  <a:pt x="3198" y="3265"/>
                </a:cubicBezTo>
              </a:path>
              <a:path w="25677" h="4611" extrusionOk="0">
                <a:moveTo>
                  <a:pt x="3547" y="2314"/>
                </a:moveTo>
                <a:cubicBezTo>
                  <a:pt x="3593" y="2272"/>
                  <a:pt x="3642" y="2237"/>
                  <a:pt x="3702" y="2217"/>
                </a:cubicBezTo>
                <a:cubicBezTo>
                  <a:pt x="3773" y="2193"/>
                  <a:pt x="3825" y="2233"/>
                  <a:pt x="3871" y="2285"/>
                </a:cubicBezTo>
                <a:cubicBezTo>
                  <a:pt x="3940" y="2364"/>
                  <a:pt x="3980" y="2466"/>
                  <a:pt x="4014" y="2563"/>
                </a:cubicBezTo>
                <a:cubicBezTo>
                  <a:pt x="4051" y="2667"/>
                  <a:pt x="4077" y="2777"/>
                  <a:pt x="4089" y="2887"/>
                </a:cubicBezTo>
                <a:cubicBezTo>
                  <a:pt x="4097" y="2956"/>
                  <a:pt x="4099" y="3034"/>
                  <a:pt x="4090" y="3104"/>
                </a:cubicBezTo>
                <a:cubicBezTo>
                  <a:pt x="4084" y="3147"/>
                  <a:pt x="4075" y="3173"/>
                  <a:pt x="4031" y="3178"/>
                </a:cubicBezTo>
                <a:cubicBezTo>
                  <a:pt x="3987" y="3174"/>
                  <a:pt x="3969" y="3170"/>
                  <a:pt x="3943" y="3151"/>
                </a:cubicBezTo>
              </a:path>
              <a:path w="25677" h="4611" extrusionOk="0">
                <a:moveTo>
                  <a:pt x="3127" y="2923"/>
                </a:moveTo>
                <a:cubicBezTo>
                  <a:pt x="3167" y="2918"/>
                  <a:pt x="3209" y="2914"/>
                  <a:pt x="3249" y="2909"/>
                </a:cubicBezTo>
                <a:cubicBezTo>
                  <a:pt x="3466" y="2880"/>
                  <a:pt x="3684" y="2849"/>
                  <a:pt x="3899" y="2806"/>
                </a:cubicBezTo>
                <a:cubicBezTo>
                  <a:pt x="3973" y="2791"/>
                  <a:pt x="4148" y="2820"/>
                  <a:pt x="4118" y="2751"/>
                </a:cubicBezTo>
                <a:cubicBezTo>
                  <a:pt x="4109" y="2746"/>
                  <a:pt x="4103" y="2744"/>
                  <a:pt x="4093" y="2746"/>
                </a:cubicBezTo>
              </a:path>
              <a:path w="25677" h="4611" extrusionOk="0">
                <a:moveTo>
                  <a:pt x="11533" y="2221"/>
                </a:moveTo>
                <a:cubicBezTo>
                  <a:pt x="11532" y="2202"/>
                  <a:pt x="11529" y="2180"/>
                  <a:pt x="11530" y="2161"/>
                </a:cubicBezTo>
                <a:cubicBezTo>
                  <a:pt x="11531" y="2157"/>
                  <a:pt x="11532" y="2154"/>
                  <a:pt x="11533" y="2150"/>
                </a:cubicBezTo>
                <a:cubicBezTo>
                  <a:pt x="11536" y="2153"/>
                  <a:pt x="11556" y="2172"/>
                  <a:pt x="11562" y="2192"/>
                </a:cubicBezTo>
                <a:cubicBezTo>
                  <a:pt x="11592" y="2286"/>
                  <a:pt x="11595" y="2389"/>
                  <a:pt x="11600" y="2486"/>
                </a:cubicBezTo>
                <a:cubicBezTo>
                  <a:pt x="11607" y="2607"/>
                  <a:pt x="11610" y="2729"/>
                  <a:pt x="11638" y="2847"/>
                </a:cubicBezTo>
                <a:cubicBezTo>
                  <a:pt x="11646" y="2881"/>
                  <a:pt x="11655" y="2905"/>
                  <a:pt x="11672" y="2933"/>
                </a:cubicBezTo>
                <a:cubicBezTo>
                  <a:pt x="11688" y="2887"/>
                  <a:pt x="11688" y="2858"/>
                  <a:pt x="11686" y="2806"/>
                </a:cubicBezTo>
              </a:path>
              <a:path w="25677" h="4611" extrusionOk="0">
                <a:moveTo>
                  <a:pt x="11606" y="2472"/>
                </a:moveTo>
                <a:cubicBezTo>
                  <a:pt x="11599" y="2407"/>
                  <a:pt x="11591" y="2336"/>
                  <a:pt x="11604" y="2271"/>
                </a:cubicBezTo>
                <a:cubicBezTo>
                  <a:pt x="11623" y="2174"/>
                  <a:pt x="11682" y="2089"/>
                  <a:pt x="11758" y="2028"/>
                </a:cubicBezTo>
                <a:cubicBezTo>
                  <a:pt x="11872" y="1936"/>
                  <a:pt x="12041" y="1892"/>
                  <a:pt x="12187" y="1908"/>
                </a:cubicBezTo>
                <a:cubicBezTo>
                  <a:pt x="12269" y="1917"/>
                  <a:pt x="12354" y="1959"/>
                  <a:pt x="12363" y="2050"/>
                </a:cubicBezTo>
                <a:cubicBezTo>
                  <a:pt x="12372" y="2151"/>
                  <a:pt x="12289" y="2232"/>
                  <a:pt x="12217" y="2288"/>
                </a:cubicBezTo>
                <a:cubicBezTo>
                  <a:pt x="12131" y="2355"/>
                  <a:pt x="12026" y="2394"/>
                  <a:pt x="11923" y="2424"/>
                </a:cubicBezTo>
                <a:cubicBezTo>
                  <a:pt x="11894" y="2432"/>
                  <a:pt x="11864" y="2438"/>
                  <a:pt x="11835" y="2444"/>
                </a:cubicBezTo>
                <a:cubicBezTo>
                  <a:pt x="11974" y="2444"/>
                  <a:pt x="12115" y="2433"/>
                  <a:pt x="12253" y="2450"/>
                </a:cubicBezTo>
                <a:cubicBezTo>
                  <a:pt x="12327" y="2459"/>
                  <a:pt x="12410" y="2476"/>
                  <a:pt x="12450" y="2546"/>
                </a:cubicBezTo>
                <a:cubicBezTo>
                  <a:pt x="12499" y="2631"/>
                  <a:pt x="12454" y="2730"/>
                  <a:pt x="12372" y="2769"/>
                </a:cubicBezTo>
                <a:cubicBezTo>
                  <a:pt x="12216" y="2844"/>
                  <a:pt x="12004" y="2848"/>
                  <a:pt x="11835" y="2831"/>
                </a:cubicBezTo>
                <a:cubicBezTo>
                  <a:pt x="11764" y="2824"/>
                  <a:pt x="11692" y="2818"/>
                  <a:pt x="11654" y="2749"/>
                </a:cubicBezTo>
                <a:cubicBezTo>
                  <a:pt x="11661" y="2713"/>
                  <a:pt x="11668" y="2698"/>
                  <a:pt x="11696" y="2684"/>
                </a:cubicBezTo>
              </a:path>
              <a:path w="25677" h="4611" extrusionOk="0">
                <a:moveTo>
                  <a:pt x="4720" y="3162"/>
                </a:moveTo>
                <a:cubicBezTo>
                  <a:pt x="4707" y="3160"/>
                  <a:pt x="4711" y="3144"/>
                  <a:pt x="4698" y="3143"/>
                </a:cubicBezTo>
                <a:cubicBezTo>
                  <a:pt x="4627" y="3138"/>
                  <a:pt x="4557" y="3147"/>
                  <a:pt x="4486" y="3150"/>
                </a:cubicBezTo>
                <a:cubicBezTo>
                  <a:pt x="5508" y="2973"/>
                  <a:pt x="6580" y="2944"/>
                  <a:pt x="7612" y="2851"/>
                </a:cubicBezTo>
                <a:cubicBezTo>
                  <a:pt x="8273" y="2791"/>
                  <a:pt x="8936" y="2754"/>
                  <a:pt x="9597" y="2689"/>
                </a:cubicBezTo>
                <a:cubicBezTo>
                  <a:pt x="10039" y="2645"/>
                  <a:pt x="10482" y="2633"/>
                  <a:pt x="10924" y="2597"/>
                </a:cubicBezTo>
                <a:cubicBezTo>
                  <a:pt x="11038" y="2588"/>
                  <a:pt x="11122" y="2571"/>
                  <a:pt x="11210" y="2510"/>
                </a:cubicBezTo>
                <a:cubicBezTo>
                  <a:pt x="11214" y="2500"/>
                  <a:pt x="11217" y="2489"/>
                  <a:pt x="11221" y="2479"/>
                </a:cubicBezTo>
              </a:path>
              <a:path w="25677" h="4611" extrusionOk="0">
                <a:moveTo>
                  <a:pt x="10677" y="2354"/>
                </a:moveTo>
                <a:cubicBezTo>
                  <a:pt x="10687" y="2363"/>
                  <a:pt x="10700" y="2374"/>
                  <a:pt x="10713" y="2382"/>
                </a:cubicBezTo>
                <a:cubicBezTo>
                  <a:pt x="10755" y="2409"/>
                  <a:pt x="10800" y="2431"/>
                  <a:pt x="10846" y="2450"/>
                </a:cubicBezTo>
                <a:cubicBezTo>
                  <a:pt x="10901" y="2473"/>
                  <a:pt x="10955" y="2490"/>
                  <a:pt x="10998" y="2533"/>
                </a:cubicBezTo>
                <a:cubicBezTo>
                  <a:pt x="11025" y="2560"/>
                  <a:pt x="11034" y="2600"/>
                  <a:pt x="11002" y="2627"/>
                </a:cubicBezTo>
                <a:cubicBezTo>
                  <a:pt x="10907" y="2709"/>
                  <a:pt x="10741" y="2743"/>
                  <a:pt x="10626" y="2778"/>
                </a:cubicBezTo>
                <a:cubicBezTo>
                  <a:pt x="10577" y="2792"/>
                  <a:pt x="10529" y="2806"/>
                  <a:pt x="10480" y="2820"/>
                </a:cubicBezTo>
              </a:path>
              <a:path w="25677" h="4611" extrusionOk="0">
                <a:moveTo>
                  <a:pt x="7112" y="2288"/>
                </a:moveTo>
                <a:cubicBezTo>
                  <a:pt x="7112" y="2268"/>
                  <a:pt x="7113" y="2251"/>
                  <a:pt x="7118" y="2233"/>
                </a:cubicBezTo>
                <a:cubicBezTo>
                  <a:pt x="7150" y="2241"/>
                  <a:pt x="7182" y="2258"/>
                  <a:pt x="7205" y="2283"/>
                </a:cubicBezTo>
                <a:cubicBezTo>
                  <a:pt x="7252" y="2335"/>
                  <a:pt x="7266" y="2408"/>
                  <a:pt x="7266" y="2476"/>
                </a:cubicBezTo>
                <a:cubicBezTo>
                  <a:pt x="7267" y="2548"/>
                  <a:pt x="7256" y="2628"/>
                  <a:pt x="7235" y="2696"/>
                </a:cubicBezTo>
                <a:cubicBezTo>
                  <a:pt x="7225" y="2722"/>
                  <a:pt x="7225" y="2729"/>
                  <a:pt x="7210" y="2738"/>
                </a:cubicBezTo>
              </a:path>
              <a:path w="25677" h="4611" extrusionOk="0">
                <a:moveTo>
                  <a:pt x="7901" y="2022"/>
                </a:moveTo>
                <a:cubicBezTo>
                  <a:pt x="7858" y="2025"/>
                  <a:pt x="7820" y="2035"/>
                  <a:pt x="7777" y="2046"/>
                </a:cubicBezTo>
                <a:cubicBezTo>
                  <a:pt x="7628" y="2086"/>
                  <a:pt x="7480" y="2148"/>
                  <a:pt x="7359" y="2246"/>
                </a:cubicBezTo>
                <a:cubicBezTo>
                  <a:pt x="7315" y="2282"/>
                  <a:pt x="7266" y="2336"/>
                  <a:pt x="7256" y="2393"/>
                </a:cubicBezTo>
                <a:cubicBezTo>
                  <a:pt x="7251" y="2419"/>
                  <a:pt x="7251" y="2438"/>
                  <a:pt x="7270" y="2458"/>
                </a:cubicBezTo>
                <a:cubicBezTo>
                  <a:pt x="7295" y="2485"/>
                  <a:pt x="7366" y="2490"/>
                  <a:pt x="7399" y="2499"/>
                </a:cubicBezTo>
                <a:cubicBezTo>
                  <a:pt x="7457" y="2515"/>
                  <a:pt x="7516" y="2535"/>
                  <a:pt x="7570" y="2561"/>
                </a:cubicBezTo>
                <a:cubicBezTo>
                  <a:pt x="7634" y="2592"/>
                  <a:pt x="7704" y="2633"/>
                  <a:pt x="7737" y="2699"/>
                </a:cubicBezTo>
                <a:cubicBezTo>
                  <a:pt x="7752" y="2729"/>
                  <a:pt x="7748" y="2734"/>
                  <a:pt x="7779" y="2746"/>
                </a:cubicBezTo>
                <a:cubicBezTo>
                  <a:pt x="7808" y="2748"/>
                  <a:pt x="7821" y="2749"/>
                  <a:pt x="7842" y="2749"/>
                </a:cubicBezTo>
              </a:path>
              <a:path w="25677" h="4611" extrusionOk="0">
                <a:moveTo>
                  <a:pt x="8330" y="2515"/>
                </a:moveTo>
                <a:cubicBezTo>
                  <a:pt x="8330" y="2491"/>
                  <a:pt x="8338" y="2453"/>
                  <a:pt x="8318" y="2435"/>
                </a:cubicBezTo>
                <a:cubicBezTo>
                  <a:pt x="8291" y="2411"/>
                  <a:pt x="8242" y="2417"/>
                  <a:pt x="8210" y="2417"/>
                </a:cubicBezTo>
                <a:cubicBezTo>
                  <a:pt x="8155" y="2418"/>
                  <a:pt x="8115" y="2428"/>
                  <a:pt x="8077" y="2468"/>
                </a:cubicBezTo>
                <a:cubicBezTo>
                  <a:pt x="8049" y="2497"/>
                  <a:pt x="8023" y="2533"/>
                  <a:pt x="8007" y="2570"/>
                </a:cubicBezTo>
                <a:cubicBezTo>
                  <a:pt x="8000" y="2587"/>
                  <a:pt x="8000" y="2601"/>
                  <a:pt x="7997" y="2618"/>
                </a:cubicBezTo>
                <a:cubicBezTo>
                  <a:pt x="8024" y="2628"/>
                  <a:pt x="8038" y="2630"/>
                  <a:pt x="8072" y="2618"/>
                </a:cubicBezTo>
                <a:cubicBezTo>
                  <a:pt x="8136" y="2596"/>
                  <a:pt x="8196" y="2559"/>
                  <a:pt x="8250" y="2517"/>
                </a:cubicBezTo>
                <a:cubicBezTo>
                  <a:pt x="8277" y="2496"/>
                  <a:pt x="8305" y="2467"/>
                  <a:pt x="8336" y="2451"/>
                </a:cubicBezTo>
                <a:cubicBezTo>
                  <a:pt x="8342" y="2449"/>
                  <a:pt x="8344" y="2448"/>
                  <a:pt x="8348" y="2450"/>
                </a:cubicBezTo>
                <a:cubicBezTo>
                  <a:pt x="8354" y="2466"/>
                  <a:pt x="8357" y="2485"/>
                  <a:pt x="8363" y="2500"/>
                </a:cubicBezTo>
                <a:cubicBezTo>
                  <a:pt x="8379" y="2540"/>
                  <a:pt x="8409" y="2580"/>
                  <a:pt x="8446" y="2603"/>
                </a:cubicBezTo>
                <a:cubicBezTo>
                  <a:pt x="8510" y="2643"/>
                  <a:pt x="8606" y="2644"/>
                  <a:pt x="8679" y="2643"/>
                </a:cubicBezTo>
                <a:cubicBezTo>
                  <a:pt x="8700" y="2642"/>
                  <a:pt x="8720" y="2640"/>
                  <a:pt x="8741" y="2639"/>
                </a:cubicBezTo>
              </a:path>
              <a:path w="25677" h="4611" extrusionOk="0">
                <a:moveTo>
                  <a:pt x="6309" y="3615"/>
                </a:moveTo>
                <a:cubicBezTo>
                  <a:pt x="6310" y="3615"/>
                  <a:pt x="6313" y="3603"/>
                  <a:pt x="6326" y="3618"/>
                </a:cubicBezTo>
                <a:cubicBezTo>
                  <a:pt x="6362" y="3660"/>
                  <a:pt x="6372" y="3728"/>
                  <a:pt x="6382" y="3779"/>
                </a:cubicBezTo>
                <a:cubicBezTo>
                  <a:pt x="6401" y="3876"/>
                  <a:pt x="6411" y="3975"/>
                  <a:pt x="6423" y="4073"/>
                </a:cubicBezTo>
                <a:cubicBezTo>
                  <a:pt x="6430" y="4130"/>
                  <a:pt x="6428" y="4203"/>
                  <a:pt x="6464" y="4253"/>
                </a:cubicBezTo>
                <a:cubicBezTo>
                  <a:pt x="6475" y="4261"/>
                  <a:pt x="6479" y="4263"/>
                  <a:pt x="6481" y="4247"/>
                </a:cubicBezTo>
              </a:path>
              <a:path w="25677" h="4611" extrusionOk="0">
                <a:moveTo>
                  <a:pt x="6427" y="3727"/>
                </a:moveTo>
                <a:cubicBezTo>
                  <a:pt x="6461" y="3638"/>
                  <a:pt x="6509" y="3553"/>
                  <a:pt x="6585" y="3493"/>
                </a:cubicBezTo>
                <a:cubicBezTo>
                  <a:pt x="6621" y="3465"/>
                  <a:pt x="6703" y="3421"/>
                  <a:pt x="6752" y="3440"/>
                </a:cubicBezTo>
                <a:cubicBezTo>
                  <a:pt x="6756" y="3445"/>
                  <a:pt x="6761" y="3450"/>
                  <a:pt x="6765" y="3455"/>
                </a:cubicBezTo>
                <a:cubicBezTo>
                  <a:pt x="6762" y="3510"/>
                  <a:pt x="6722" y="3544"/>
                  <a:pt x="6677" y="3580"/>
                </a:cubicBezTo>
                <a:cubicBezTo>
                  <a:pt x="6604" y="3639"/>
                  <a:pt x="6516" y="3679"/>
                  <a:pt x="6433" y="3724"/>
                </a:cubicBezTo>
                <a:cubicBezTo>
                  <a:pt x="6414" y="3734"/>
                  <a:pt x="6396" y="3744"/>
                  <a:pt x="6377" y="3754"/>
                </a:cubicBezTo>
              </a:path>
              <a:path w="25677" h="4611" extrusionOk="0">
                <a:moveTo>
                  <a:pt x="7039" y="3632"/>
                </a:moveTo>
                <a:cubicBezTo>
                  <a:pt x="7039" y="3642"/>
                  <a:pt x="7039" y="3609"/>
                  <a:pt x="7039" y="3619"/>
                </a:cubicBezTo>
                <a:cubicBezTo>
                  <a:pt x="7039" y="3755"/>
                  <a:pt x="7033" y="3892"/>
                  <a:pt x="7073" y="4022"/>
                </a:cubicBezTo>
                <a:cubicBezTo>
                  <a:pt x="7076" y="3989"/>
                  <a:pt x="7075" y="3956"/>
                  <a:pt x="7083" y="3923"/>
                </a:cubicBezTo>
                <a:cubicBezTo>
                  <a:pt x="7097" y="3868"/>
                  <a:pt x="7121" y="3819"/>
                  <a:pt x="7171" y="3788"/>
                </a:cubicBezTo>
                <a:cubicBezTo>
                  <a:pt x="7239" y="3746"/>
                  <a:pt x="7312" y="3776"/>
                  <a:pt x="7368" y="3824"/>
                </a:cubicBezTo>
                <a:cubicBezTo>
                  <a:pt x="7412" y="3862"/>
                  <a:pt x="7452" y="3904"/>
                  <a:pt x="7506" y="3930"/>
                </a:cubicBezTo>
                <a:cubicBezTo>
                  <a:pt x="7556" y="3954"/>
                  <a:pt x="7647" y="3973"/>
                  <a:pt x="7689" y="3924"/>
                </a:cubicBezTo>
                <a:cubicBezTo>
                  <a:pt x="7721" y="3887"/>
                  <a:pt x="7719" y="3820"/>
                  <a:pt x="7719" y="3775"/>
                </a:cubicBezTo>
                <a:cubicBezTo>
                  <a:pt x="7719" y="3744"/>
                  <a:pt x="7718" y="3713"/>
                  <a:pt x="7719" y="3682"/>
                </a:cubicBezTo>
                <a:cubicBezTo>
                  <a:pt x="7719" y="3681"/>
                  <a:pt x="7719" y="3680"/>
                  <a:pt x="7719" y="3679"/>
                </a:cubicBezTo>
                <a:cubicBezTo>
                  <a:pt x="7730" y="3698"/>
                  <a:pt x="7741" y="3717"/>
                  <a:pt x="7753" y="3736"/>
                </a:cubicBezTo>
                <a:cubicBezTo>
                  <a:pt x="7798" y="3809"/>
                  <a:pt x="7856" y="3880"/>
                  <a:pt x="7944" y="3901"/>
                </a:cubicBezTo>
                <a:cubicBezTo>
                  <a:pt x="8016" y="3918"/>
                  <a:pt x="8093" y="3906"/>
                  <a:pt x="8136" y="3842"/>
                </a:cubicBezTo>
                <a:cubicBezTo>
                  <a:pt x="8178" y="3779"/>
                  <a:pt x="8185" y="3690"/>
                  <a:pt x="8199" y="3617"/>
                </a:cubicBezTo>
                <a:cubicBezTo>
                  <a:pt x="8199" y="3615"/>
                  <a:pt x="8200" y="3613"/>
                  <a:pt x="8200" y="3611"/>
                </a:cubicBezTo>
                <a:cubicBezTo>
                  <a:pt x="8202" y="3634"/>
                  <a:pt x="8207" y="3659"/>
                  <a:pt x="8208" y="3682"/>
                </a:cubicBezTo>
                <a:cubicBezTo>
                  <a:pt x="8213" y="3781"/>
                  <a:pt x="8206" y="3878"/>
                  <a:pt x="8197" y="3976"/>
                </a:cubicBezTo>
                <a:cubicBezTo>
                  <a:pt x="8184" y="4113"/>
                  <a:pt x="8167" y="4251"/>
                  <a:pt x="8160" y="4389"/>
                </a:cubicBezTo>
                <a:cubicBezTo>
                  <a:pt x="8156" y="4458"/>
                  <a:pt x="8143" y="4540"/>
                  <a:pt x="8167" y="4604"/>
                </a:cubicBezTo>
                <a:cubicBezTo>
                  <a:pt x="8191" y="4667"/>
                  <a:pt x="8261" y="4524"/>
                  <a:pt x="8297" y="4467"/>
                </a:cubicBezTo>
              </a:path>
              <a:path w="25677" h="4611" extrusionOk="0">
                <a:moveTo>
                  <a:pt x="8646" y="3515"/>
                </a:moveTo>
                <a:cubicBezTo>
                  <a:pt x="8636" y="3484"/>
                  <a:pt x="8616" y="3464"/>
                  <a:pt x="8580" y="3465"/>
                </a:cubicBezTo>
                <a:cubicBezTo>
                  <a:pt x="8528" y="3467"/>
                  <a:pt x="8464" y="3502"/>
                  <a:pt x="8441" y="3550"/>
                </a:cubicBezTo>
                <a:cubicBezTo>
                  <a:pt x="8426" y="3581"/>
                  <a:pt x="8431" y="3611"/>
                  <a:pt x="8449" y="3638"/>
                </a:cubicBezTo>
                <a:cubicBezTo>
                  <a:pt x="8474" y="3676"/>
                  <a:pt x="8515" y="3696"/>
                  <a:pt x="8552" y="3718"/>
                </a:cubicBezTo>
                <a:cubicBezTo>
                  <a:pt x="8589" y="3740"/>
                  <a:pt x="8652" y="3764"/>
                  <a:pt x="8663" y="3810"/>
                </a:cubicBezTo>
                <a:cubicBezTo>
                  <a:pt x="8673" y="3849"/>
                  <a:pt x="8622" y="3880"/>
                  <a:pt x="8595" y="3896"/>
                </a:cubicBezTo>
                <a:cubicBezTo>
                  <a:pt x="8552" y="3921"/>
                  <a:pt x="8476" y="3963"/>
                  <a:pt x="8435" y="3935"/>
                </a:cubicBezTo>
                <a:cubicBezTo>
                  <a:pt x="8454" y="3901"/>
                  <a:pt x="8477" y="3881"/>
                  <a:pt x="8506" y="3852"/>
                </a:cubicBezTo>
              </a:path>
              <a:path w="25677" h="4611" extrusionOk="0">
                <a:moveTo>
                  <a:pt x="8989" y="3686"/>
                </a:moveTo>
                <a:cubicBezTo>
                  <a:pt x="8989" y="3726"/>
                  <a:pt x="8990" y="3765"/>
                  <a:pt x="8983" y="3805"/>
                </a:cubicBezTo>
                <a:cubicBezTo>
                  <a:pt x="8977" y="3837"/>
                  <a:pt x="8962" y="3865"/>
                  <a:pt x="8951" y="3894"/>
                </a:cubicBezTo>
                <a:cubicBezTo>
                  <a:pt x="8942" y="3918"/>
                  <a:pt x="8954" y="3901"/>
                  <a:pt x="8961" y="3895"/>
                </a:cubicBezTo>
              </a:path>
              <a:path w="25677" h="4611" extrusionOk="0">
                <a:moveTo>
                  <a:pt x="8914" y="3203"/>
                </a:moveTo>
                <a:cubicBezTo>
                  <a:pt x="8874" y="3196"/>
                  <a:pt x="8827" y="3189"/>
                  <a:pt x="8786" y="3194"/>
                </a:cubicBezTo>
                <a:cubicBezTo>
                  <a:pt x="8774" y="3199"/>
                  <a:pt x="8770" y="3200"/>
                  <a:pt x="8769" y="3210"/>
                </a:cubicBezTo>
                <a:cubicBezTo>
                  <a:pt x="8783" y="3236"/>
                  <a:pt x="8798" y="3251"/>
                  <a:pt x="8825" y="3265"/>
                </a:cubicBezTo>
                <a:cubicBezTo>
                  <a:pt x="8849" y="3277"/>
                  <a:pt x="8891" y="3294"/>
                  <a:pt x="8918" y="3281"/>
                </a:cubicBezTo>
                <a:cubicBezTo>
                  <a:pt x="8921" y="3278"/>
                  <a:pt x="8923" y="3274"/>
                  <a:pt x="8926" y="3271"/>
                </a:cubicBezTo>
                <a:cubicBezTo>
                  <a:pt x="8927" y="3243"/>
                  <a:pt x="8919" y="3226"/>
                  <a:pt x="8893" y="3210"/>
                </a:cubicBezTo>
                <a:cubicBezTo>
                  <a:pt x="8853" y="3185"/>
                  <a:pt x="8819" y="3202"/>
                  <a:pt x="8786" y="3231"/>
                </a:cubicBezTo>
                <a:cubicBezTo>
                  <a:pt x="8778" y="3240"/>
                  <a:pt x="8769" y="3249"/>
                  <a:pt x="8761" y="3258"/>
                </a:cubicBezTo>
              </a:path>
              <a:path w="25677" h="4611" extrusionOk="0">
                <a:moveTo>
                  <a:pt x="9892" y="3639"/>
                </a:moveTo>
                <a:cubicBezTo>
                  <a:pt x="9844" y="3567"/>
                  <a:pt x="9830" y="3536"/>
                  <a:pt x="9733" y="3499"/>
                </a:cubicBezTo>
                <a:cubicBezTo>
                  <a:pt x="9603" y="3450"/>
                  <a:pt x="9456" y="3451"/>
                  <a:pt x="9374" y="3583"/>
                </a:cubicBezTo>
                <a:cubicBezTo>
                  <a:pt x="9316" y="3677"/>
                  <a:pt x="9331" y="3772"/>
                  <a:pt x="9411" y="3845"/>
                </a:cubicBezTo>
                <a:cubicBezTo>
                  <a:pt x="9520" y="3945"/>
                  <a:pt x="9728" y="3939"/>
                  <a:pt x="9864" y="3927"/>
                </a:cubicBezTo>
                <a:cubicBezTo>
                  <a:pt x="10002" y="3914"/>
                  <a:pt x="10282" y="3845"/>
                  <a:pt x="10296" y="3663"/>
                </a:cubicBezTo>
                <a:cubicBezTo>
                  <a:pt x="10302" y="3584"/>
                  <a:pt x="10243" y="3555"/>
                  <a:pt x="10169" y="3568"/>
                </a:cubicBezTo>
                <a:cubicBezTo>
                  <a:pt x="10065" y="3586"/>
                  <a:pt x="9904" y="3757"/>
                  <a:pt x="9993" y="3866"/>
                </a:cubicBezTo>
                <a:cubicBezTo>
                  <a:pt x="10048" y="3934"/>
                  <a:pt x="10204" y="3821"/>
                  <a:pt x="10240" y="3785"/>
                </a:cubicBezTo>
                <a:cubicBezTo>
                  <a:pt x="10280" y="3745"/>
                  <a:pt x="10288" y="3698"/>
                  <a:pt x="10312" y="3651"/>
                </a:cubicBezTo>
                <a:cubicBezTo>
                  <a:pt x="10314" y="3640"/>
                  <a:pt x="10314" y="3638"/>
                  <a:pt x="10318" y="3633"/>
                </a:cubicBezTo>
                <a:cubicBezTo>
                  <a:pt x="10329" y="3674"/>
                  <a:pt x="10332" y="3715"/>
                  <a:pt x="10352" y="3754"/>
                </a:cubicBezTo>
                <a:cubicBezTo>
                  <a:pt x="10406" y="3858"/>
                  <a:pt x="10521" y="3891"/>
                  <a:pt x="10633" y="3856"/>
                </a:cubicBezTo>
                <a:cubicBezTo>
                  <a:pt x="10805" y="3803"/>
                  <a:pt x="10831" y="3633"/>
                  <a:pt x="10855" y="3476"/>
                </a:cubicBezTo>
                <a:cubicBezTo>
                  <a:pt x="10871" y="3371"/>
                  <a:pt x="10883" y="3251"/>
                  <a:pt x="10868" y="3146"/>
                </a:cubicBezTo>
                <a:cubicBezTo>
                  <a:pt x="10865" y="3145"/>
                  <a:pt x="10863" y="3143"/>
                  <a:pt x="10860" y="3142"/>
                </a:cubicBezTo>
                <a:cubicBezTo>
                  <a:pt x="10843" y="3187"/>
                  <a:pt x="10823" y="3222"/>
                  <a:pt x="10811" y="3272"/>
                </a:cubicBezTo>
                <a:cubicBezTo>
                  <a:pt x="10779" y="3404"/>
                  <a:pt x="10729" y="3656"/>
                  <a:pt x="10795" y="3784"/>
                </a:cubicBezTo>
                <a:cubicBezTo>
                  <a:pt x="10845" y="3879"/>
                  <a:pt x="10952" y="3859"/>
                  <a:pt x="11034" y="3821"/>
                </a:cubicBezTo>
                <a:cubicBezTo>
                  <a:pt x="11215" y="3737"/>
                  <a:pt x="11314" y="3472"/>
                  <a:pt x="11354" y="3290"/>
                </a:cubicBezTo>
                <a:cubicBezTo>
                  <a:pt x="11362" y="3255"/>
                  <a:pt x="11360" y="3223"/>
                  <a:pt x="11364" y="3189"/>
                </a:cubicBezTo>
                <a:cubicBezTo>
                  <a:pt x="11335" y="3300"/>
                  <a:pt x="11314" y="3410"/>
                  <a:pt x="11302" y="3525"/>
                </a:cubicBezTo>
                <a:cubicBezTo>
                  <a:pt x="11293" y="3613"/>
                  <a:pt x="11296" y="3690"/>
                  <a:pt x="11308" y="3774"/>
                </a:cubicBezTo>
                <a:cubicBezTo>
                  <a:pt x="11347" y="3763"/>
                  <a:pt x="11361" y="3789"/>
                  <a:pt x="11407" y="3743"/>
                </a:cubicBezTo>
                <a:cubicBezTo>
                  <a:pt x="11450" y="3700"/>
                  <a:pt x="11461" y="3637"/>
                  <a:pt x="11500" y="3593"/>
                </a:cubicBezTo>
                <a:cubicBezTo>
                  <a:pt x="11515" y="3583"/>
                  <a:pt x="11518" y="3580"/>
                  <a:pt x="11530" y="3580"/>
                </a:cubicBezTo>
                <a:cubicBezTo>
                  <a:pt x="11604" y="3636"/>
                  <a:pt x="11665" y="3719"/>
                  <a:pt x="11747" y="3766"/>
                </a:cubicBezTo>
                <a:cubicBezTo>
                  <a:pt x="11815" y="3806"/>
                  <a:pt x="11921" y="3835"/>
                  <a:pt x="11994" y="3789"/>
                </a:cubicBezTo>
                <a:cubicBezTo>
                  <a:pt x="12088" y="3729"/>
                  <a:pt x="12094" y="3561"/>
                  <a:pt x="12101" y="3462"/>
                </a:cubicBezTo>
                <a:cubicBezTo>
                  <a:pt x="12101" y="3443"/>
                  <a:pt x="12102" y="3440"/>
                  <a:pt x="12098" y="3429"/>
                </a:cubicBezTo>
                <a:cubicBezTo>
                  <a:pt x="12068" y="3472"/>
                  <a:pt x="12035" y="3516"/>
                  <a:pt x="12008" y="3562"/>
                </a:cubicBezTo>
                <a:cubicBezTo>
                  <a:pt x="11850" y="3829"/>
                  <a:pt x="11761" y="4127"/>
                  <a:pt x="11717" y="4433"/>
                </a:cubicBezTo>
                <a:cubicBezTo>
                  <a:pt x="11712" y="4465"/>
                  <a:pt x="11724" y="4543"/>
                  <a:pt x="11698" y="4523"/>
                </a:cubicBezTo>
                <a:cubicBezTo>
                  <a:pt x="11668" y="4500"/>
                  <a:pt x="11633" y="4408"/>
                  <a:pt x="11622" y="4389"/>
                </a:cubicBezTo>
              </a:path>
              <a:path w="25677" h="4611" extrusionOk="0">
                <a:moveTo>
                  <a:pt x="25313" y="2884"/>
                </a:moveTo>
                <a:cubicBezTo>
                  <a:pt x="25373" y="2858"/>
                  <a:pt x="25434" y="2831"/>
                  <a:pt x="25500" y="2861"/>
                </a:cubicBezTo>
                <a:cubicBezTo>
                  <a:pt x="25624" y="2918"/>
                  <a:pt x="25669" y="3071"/>
                  <a:pt x="25676" y="3194"/>
                </a:cubicBezTo>
                <a:cubicBezTo>
                  <a:pt x="25686" y="3361"/>
                  <a:pt x="25629" y="3517"/>
                  <a:pt x="25541" y="3656"/>
                </a:cubicBezTo>
                <a:cubicBezTo>
                  <a:pt x="25421" y="3846"/>
                  <a:pt x="25236" y="3980"/>
                  <a:pt x="25065" y="4120"/>
                </a:cubicBezTo>
              </a:path>
              <a:path w="25677" h="4611" extrusionOk="0">
                <a:moveTo>
                  <a:pt x="14231" y="3734"/>
                </a:moveTo>
                <a:cubicBezTo>
                  <a:pt x="14506" y="3628"/>
                  <a:pt x="14786" y="3532"/>
                  <a:pt x="15066" y="3440"/>
                </a:cubicBezTo>
                <a:cubicBezTo>
                  <a:pt x="15115" y="3424"/>
                  <a:pt x="15164" y="3410"/>
                  <a:pt x="15213" y="3396"/>
                </a:cubicBezTo>
              </a:path>
              <a:path w="25677" h="4611" extrusionOk="0">
                <a:moveTo>
                  <a:pt x="13634" y="3933"/>
                </a:moveTo>
                <a:cubicBezTo>
                  <a:pt x="13712" y="3923"/>
                  <a:pt x="13789" y="3908"/>
                  <a:pt x="13867" y="3894"/>
                </a:cubicBezTo>
                <a:cubicBezTo>
                  <a:pt x="14140" y="3845"/>
                  <a:pt x="14409" y="3775"/>
                  <a:pt x="14677" y="3702"/>
                </a:cubicBezTo>
                <a:cubicBezTo>
                  <a:pt x="14885" y="3646"/>
                  <a:pt x="15095" y="3589"/>
                  <a:pt x="15299" y="3521"/>
                </a:cubicBezTo>
                <a:cubicBezTo>
                  <a:pt x="15325" y="3512"/>
                  <a:pt x="15396" y="3506"/>
                  <a:pt x="15373" y="3490"/>
                </a:cubicBezTo>
                <a:cubicBezTo>
                  <a:pt x="15352" y="3475"/>
                  <a:pt x="15292" y="3508"/>
                  <a:pt x="15276" y="3514"/>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2" name=" 8"/>
          <p:cNvSpPr>
            <a:spLocks noRot="1" noChangeAspect="1" noEditPoints="1" noChangeArrowheads="1" noChangeShapeType="1" noTextEdit="1"/>
          </p:cNvSpPr>
          <p:nvPr/>
        </p:nvSpPr>
        <p:spPr bwMode="auto">
          <a:xfrm>
            <a:off x="6189663" y="1066800"/>
            <a:ext cx="2954337" cy="1784350"/>
          </a:xfrm>
          <a:custGeom>
            <a:avLst/>
            <a:gdLst>
              <a:gd name="T0" fmla="+- 0 18010 16986"/>
              <a:gd name="T1" fmla="*/ T0 w 8208"/>
              <a:gd name="T2" fmla="+- 0 6966 3006"/>
              <a:gd name="T3" fmla="*/ 6966 h 4957"/>
              <a:gd name="T4" fmla="+- 0 18605 16986"/>
              <a:gd name="T5" fmla="*/ T4 w 8208"/>
              <a:gd name="T6" fmla="+- 0 6517 3006"/>
              <a:gd name="T7" fmla="*/ 6517 h 4957"/>
              <a:gd name="T8" fmla="+- 0 17900 16986"/>
              <a:gd name="T9" fmla="*/ T8 w 8208"/>
              <a:gd name="T10" fmla="+- 0 6930 3006"/>
              <a:gd name="T11" fmla="*/ 6930 h 4957"/>
              <a:gd name="T12" fmla="+- 0 18613 16986"/>
              <a:gd name="T13" fmla="*/ T12 w 8208"/>
              <a:gd name="T14" fmla="+- 0 6941 3006"/>
              <a:gd name="T15" fmla="*/ 6941 h 4957"/>
              <a:gd name="T16" fmla="+- 0 19022 16986"/>
              <a:gd name="T17" fmla="*/ T16 w 8208"/>
              <a:gd name="T18" fmla="+- 0 7030 3006"/>
              <a:gd name="T19" fmla="*/ 7030 h 4957"/>
              <a:gd name="T20" fmla="+- 0 19103 16986"/>
              <a:gd name="T21" fmla="*/ T20 w 8208"/>
              <a:gd name="T22" fmla="+- 0 7367 3006"/>
              <a:gd name="T23" fmla="*/ 7367 h 4957"/>
              <a:gd name="T24" fmla="+- 0 19114 16986"/>
              <a:gd name="T25" fmla="*/ T24 w 8208"/>
              <a:gd name="T26" fmla="+- 0 7044 3006"/>
              <a:gd name="T27" fmla="*/ 7044 h 4957"/>
              <a:gd name="T28" fmla="+- 0 19436 16986"/>
              <a:gd name="T29" fmla="*/ T28 w 8208"/>
              <a:gd name="T30" fmla="+- 0 7283 3006"/>
              <a:gd name="T31" fmla="*/ 7283 h 4957"/>
              <a:gd name="T32" fmla="+- 0 18578 16986"/>
              <a:gd name="T33" fmla="*/ T32 w 8208"/>
              <a:gd name="T34" fmla="+- 0 5776 3006"/>
              <a:gd name="T35" fmla="*/ 5776 h 4957"/>
              <a:gd name="T36" fmla="+- 0 19601 16986"/>
              <a:gd name="T37" fmla="*/ T36 w 8208"/>
              <a:gd name="T38" fmla="+- 0 7834 3006"/>
              <a:gd name="T39" fmla="*/ 7834 h 4957"/>
              <a:gd name="T40" fmla="+- 0 18649 16986"/>
              <a:gd name="T41" fmla="*/ T40 w 8208"/>
              <a:gd name="T42" fmla="+- 0 5805 3006"/>
              <a:gd name="T43" fmla="*/ 5805 h 4957"/>
              <a:gd name="T44" fmla="+- 0 18918 16986"/>
              <a:gd name="T45" fmla="*/ T44 w 8208"/>
              <a:gd name="T46" fmla="+- 0 6397 3006"/>
              <a:gd name="T47" fmla="*/ 6397 h 4957"/>
              <a:gd name="T48" fmla="+- 0 20968 16986"/>
              <a:gd name="T49" fmla="*/ T48 w 8208"/>
              <a:gd name="T50" fmla="+- 0 6114 3006"/>
              <a:gd name="T51" fmla="*/ 6114 h 4957"/>
              <a:gd name="T52" fmla="+- 0 21331 16986"/>
              <a:gd name="T53" fmla="*/ T52 w 8208"/>
              <a:gd name="T54" fmla="+- 0 6766 3006"/>
              <a:gd name="T55" fmla="*/ 6766 h 4957"/>
              <a:gd name="T56" fmla="+- 0 21236 16986"/>
              <a:gd name="T57" fmla="*/ T56 w 8208"/>
              <a:gd name="T58" fmla="+- 0 6446 3006"/>
              <a:gd name="T59" fmla="*/ 6446 h 4957"/>
              <a:gd name="T60" fmla="+- 0 21095 16986"/>
              <a:gd name="T61" fmla="*/ T60 w 8208"/>
              <a:gd name="T62" fmla="+- 0 6067 3006"/>
              <a:gd name="T63" fmla="*/ 6067 h 4957"/>
              <a:gd name="T64" fmla="+- 0 22459 16986"/>
              <a:gd name="T65" fmla="*/ T64 w 8208"/>
              <a:gd name="T66" fmla="+- 0 5715 3006"/>
              <a:gd name="T67" fmla="*/ 5715 h 4957"/>
              <a:gd name="T68" fmla="+- 0 22332 16986"/>
              <a:gd name="T69" fmla="*/ T68 w 8208"/>
              <a:gd name="T70" fmla="+- 0 6962 3006"/>
              <a:gd name="T71" fmla="*/ 6962 h 4957"/>
              <a:gd name="T72" fmla="+- 0 22927 16986"/>
              <a:gd name="T73" fmla="*/ T72 w 8208"/>
              <a:gd name="T74" fmla="+- 0 6154 3006"/>
              <a:gd name="T75" fmla="*/ 6154 h 4957"/>
              <a:gd name="T76" fmla="+- 0 23061 16986"/>
              <a:gd name="T77" fmla="*/ T76 w 8208"/>
              <a:gd name="T78" fmla="+- 0 6682 3006"/>
              <a:gd name="T79" fmla="*/ 6682 h 4957"/>
              <a:gd name="T80" fmla="+- 0 22792 16986"/>
              <a:gd name="T81" fmla="*/ T80 w 8208"/>
              <a:gd name="T82" fmla="+- 0 6407 3006"/>
              <a:gd name="T83" fmla="*/ 6407 h 4957"/>
              <a:gd name="T84" fmla="+- 0 23194 16986"/>
              <a:gd name="T85" fmla="*/ T84 w 8208"/>
              <a:gd name="T86" fmla="+- 0 6689 3006"/>
              <a:gd name="T87" fmla="*/ 6689 h 4957"/>
              <a:gd name="T88" fmla="+- 0 23696 16986"/>
              <a:gd name="T89" fmla="*/ T88 w 8208"/>
              <a:gd name="T90" fmla="+- 0 6721 3006"/>
              <a:gd name="T91" fmla="*/ 6721 h 4957"/>
              <a:gd name="T92" fmla="+- 0 23322 16986"/>
              <a:gd name="T93" fmla="*/ T92 w 8208"/>
              <a:gd name="T94" fmla="+- 0 6702 3006"/>
              <a:gd name="T95" fmla="*/ 6702 h 4957"/>
              <a:gd name="T96" fmla="+- 0 23546 16986"/>
              <a:gd name="T97" fmla="*/ T96 w 8208"/>
              <a:gd name="T98" fmla="+- 0 6698 3006"/>
              <a:gd name="T99" fmla="*/ 6698 h 4957"/>
              <a:gd name="T100" fmla="+- 0 23959 16986"/>
              <a:gd name="T101" fmla="*/ T100 w 8208"/>
              <a:gd name="T102" fmla="+- 0 6810 3006"/>
              <a:gd name="T103" fmla="*/ 6810 h 4957"/>
              <a:gd name="T104" fmla="+- 0 24428 16986"/>
              <a:gd name="T105" fmla="*/ T104 w 8208"/>
              <a:gd name="T106" fmla="+- 0 6154 3006"/>
              <a:gd name="T107" fmla="*/ 6154 h 4957"/>
              <a:gd name="T108" fmla="+- 0 24505 16986"/>
              <a:gd name="T109" fmla="*/ T108 w 8208"/>
              <a:gd name="T110" fmla="+- 0 6723 3006"/>
              <a:gd name="T111" fmla="*/ 6723 h 4957"/>
              <a:gd name="T112" fmla="+- 0 24732 16986"/>
              <a:gd name="T113" fmla="*/ T112 w 8208"/>
              <a:gd name="T114" fmla="+- 0 6268 3006"/>
              <a:gd name="T115" fmla="*/ 6268 h 4957"/>
              <a:gd name="T116" fmla="+- 0 24702 16986"/>
              <a:gd name="T117" fmla="*/ T116 w 8208"/>
              <a:gd name="T118" fmla="+- 0 6707 3006"/>
              <a:gd name="T119" fmla="*/ 6707 h 4957"/>
              <a:gd name="T120" fmla="+- 0 25023 16986"/>
              <a:gd name="T121" fmla="*/ T120 w 8208"/>
              <a:gd name="T122" fmla="+- 0 6739 3006"/>
              <a:gd name="T123" fmla="*/ 6739 h 4957"/>
              <a:gd name="T124" fmla="+- 0 25017 16986"/>
              <a:gd name="T125" fmla="*/ T124 w 8208"/>
              <a:gd name="T126" fmla="+- 0 6782 3006"/>
              <a:gd name="T127" fmla="*/ 6782 h 4957"/>
              <a:gd name="T128" fmla="+- 0 25163 16986"/>
              <a:gd name="T129" fmla="*/ T128 w 8208"/>
              <a:gd name="T130" fmla="+- 0 6844 3006"/>
              <a:gd name="T131" fmla="*/ 6844 h 4957"/>
              <a:gd name="T132" fmla="+- 0 16986 16986"/>
              <a:gd name="T133" fmla="*/ T132 w 8208"/>
              <a:gd name="T134" fmla="+- 0 5720 3006"/>
              <a:gd name="T135" fmla="*/ 5720 h 4957"/>
              <a:gd name="T136" fmla="+- 0 18883 16986"/>
              <a:gd name="T137" fmla="*/ T136 w 8208"/>
              <a:gd name="T138" fmla="+- 0 5463 3006"/>
              <a:gd name="T139" fmla="*/ 5463 h 4957"/>
              <a:gd name="T140" fmla="+- 0 17128 16986"/>
              <a:gd name="T141" fmla="*/ T140 w 8208"/>
              <a:gd name="T142" fmla="+- 0 5819 3006"/>
              <a:gd name="T143" fmla="*/ 5819 h 4957"/>
              <a:gd name="T144" fmla="+- 0 18727 16986"/>
              <a:gd name="T145" fmla="*/ T144 w 8208"/>
              <a:gd name="T146" fmla="+- 0 5687 3006"/>
              <a:gd name="T147" fmla="*/ 5687 h 4957"/>
              <a:gd name="T148" fmla="+- 0 18221 16986"/>
              <a:gd name="T149" fmla="*/ T148 w 8208"/>
              <a:gd name="T150" fmla="+- 0 4481 3006"/>
              <a:gd name="T151" fmla="*/ 4481 h 4957"/>
              <a:gd name="T152" fmla="+- 0 19851 16986"/>
              <a:gd name="T153" fmla="*/ T152 w 8208"/>
              <a:gd name="T154" fmla="+- 0 3078 3006"/>
              <a:gd name="T155" fmla="*/ 3078 h 4957"/>
              <a:gd name="T156" fmla="+- 0 18058 16986"/>
              <a:gd name="T157" fmla="*/ T156 w 8208"/>
              <a:gd name="T158" fmla="+- 0 4156 3006"/>
              <a:gd name="T159" fmla="*/ 4156 h 4957"/>
              <a:gd name="T160" fmla="+- 0 18261 16986"/>
              <a:gd name="T161" fmla="*/ T160 w 8208"/>
              <a:gd name="T162" fmla="+- 0 4307 3006"/>
              <a:gd name="T163" fmla="*/ 4307 h 4957"/>
              <a:gd name="T164" fmla="+- 0 18323 16986"/>
              <a:gd name="T165" fmla="*/ T164 w 8208"/>
              <a:gd name="T166" fmla="+- 0 4670 3006"/>
              <a:gd name="T167" fmla="*/ 4670 h 4957"/>
              <a:gd name="T168" fmla="+- 0 18841 16986"/>
              <a:gd name="T169" fmla="*/ T168 w 8208"/>
              <a:gd name="T170" fmla="+- 0 4467 3006"/>
              <a:gd name="T171" fmla="*/ 4467 h 4957"/>
              <a:gd name="T172" fmla="+- 0 18691 16986"/>
              <a:gd name="T173" fmla="*/ T172 w 8208"/>
              <a:gd name="T174" fmla="+- 0 6096 3006"/>
              <a:gd name="T175" fmla="*/ 6096 h 4957"/>
              <a:gd name="T176" fmla="+- 0 17906 16986"/>
              <a:gd name="T177" fmla="*/ T176 w 8208"/>
              <a:gd name="T178" fmla="+- 0 7172 3006"/>
              <a:gd name="T179" fmla="*/ 7172 h 4957"/>
              <a:gd name="T180" fmla="+- 0 19159 16986"/>
              <a:gd name="T181" fmla="*/ T180 w 8208"/>
              <a:gd name="T182" fmla="+- 0 7665 3006"/>
              <a:gd name="T183" fmla="*/ 7665 h 4957"/>
              <a:gd name="T184" fmla="+- 0 20244 16986"/>
              <a:gd name="T185" fmla="*/ T184 w 8208"/>
              <a:gd name="T186" fmla="+- 0 6384 3006"/>
              <a:gd name="T187" fmla="*/ 6384 h 4957"/>
              <a:gd name="T188" fmla="+- 0 19428 16986"/>
              <a:gd name="T189" fmla="*/ T188 w 8208"/>
              <a:gd name="T190" fmla="+- 0 6132 3006"/>
              <a:gd name="T191" fmla="*/ 6132 h 4957"/>
              <a:gd name="T192" fmla="+- 0 20309 16986"/>
              <a:gd name="T193" fmla="*/ T192 w 8208"/>
              <a:gd name="T194" fmla="+- 0 6374 3006"/>
              <a:gd name="T195" fmla="*/ 6374 h 4957"/>
              <a:gd name="T196" fmla="+- 0 18993 16986"/>
              <a:gd name="T197" fmla="*/ T196 w 8208"/>
              <a:gd name="T198" fmla="+- 0 6727 3006"/>
              <a:gd name="T199" fmla="*/ 6727 h 495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Lst>
            <a:rect l="0" t="0" r="r" b="b"/>
            <a:pathLst>
              <a:path w="8208" h="4957" extrusionOk="0">
                <a:moveTo>
                  <a:pt x="967" y="3353"/>
                </a:moveTo>
                <a:cubicBezTo>
                  <a:pt x="964" y="3361"/>
                  <a:pt x="959" y="3342"/>
                  <a:pt x="957" y="3361"/>
                </a:cubicBezTo>
                <a:cubicBezTo>
                  <a:pt x="951" y="3411"/>
                  <a:pt x="962" y="3467"/>
                  <a:pt x="967" y="3516"/>
                </a:cubicBezTo>
                <a:cubicBezTo>
                  <a:pt x="981" y="3664"/>
                  <a:pt x="1002" y="3813"/>
                  <a:pt x="1024" y="3960"/>
                </a:cubicBezTo>
                <a:cubicBezTo>
                  <a:pt x="1039" y="4061"/>
                  <a:pt x="1057" y="4161"/>
                  <a:pt x="1071" y="4262"/>
                </a:cubicBezTo>
                <a:cubicBezTo>
                  <a:pt x="1073" y="4275"/>
                  <a:pt x="1075" y="4389"/>
                  <a:pt x="1096" y="4389"/>
                </a:cubicBezTo>
                <a:cubicBezTo>
                  <a:pt x="1103" y="4393"/>
                  <a:pt x="1105" y="4390"/>
                  <a:pt x="1106" y="4376"/>
                </a:cubicBezTo>
              </a:path>
              <a:path w="8208" h="4957" extrusionOk="0">
                <a:moveTo>
                  <a:pt x="1619" y="3511"/>
                </a:moveTo>
                <a:cubicBezTo>
                  <a:pt x="1614" y="3509"/>
                  <a:pt x="1623" y="3499"/>
                  <a:pt x="1607" y="3498"/>
                </a:cubicBezTo>
                <a:cubicBezTo>
                  <a:pt x="1557" y="3496"/>
                  <a:pt x="1510" y="3527"/>
                  <a:pt x="1468" y="3551"/>
                </a:cubicBezTo>
                <a:cubicBezTo>
                  <a:pt x="1294" y="3649"/>
                  <a:pt x="1101" y="3754"/>
                  <a:pt x="947" y="3882"/>
                </a:cubicBezTo>
                <a:cubicBezTo>
                  <a:pt x="924" y="3901"/>
                  <a:pt x="929" y="3908"/>
                  <a:pt x="914" y="3924"/>
                </a:cubicBezTo>
                <a:cubicBezTo>
                  <a:pt x="941" y="3925"/>
                  <a:pt x="967" y="3924"/>
                  <a:pt x="994" y="3923"/>
                </a:cubicBezTo>
                <a:cubicBezTo>
                  <a:pt x="1071" y="3920"/>
                  <a:pt x="1148" y="3910"/>
                  <a:pt x="1224" y="3899"/>
                </a:cubicBezTo>
                <a:cubicBezTo>
                  <a:pt x="1318" y="3885"/>
                  <a:pt x="1414" y="3870"/>
                  <a:pt x="1509" y="3877"/>
                </a:cubicBezTo>
                <a:cubicBezTo>
                  <a:pt x="1557" y="3880"/>
                  <a:pt x="1601" y="3893"/>
                  <a:pt x="1627" y="3935"/>
                </a:cubicBezTo>
                <a:cubicBezTo>
                  <a:pt x="1656" y="3983"/>
                  <a:pt x="1642" y="4062"/>
                  <a:pt x="1663" y="4116"/>
                </a:cubicBezTo>
                <a:cubicBezTo>
                  <a:pt x="1675" y="4148"/>
                  <a:pt x="1693" y="4158"/>
                  <a:pt x="1723" y="4170"/>
                </a:cubicBezTo>
                <a:cubicBezTo>
                  <a:pt x="1731" y="4171"/>
                  <a:pt x="1740" y="4172"/>
                  <a:pt x="1748" y="4173"/>
                </a:cubicBezTo>
              </a:path>
              <a:path w="8208" h="4957" extrusionOk="0">
                <a:moveTo>
                  <a:pt x="2036" y="4024"/>
                </a:moveTo>
                <a:cubicBezTo>
                  <a:pt x="2036" y="4024"/>
                  <a:pt x="2033" y="4012"/>
                  <a:pt x="2037" y="4020"/>
                </a:cubicBezTo>
                <a:cubicBezTo>
                  <a:pt x="2049" y="4045"/>
                  <a:pt x="2057" y="4076"/>
                  <a:pt x="2063" y="4104"/>
                </a:cubicBezTo>
                <a:cubicBezTo>
                  <a:pt x="2074" y="4157"/>
                  <a:pt x="2081" y="4210"/>
                  <a:pt x="2093" y="4262"/>
                </a:cubicBezTo>
                <a:cubicBezTo>
                  <a:pt x="2101" y="4295"/>
                  <a:pt x="2110" y="4328"/>
                  <a:pt x="2117" y="4361"/>
                </a:cubicBezTo>
                <a:cubicBezTo>
                  <a:pt x="2118" y="4367"/>
                  <a:pt x="2119" y="4371"/>
                  <a:pt x="2120" y="4376"/>
                </a:cubicBezTo>
                <a:cubicBezTo>
                  <a:pt x="2109" y="4363"/>
                  <a:pt x="2101" y="4351"/>
                  <a:pt x="2096" y="4333"/>
                </a:cubicBezTo>
                <a:cubicBezTo>
                  <a:pt x="2077" y="4272"/>
                  <a:pt x="2081" y="4200"/>
                  <a:pt x="2090" y="4138"/>
                </a:cubicBezTo>
                <a:cubicBezTo>
                  <a:pt x="2096" y="4100"/>
                  <a:pt x="2107" y="4070"/>
                  <a:pt x="2128" y="4038"/>
                </a:cubicBezTo>
                <a:cubicBezTo>
                  <a:pt x="2144" y="4013"/>
                  <a:pt x="2172" y="3997"/>
                  <a:pt x="2200" y="3988"/>
                </a:cubicBezTo>
                <a:cubicBezTo>
                  <a:pt x="2240" y="3975"/>
                  <a:pt x="2287" y="3973"/>
                  <a:pt x="2328" y="3980"/>
                </a:cubicBezTo>
                <a:cubicBezTo>
                  <a:pt x="2373" y="3988"/>
                  <a:pt x="2409" y="4011"/>
                  <a:pt x="2430" y="4052"/>
                </a:cubicBezTo>
                <a:cubicBezTo>
                  <a:pt x="2463" y="4115"/>
                  <a:pt x="2461" y="4209"/>
                  <a:pt x="2450" y="4277"/>
                </a:cubicBezTo>
                <a:cubicBezTo>
                  <a:pt x="2447" y="4296"/>
                  <a:pt x="2446" y="4366"/>
                  <a:pt x="2435" y="4379"/>
                </a:cubicBezTo>
                <a:cubicBezTo>
                  <a:pt x="2432" y="4385"/>
                  <a:pt x="2430" y="4386"/>
                  <a:pt x="2427" y="4377"/>
                </a:cubicBezTo>
              </a:path>
              <a:path w="8208" h="4957" extrusionOk="0">
                <a:moveTo>
                  <a:pt x="1712" y="2881"/>
                </a:moveTo>
                <a:cubicBezTo>
                  <a:pt x="1673" y="2845"/>
                  <a:pt x="1639" y="2798"/>
                  <a:pt x="1592" y="2770"/>
                </a:cubicBezTo>
                <a:cubicBezTo>
                  <a:pt x="1462" y="2692"/>
                  <a:pt x="1307" y="2723"/>
                  <a:pt x="1167" y="2757"/>
                </a:cubicBezTo>
                <a:cubicBezTo>
                  <a:pt x="762" y="2855"/>
                  <a:pt x="375" y="3137"/>
                  <a:pt x="307" y="3569"/>
                </a:cubicBezTo>
                <a:cubicBezTo>
                  <a:pt x="226" y="4079"/>
                  <a:pt x="565" y="4506"/>
                  <a:pt x="1000" y="4722"/>
                </a:cubicBezTo>
                <a:cubicBezTo>
                  <a:pt x="1484" y="4963"/>
                  <a:pt x="2110" y="5055"/>
                  <a:pt x="2615" y="4828"/>
                </a:cubicBezTo>
                <a:cubicBezTo>
                  <a:pt x="2911" y="4695"/>
                  <a:pt x="3247" y="4442"/>
                  <a:pt x="3383" y="4138"/>
                </a:cubicBezTo>
                <a:cubicBezTo>
                  <a:pt x="3468" y="3948"/>
                  <a:pt x="3411" y="3768"/>
                  <a:pt x="3314" y="3596"/>
                </a:cubicBezTo>
                <a:cubicBezTo>
                  <a:pt x="3174" y="3346"/>
                  <a:pt x="2954" y="3135"/>
                  <a:pt x="2713" y="2983"/>
                </a:cubicBezTo>
                <a:cubicBezTo>
                  <a:pt x="2418" y="2796"/>
                  <a:pt x="2006" y="2694"/>
                  <a:pt x="1663" y="2799"/>
                </a:cubicBezTo>
                <a:cubicBezTo>
                  <a:pt x="1629" y="2813"/>
                  <a:pt x="1596" y="2828"/>
                  <a:pt x="1562" y="2842"/>
                </a:cubicBezTo>
              </a:path>
              <a:path w="8208" h="4957" extrusionOk="0">
                <a:moveTo>
                  <a:pt x="2007" y="3416"/>
                </a:moveTo>
                <a:cubicBezTo>
                  <a:pt x="1996" y="3422"/>
                  <a:pt x="1986" y="3421"/>
                  <a:pt x="1974" y="3421"/>
                </a:cubicBezTo>
                <a:cubicBezTo>
                  <a:pt x="1956" y="3421"/>
                  <a:pt x="1942" y="3405"/>
                  <a:pt x="1932" y="3391"/>
                </a:cubicBezTo>
                <a:cubicBezTo>
                  <a:pt x="1918" y="3366"/>
                  <a:pt x="1913" y="3356"/>
                  <a:pt x="1908" y="3336"/>
                </a:cubicBezTo>
              </a:path>
              <a:path w="8208" h="4957" extrusionOk="0">
                <a:moveTo>
                  <a:pt x="3976" y="3097"/>
                </a:moveTo>
                <a:cubicBezTo>
                  <a:pt x="3976" y="3085"/>
                  <a:pt x="3976" y="3073"/>
                  <a:pt x="3976" y="3061"/>
                </a:cubicBezTo>
                <a:cubicBezTo>
                  <a:pt x="3979" y="3078"/>
                  <a:pt x="3982" y="3090"/>
                  <a:pt x="3982" y="3108"/>
                </a:cubicBezTo>
                <a:cubicBezTo>
                  <a:pt x="3983" y="3169"/>
                  <a:pt x="3980" y="3227"/>
                  <a:pt x="3976" y="3287"/>
                </a:cubicBezTo>
                <a:cubicBezTo>
                  <a:pt x="3969" y="3393"/>
                  <a:pt x="3952" y="3498"/>
                  <a:pt x="3951" y="3604"/>
                </a:cubicBezTo>
                <a:cubicBezTo>
                  <a:pt x="3950" y="3660"/>
                  <a:pt x="3951" y="3739"/>
                  <a:pt x="4006" y="3772"/>
                </a:cubicBezTo>
                <a:cubicBezTo>
                  <a:pt x="4095" y="3825"/>
                  <a:pt x="4255" y="3787"/>
                  <a:pt x="4345" y="3760"/>
                </a:cubicBezTo>
                <a:cubicBezTo>
                  <a:pt x="4432" y="3734"/>
                  <a:pt x="4491" y="3700"/>
                  <a:pt x="4538" y="3626"/>
                </a:cubicBezTo>
              </a:path>
              <a:path w="8208" h="4957" extrusionOk="0">
                <a:moveTo>
                  <a:pt x="4101" y="3525"/>
                </a:moveTo>
                <a:cubicBezTo>
                  <a:pt x="4102" y="3520"/>
                  <a:pt x="4092" y="3516"/>
                  <a:pt x="4101" y="3509"/>
                </a:cubicBezTo>
                <a:cubicBezTo>
                  <a:pt x="4139" y="3477"/>
                  <a:pt x="4207" y="3462"/>
                  <a:pt x="4250" y="3440"/>
                </a:cubicBezTo>
                <a:cubicBezTo>
                  <a:pt x="4323" y="3403"/>
                  <a:pt x="4371" y="3376"/>
                  <a:pt x="4409" y="3305"/>
                </a:cubicBezTo>
              </a:path>
              <a:path w="8208" h="4957" extrusionOk="0">
                <a:moveTo>
                  <a:pt x="3930" y="3125"/>
                </a:moveTo>
                <a:cubicBezTo>
                  <a:pt x="3931" y="3120"/>
                  <a:pt x="3925" y="3113"/>
                  <a:pt x="3930" y="3107"/>
                </a:cubicBezTo>
                <a:cubicBezTo>
                  <a:pt x="3961" y="3070"/>
                  <a:pt x="4070" y="3068"/>
                  <a:pt x="4109" y="3061"/>
                </a:cubicBezTo>
                <a:cubicBezTo>
                  <a:pt x="4237" y="3037"/>
                  <a:pt x="4361" y="3010"/>
                  <a:pt x="4486" y="2976"/>
                </a:cubicBezTo>
                <a:cubicBezTo>
                  <a:pt x="4544" y="2960"/>
                  <a:pt x="4589" y="2947"/>
                  <a:pt x="4642" y="2920"/>
                </a:cubicBezTo>
              </a:path>
              <a:path w="8208" h="4957" extrusionOk="0">
                <a:moveTo>
                  <a:pt x="5506" y="2725"/>
                </a:moveTo>
                <a:cubicBezTo>
                  <a:pt x="5489" y="2720"/>
                  <a:pt x="5506" y="2704"/>
                  <a:pt x="5473" y="2709"/>
                </a:cubicBezTo>
                <a:cubicBezTo>
                  <a:pt x="5405" y="2719"/>
                  <a:pt x="5324" y="2813"/>
                  <a:pt x="5283" y="2860"/>
                </a:cubicBezTo>
                <a:cubicBezTo>
                  <a:pt x="5188" y="2967"/>
                  <a:pt x="5124" y="3088"/>
                  <a:pt x="5088" y="3226"/>
                </a:cubicBezTo>
                <a:cubicBezTo>
                  <a:pt x="5052" y="3363"/>
                  <a:pt x="5043" y="3520"/>
                  <a:pt x="5068" y="3660"/>
                </a:cubicBezTo>
                <a:cubicBezTo>
                  <a:pt x="5096" y="3816"/>
                  <a:pt x="5192" y="3921"/>
                  <a:pt x="5346" y="3956"/>
                </a:cubicBezTo>
                <a:cubicBezTo>
                  <a:pt x="5445" y="3978"/>
                  <a:pt x="5517" y="3959"/>
                  <a:pt x="5611" y="3935"/>
                </a:cubicBezTo>
              </a:path>
              <a:path w="8208" h="4957" extrusionOk="0">
                <a:moveTo>
                  <a:pt x="5945" y="3247"/>
                </a:moveTo>
                <a:cubicBezTo>
                  <a:pt x="5942" y="3219"/>
                  <a:pt x="5941" y="3193"/>
                  <a:pt x="5941" y="3165"/>
                </a:cubicBezTo>
                <a:cubicBezTo>
                  <a:pt x="5941" y="3155"/>
                  <a:pt x="5941" y="3154"/>
                  <a:pt x="5941" y="3148"/>
                </a:cubicBezTo>
                <a:cubicBezTo>
                  <a:pt x="5945" y="3175"/>
                  <a:pt x="5951" y="3202"/>
                  <a:pt x="5955" y="3230"/>
                </a:cubicBezTo>
                <a:cubicBezTo>
                  <a:pt x="5973" y="3352"/>
                  <a:pt x="5988" y="3473"/>
                  <a:pt x="5994" y="3596"/>
                </a:cubicBezTo>
                <a:cubicBezTo>
                  <a:pt x="5995" y="3619"/>
                  <a:pt x="5984" y="3690"/>
                  <a:pt x="6021" y="3697"/>
                </a:cubicBezTo>
                <a:cubicBezTo>
                  <a:pt x="6048" y="3696"/>
                  <a:pt x="6060" y="3693"/>
                  <a:pt x="6075" y="3676"/>
                </a:cubicBezTo>
              </a:path>
              <a:path w="8208" h="4957" extrusionOk="0">
                <a:moveTo>
                  <a:pt x="6388" y="3189"/>
                </a:moveTo>
                <a:cubicBezTo>
                  <a:pt x="6361" y="3165"/>
                  <a:pt x="6341" y="3148"/>
                  <a:pt x="6297" y="3148"/>
                </a:cubicBezTo>
                <a:cubicBezTo>
                  <a:pt x="6194" y="3148"/>
                  <a:pt x="6076" y="3195"/>
                  <a:pt x="5985" y="3239"/>
                </a:cubicBezTo>
                <a:cubicBezTo>
                  <a:pt x="5920" y="3271"/>
                  <a:pt x="5826" y="3325"/>
                  <a:pt x="5806" y="3401"/>
                </a:cubicBezTo>
                <a:cubicBezTo>
                  <a:pt x="5792" y="3452"/>
                  <a:pt x="5863" y="3463"/>
                  <a:pt x="5897" y="3471"/>
                </a:cubicBezTo>
                <a:cubicBezTo>
                  <a:pt x="5955" y="3484"/>
                  <a:pt x="6016" y="3486"/>
                  <a:pt x="6072" y="3508"/>
                </a:cubicBezTo>
                <a:cubicBezTo>
                  <a:pt x="6104" y="3521"/>
                  <a:pt x="6122" y="3542"/>
                  <a:pt x="6144" y="3566"/>
                </a:cubicBezTo>
                <a:cubicBezTo>
                  <a:pt x="6173" y="3598"/>
                  <a:pt x="6195" y="3642"/>
                  <a:pt x="6208" y="3683"/>
                </a:cubicBezTo>
                <a:cubicBezTo>
                  <a:pt x="6219" y="3717"/>
                  <a:pt x="6228" y="3762"/>
                  <a:pt x="6262" y="3782"/>
                </a:cubicBezTo>
                <a:cubicBezTo>
                  <a:pt x="6298" y="3795"/>
                  <a:pt x="6311" y="3800"/>
                  <a:pt x="6337" y="3799"/>
                </a:cubicBezTo>
              </a:path>
              <a:path w="8208" h="4957" extrusionOk="0">
                <a:moveTo>
                  <a:pt x="6706" y="3725"/>
                </a:moveTo>
                <a:cubicBezTo>
                  <a:pt x="6708" y="3722"/>
                  <a:pt x="6708" y="3719"/>
                  <a:pt x="6710" y="3715"/>
                </a:cubicBezTo>
                <a:cubicBezTo>
                  <a:pt x="6723" y="3692"/>
                  <a:pt x="6727" y="3676"/>
                  <a:pt x="6730" y="3648"/>
                </a:cubicBezTo>
                <a:cubicBezTo>
                  <a:pt x="6737" y="3576"/>
                  <a:pt x="6695" y="3533"/>
                  <a:pt x="6625" y="3526"/>
                </a:cubicBezTo>
                <a:cubicBezTo>
                  <a:pt x="6555" y="3519"/>
                  <a:pt x="6489" y="3540"/>
                  <a:pt x="6429" y="3575"/>
                </a:cubicBezTo>
                <a:cubicBezTo>
                  <a:pt x="6379" y="3604"/>
                  <a:pt x="6348" y="3640"/>
                  <a:pt x="6336" y="3696"/>
                </a:cubicBezTo>
                <a:cubicBezTo>
                  <a:pt x="6330" y="3727"/>
                  <a:pt x="6347" y="3751"/>
                  <a:pt x="6376" y="3760"/>
                </a:cubicBezTo>
                <a:cubicBezTo>
                  <a:pt x="6413" y="3772"/>
                  <a:pt x="6446" y="3757"/>
                  <a:pt x="6480" y="3743"/>
                </a:cubicBezTo>
                <a:cubicBezTo>
                  <a:pt x="6509" y="3731"/>
                  <a:pt x="6524" y="3713"/>
                  <a:pt x="6548" y="3697"/>
                </a:cubicBezTo>
                <a:cubicBezTo>
                  <a:pt x="6554" y="3693"/>
                  <a:pt x="6556" y="3692"/>
                  <a:pt x="6560" y="3692"/>
                </a:cubicBezTo>
                <a:cubicBezTo>
                  <a:pt x="6566" y="3700"/>
                  <a:pt x="6577" y="3710"/>
                  <a:pt x="6582" y="3722"/>
                </a:cubicBezTo>
                <a:cubicBezTo>
                  <a:pt x="6599" y="3765"/>
                  <a:pt x="6608" y="3801"/>
                  <a:pt x="6641" y="3835"/>
                </a:cubicBezTo>
              </a:path>
              <a:path w="8208" h="4957" extrusionOk="0">
                <a:moveTo>
                  <a:pt x="6970" y="3800"/>
                </a:moveTo>
                <a:cubicBezTo>
                  <a:pt x="6971" y="3800"/>
                  <a:pt x="6973" y="3793"/>
                  <a:pt x="6973" y="3804"/>
                </a:cubicBezTo>
                <a:cubicBezTo>
                  <a:pt x="6974" y="3831"/>
                  <a:pt x="6969" y="3861"/>
                  <a:pt x="6956" y="3885"/>
                </a:cubicBezTo>
                <a:cubicBezTo>
                  <a:pt x="6940" y="3917"/>
                  <a:pt x="6907" y="3951"/>
                  <a:pt x="6875" y="3967"/>
                </a:cubicBezTo>
                <a:cubicBezTo>
                  <a:pt x="6868" y="3969"/>
                  <a:pt x="6861" y="3971"/>
                  <a:pt x="6854" y="3973"/>
                </a:cubicBezTo>
              </a:path>
              <a:path w="8208" h="4957" extrusionOk="0">
                <a:moveTo>
                  <a:pt x="7442" y="3148"/>
                </a:moveTo>
                <a:cubicBezTo>
                  <a:pt x="7456" y="3132"/>
                  <a:pt x="7475" y="3104"/>
                  <a:pt x="7501" y="3111"/>
                </a:cubicBezTo>
                <a:cubicBezTo>
                  <a:pt x="7561" y="3127"/>
                  <a:pt x="7591" y="3213"/>
                  <a:pt x="7602" y="3264"/>
                </a:cubicBezTo>
                <a:cubicBezTo>
                  <a:pt x="7620" y="3348"/>
                  <a:pt x="7617" y="3436"/>
                  <a:pt x="7605" y="3521"/>
                </a:cubicBezTo>
                <a:cubicBezTo>
                  <a:pt x="7595" y="3593"/>
                  <a:pt x="7572" y="3665"/>
                  <a:pt x="7519" y="3717"/>
                </a:cubicBezTo>
                <a:cubicBezTo>
                  <a:pt x="7500" y="3736"/>
                  <a:pt x="7490" y="3745"/>
                  <a:pt x="7463" y="3750"/>
                </a:cubicBezTo>
              </a:path>
              <a:path w="8208" h="4957" extrusionOk="0">
                <a:moveTo>
                  <a:pt x="7924" y="3255"/>
                </a:moveTo>
                <a:cubicBezTo>
                  <a:pt x="7924" y="3244"/>
                  <a:pt x="7923" y="3233"/>
                  <a:pt x="7922" y="3222"/>
                </a:cubicBezTo>
                <a:cubicBezTo>
                  <a:pt x="7863" y="3221"/>
                  <a:pt x="7801" y="3243"/>
                  <a:pt x="7746" y="3262"/>
                </a:cubicBezTo>
                <a:cubicBezTo>
                  <a:pt x="7654" y="3294"/>
                  <a:pt x="7561" y="3335"/>
                  <a:pt x="7498" y="3412"/>
                </a:cubicBezTo>
                <a:cubicBezTo>
                  <a:pt x="7471" y="3445"/>
                  <a:pt x="7462" y="3488"/>
                  <a:pt x="7484" y="3526"/>
                </a:cubicBezTo>
                <a:cubicBezTo>
                  <a:pt x="7503" y="3559"/>
                  <a:pt x="7539" y="3592"/>
                  <a:pt x="7570" y="3614"/>
                </a:cubicBezTo>
                <a:cubicBezTo>
                  <a:pt x="7616" y="3647"/>
                  <a:pt x="7667" y="3672"/>
                  <a:pt x="7716" y="3701"/>
                </a:cubicBezTo>
                <a:cubicBezTo>
                  <a:pt x="7740" y="3715"/>
                  <a:pt x="7750" y="3729"/>
                  <a:pt x="7769" y="3746"/>
                </a:cubicBezTo>
                <a:cubicBezTo>
                  <a:pt x="7779" y="3756"/>
                  <a:pt x="7789" y="3768"/>
                  <a:pt x="7805" y="3772"/>
                </a:cubicBezTo>
                <a:cubicBezTo>
                  <a:pt x="7813" y="3773"/>
                  <a:pt x="7822" y="3774"/>
                  <a:pt x="7830" y="3775"/>
                </a:cubicBezTo>
              </a:path>
              <a:path w="8208" h="4957" extrusionOk="0">
                <a:moveTo>
                  <a:pt x="8037" y="3733"/>
                </a:moveTo>
                <a:cubicBezTo>
                  <a:pt x="8039" y="3736"/>
                  <a:pt x="8040" y="3734"/>
                  <a:pt x="8041" y="3746"/>
                </a:cubicBezTo>
                <a:cubicBezTo>
                  <a:pt x="8043" y="3763"/>
                  <a:pt x="8045" y="3778"/>
                  <a:pt x="8040" y="3795"/>
                </a:cubicBezTo>
                <a:cubicBezTo>
                  <a:pt x="8037" y="3806"/>
                  <a:pt x="8033" y="3810"/>
                  <a:pt x="8025" y="3817"/>
                </a:cubicBezTo>
                <a:cubicBezTo>
                  <a:pt x="8023" y="3804"/>
                  <a:pt x="8023" y="3789"/>
                  <a:pt x="8031" y="3776"/>
                </a:cubicBezTo>
                <a:cubicBezTo>
                  <a:pt x="8047" y="3747"/>
                  <a:pt x="8069" y="3717"/>
                  <a:pt x="8100" y="3704"/>
                </a:cubicBezTo>
                <a:cubicBezTo>
                  <a:pt x="8132" y="3691"/>
                  <a:pt x="8162" y="3707"/>
                  <a:pt x="8183" y="3731"/>
                </a:cubicBezTo>
                <a:cubicBezTo>
                  <a:pt x="8201" y="3752"/>
                  <a:pt x="8209" y="3779"/>
                  <a:pt x="8207" y="3807"/>
                </a:cubicBezTo>
                <a:cubicBezTo>
                  <a:pt x="8205" y="3827"/>
                  <a:pt x="8202" y="3841"/>
                  <a:pt x="8177" y="3838"/>
                </a:cubicBezTo>
                <a:cubicBezTo>
                  <a:pt x="8157" y="3831"/>
                  <a:pt x="8150" y="3828"/>
                  <a:pt x="8142" y="3814"/>
                </a:cubicBezTo>
              </a:path>
              <a:path w="8208" h="4957" extrusionOk="0">
                <a:moveTo>
                  <a:pt x="287" y="2670"/>
                </a:moveTo>
                <a:cubicBezTo>
                  <a:pt x="209" y="2673"/>
                  <a:pt x="132" y="2683"/>
                  <a:pt x="56" y="2700"/>
                </a:cubicBezTo>
                <a:cubicBezTo>
                  <a:pt x="37" y="2704"/>
                  <a:pt x="18" y="2710"/>
                  <a:pt x="0" y="2714"/>
                </a:cubicBezTo>
                <a:cubicBezTo>
                  <a:pt x="103" y="2713"/>
                  <a:pt x="204" y="2703"/>
                  <a:pt x="306" y="2689"/>
                </a:cubicBezTo>
                <a:cubicBezTo>
                  <a:pt x="592" y="2649"/>
                  <a:pt x="876" y="2594"/>
                  <a:pt x="1163" y="2557"/>
                </a:cubicBezTo>
                <a:cubicBezTo>
                  <a:pt x="1386" y="2529"/>
                  <a:pt x="1615" y="2514"/>
                  <a:pt x="1836" y="2475"/>
                </a:cubicBezTo>
                <a:cubicBezTo>
                  <a:pt x="1843" y="2474"/>
                  <a:pt x="1906" y="2465"/>
                  <a:pt x="1897" y="2457"/>
                </a:cubicBezTo>
                <a:cubicBezTo>
                  <a:pt x="1872" y="2452"/>
                  <a:pt x="1859" y="2449"/>
                  <a:pt x="1840" y="2446"/>
                </a:cubicBezTo>
              </a:path>
              <a:path w="8208" h="4957" extrusionOk="0">
                <a:moveTo>
                  <a:pt x="100" y="2812"/>
                </a:moveTo>
                <a:cubicBezTo>
                  <a:pt x="107" y="2814"/>
                  <a:pt x="72" y="2812"/>
                  <a:pt x="79" y="2812"/>
                </a:cubicBezTo>
                <a:cubicBezTo>
                  <a:pt x="96" y="2812"/>
                  <a:pt x="125" y="2814"/>
                  <a:pt x="142" y="2813"/>
                </a:cubicBezTo>
                <a:cubicBezTo>
                  <a:pt x="319" y="2807"/>
                  <a:pt x="494" y="2787"/>
                  <a:pt x="670" y="2768"/>
                </a:cubicBezTo>
                <a:cubicBezTo>
                  <a:pt x="949" y="2738"/>
                  <a:pt x="1226" y="2710"/>
                  <a:pt x="1506" y="2693"/>
                </a:cubicBezTo>
                <a:cubicBezTo>
                  <a:pt x="1575" y="2689"/>
                  <a:pt x="1645" y="2686"/>
                  <a:pt x="1714" y="2682"/>
                </a:cubicBezTo>
                <a:cubicBezTo>
                  <a:pt x="1723" y="2682"/>
                  <a:pt x="1732" y="2682"/>
                  <a:pt x="1741" y="2681"/>
                </a:cubicBezTo>
                <a:cubicBezTo>
                  <a:pt x="1740" y="2679"/>
                  <a:pt x="1737" y="2672"/>
                  <a:pt x="1735" y="2668"/>
                </a:cubicBezTo>
                <a:cubicBezTo>
                  <a:pt x="1730" y="2659"/>
                  <a:pt x="1730" y="2651"/>
                  <a:pt x="1721" y="2643"/>
                </a:cubicBezTo>
                <a:cubicBezTo>
                  <a:pt x="1719" y="2641"/>
                  <a:pt x="1708" y="2641"/>
                  <a:pt x="1705" y="2639"/>
                </a:cubicBezTo>
              </a:path>
              <a:path w="8208" h="4957" extrusionOk="0">
                <a:moveTo>
                  <a:pt x="1235" y="1475"/>
                </a:moveTo>
                <a:cubicBezTo>
                  <a:pt x="1236" y="1468"/>
                  <a:pt x="1234" y="1474"/>
                  <a:pt x="1235" y="1467"/>
                </a:cubicBezTo>
                <a:cubicBezTo>
                  <a:pt x="1254" y="1348"/>
                  <a:pt x="1304" y="1251"/>
                  <a:pt x="1372" y="1149"/>
                </a:cubicBezTo>
                <a:cubicBezTo>
                  <a:pt x="1487" y="975"/>
                  <a:pt x="1639" y="830"/>
                  <a:pt x="1798" y="697"/>
                </a:cubicBezTo>
                <a:cubicBezTo>
                  <a:pt x="2126" y="424"/>
                  <a:pt x="2522" y="307"/>
                  <a:pt x="2865" y="72"/>
                </a:cubicBezTo>
                <a:cubicBezTo>
                  <a:pt x="2893" y="53"/>
                  <a:pt x="2903" y="33"/>
                  <a:pt x="2924" y="14"/>
                </a:cubicBezTo>
                <a:cubicBezTo>
                  <a:pt x="2900" y="9"/>
                  <a:pt x="2865" y="3"/>
                  <a:pt x="2832" y="1"/>
                </a:cubicBezTo>
              </a:path>
              <a:path w="8208" h="4957" extrusionOk="0">
                <a:moveTo>
                  <a:pt x="1077" y="1208"/>
                </a:moveTo>
                <a:cubicBezTo>
                  <a:pt x="1075" y="1189"/>
                  <a:pt x="1072" y="1169"/>
                  <a:pt x="1072" y="1150"/>
                </a:cubicBezTo>
                <a:cubicBezTo>
                  <a:pt x="1072" y="1128"/>
                  <a:pt x="1075" y="1118"/>
                  <a:pt x="1086" y="1100"/>
                </a:cubicBezTo>
                <a:cubicBezTo>
                  <a:pt x="1100" y="1077"/>
                  <a:pt x="1133" y="1058"/>
                  <a:pt x="1161" y="1065"/>
                </a:cubicBezTo>
                <a:cubicBezTo>
                  <a:pt x="1185" y="1071"/>
                  <a:pt x="1205" y="1095"/>
                  <a:pt x="1217" y="1115"/>
                </a:cubicBezTo>
                <a:cubicBezTo>
                  <a:pt x="1251" y="1169"/>
                  <a:pt x="1263" y="1239"/>
                  <a:pt x="1275" y="1301"/>
                </a:cubicBezTo>
                <a:cubicBezTo>
                  <a:pt x="1288" y="1367"/>
                  <a:pt x="1295" y="1434"/>
                  <a:pt x="1302" y="1500"/>
                </a:cubicBezTo>
                <a:cubicBezTo>
                  <a:pt x="1307" y="1541"/>
                  <a:pt x="1308" y="1582"/>
                  <a:pt x="1312" y="1623"/>
                </a:cubicBezTo>
                <a:cubicBezTo>
                  <a:pt x="1313" y="1630"/>
                  <a:pt x="1310" y="1657"/>
                  <a:pt x="1316" y="1663"/>
                </a:cubicBezTo>
                <a:cubicBezTo>
                  <a:pt x="1319" y="1666"/>
                  <a:pt x="1336" y="1664"/>
                  <a:pt x="1337" y="1664"/>
                </a:cubicBezTo>
                <a:cubicBezTo>
                  <a:pt x="1385" y="1665"/>
                  <a:pt x="1435" y="1654"/>
                  <a:pt x="1481" y="1642"/>
                </a:cubicBezTo>
                <a:cubicBezTo>
                  <a:pt x="1571" y="1618"/>
                  <a:pt x="1657" y="1580"/>
                  <a:pt x="1741" y="1541"/>
                </a:cubicBezTo>
                <a:cubicBezTo>
                  <a:pt x="1770" y="1527"/>
                  <a:pt x="1826" y="1512"/>
                  <a:pt x="1849" y="1488"/>
                </a:cubicBezTo>
                <a:cubicBezTo>
                  <a:pt x="1856" y="1481"/>
                  <a:pt x="1855" y="1462"/>
                  <a:pt x="1855" y="1461"/>
                </a:cubicBezTo>
                <a:cubicBezTo>
                  <a:pt x="1854" y="1459"/>
                  <a:pt x="1852" y="1458"/>
                  <a:pt x="1851" y="1456"/>
                </a:cubicBezTo>
              </a:path>
              <a:path w="8208" h="4957" extrusionOk="0">
                <a:moveTo>
                  <a:pt x="2300" y="3208"/>
                </a:moveTo>
                <a:cubicBezTo>
                  <a:pt x="2294" y="3203"/>
                  <a:pt x="2286" y="3184"/>
                  <a:pt x="2278" y="3178"/>
                </a:cubicBezTo>
                <a:cubicBezTo>
                  <a:pt x="2120" y="3061"/>
                  <a:pt x="1890" y="3078"/>
                  <a:pt x="1705" y="3090"/>
                </a:cubicBezTo>
                <a:cubicBezTo>
                  <a:pt x="1536" y="3101"/>
                  <a:pt x="1305" y="3152"/>
                  <a:pt x="1182" y="3278"/>
                </a:cubicBezTo>
                <a:cubicBezTo>
                  <a:pt x="1153" y="3308"/>
                  <a:pt x="1129" y="3342"/>
                  <a:pt x="1106" y="3376"/>
                </a:cubicBezTo>
                <a:cubicBezTo>
                  <a:pt x="1022" y="3501"/>
                  <a:pt x="954" y="3638"/>
                  <a:pt x="923" y="3786"/>
                </a:cubicBezTo>
                <a:cubicBezTo>
                  <a:pt x="900" y="3898"/>
                  <a:pt x="891" y="4053"/>
                  <a:pt x="920" y="4166"/>
                </a:cubicBezTo>
                <a:cubicBezTo>
                  <a:pt x="952" y="4292"/>
                  <a:pt x="1050" y="4414"/>
                  <a:pt x="1142" y="4502"/>
                </a:cubicBezTo>
                <a:cubicBezTo>
                  <a:pt x="1277" y="4632"/>
                  <a:pt x="1466" y="4672"/>
                  <a:pt x="1646" y="4698"/>
                </a:cubicBezTo>
                <a:cubicBezTo>
                  <a:pt x="1731" y="4710"/>
                  <a:pt x="1817" y="4707"/>
                  <a:pt x="1902" y="4702"/>
                </a:cubicBezTo>
                <a:cubicBezTo>
                  <a:pt x="1994" y="4697"/>
                  <a:pt x="2083" y="4681"/>
                  <a:pt x="2173" y="4659"/>
                </a:cubicBezTo>
                <a:cubicBezTo>
                  <a:pt x="2386" y="4607"/>
                  <a:pt x="2608" y="4557"/>
                  <a:pt x="2805" y="4459"/>
                </a:cubicBezTo>
                <a:cubicBezTo>
                  <a:pt x="2990" y="4367"/>
                  <a:pt x="3214" y="4243"/>
                  <a:pt x="3329" y="4065"/>
                </a:cubicBezTo>
                <a:cubicBezTo>
                  <a:pt x="3414" y="3935"/>
                  <a:pt x="3397" y="3762"/>
                  <a:pt x="3374" y="3616"/>
                </a:cubicBezTo>
                <a:cubicBezTo>
                  <a:pt x="3360" y="3526"/>
                  <a:pt x="3318" y="3446"/>
                  <a:pt x="3258" y="3378"/>
                </a:cubicBezTo>
                <a:cubicBezTo>
                  <a:pt x="3178" y="3287"/>
                  <a:pt x="3063" y="3223"/>
                  <a:pt x="2945" y="3198"/>
                </a:cubicBezTo>
                <a:cubicBezTo>
                  <a:pt x="2816" y="3170"/>
                  <a:pt x="2696" y="3187"/>
                  <a:pt x="2567" y="3208"/>
                </a:cubicBezTo>
                <a:cubicBezTo>
                  <a:pt x="2527" y="3215"/>
                  <a:pt x="2487" y="3222"/>
                  <a:pt x="2447" y="3229"/>
                </a:cubicBezTo>
              </a:path>
              <a:path w="8208" h="4957" extrusionOk="0">
                <a:moveTo>
                  <a:pt x="2442" y="3126"/>
                </a:moveTo>
                <a:cubicBezTo>
                  <a:pt x="2484" y="3127"/>
                  <a:pt x="2522" y="3130"/>
                  <a:pt x="2564" y="3137"/>
                </a:cubicBezTo>
                <a:cubicBezTo>
                  <a:pt x="2657" y="3153"/>
                  <a:pt x="2743" y="3185"/>
                  <a:pt x="2832" y="3215"/>
                </a:cubicBezTo>
                <a:cubicBezTo>
                  <a:pt x="2934" y="3249"/>
                  <a:pt x="3035" y="3286"/>
                  <a:pt x="3138" y="3318"/>
                </a:cubicBezTo>
                <a:cubicBezTo>
                  <a:pt x="3199" y="3337"/>
                  <a:pt x="3261" y="3354"/>
                  <a:pt x="3323" y="3368"/>
                </a:cubicBezTo>
              </a:path>
              <a:path w="8208" h="4957" extrusionOk="0">
                <a:moveTo>
                  <a:pt x="3165" y="3166"/>
                </a:moveTo>
                <a:cubicBezTo>
                  <a:pt x="3140" y="3123"/>
                  <a:pt x="3121" y="3070"/>
                  <a:pt x="3075" y="3045"/>
                </a:cubicBezTo>
                <a:cubicBezTo>
                  <a:pt x="3001" y="3005"/>
                  <a:pt x="2810" y="3126"/>
                  <a:pt x="2760" y="3155"/>
                </a:cubicBezTo>
                <a:cubicBezTo>
                  <a:pt x="2487" y="3312"/>
                  <a:pt x="2254" y="3529"/>
                  <a:pt x="2007" y="3721"/>
                </a:cubicBezTo>
                <a:cubicBezTo>
                  <a:pt x="1933" y="3777"/>
                  <a:pt x="1860" y="3832"/>
                  <a:pt x="1786" y="3888"/>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3" name=" 9"/>
          <p:cNvSpPr>
            <a:spLocks noRot="1" noChangeAspect="1" noEditPoints="1" noChangeArrowheads="1" noChangeShapeType="1" noTextEdit="1"/>
          </p:cNvSpPr>
          <p:nvPr/>
        </p:nvSpPr>
        <p:spPr bwMode="auto">
          <a:xfrm>
            <a:off x="4860925" y="1643063"/>
            <a:ext cx="644525" cy="669925"/>
          </a:xfrm>
          <a:custGeom>
            <a:avLst/>
            <a:gdLst>
              <a:gd name="T0" fmla="+- 0 14082 13503"/>
              <a:gd name="T1" fmla="*/ T0 w 1792"/>
              <a:gd name="T2" fmla="+- 0 5263 4562"/>
              <a:gd name="T3" fmla="*/ 5263 h 1861"/>
              <a:gd name="T4" fmla="+- 0 14049 13503"/>
              <a:gd name="T5" fmla="*/ T4 w 1792"/>
              <a:gd name="T6" fmla="+- 0 5259 4562"/>
              <a:gd name="T7" fmla="*/ 5259 h 1861"/>
              <a:gd name="T8" fmla="+- 0 14033 13503"/>
              <a:gd name="T9" fmla="*/ T8 w 1792"/>
              <a:gd name="T10" fmla="+- 0 5250 4562"/>
              <a:gd name="T11" fmla="*/ 5250 h 1861"/>
              <a:gd name="T12" fmla="+- 0 14093 13503"/>
              <a:gd name="T13" fmla="*/ T12 w 1792"/>
              <a:gd name="T14" fmla="+- 0 5195 4562"/>
              <a:gd name="T15" fmla="*/ 5195 h 1861"/>
              <a:gd name="T16" fmla="+- 0 14376 13503"/>
              <a:gd name="T17" fmla="*/ T16 w 1792"/>
              <a:gd name="T18" fmla="+- 0 5136 4562"/>
              <a:gd name="T19" fmla="*/ 5136 h 1861"/>
              <a:gd name="T20" fmla="+- 0 14567 13503"/>
              <a:gd name="T21" fmla="*/ T20 w 1792"/>
              <a:gd name="T22" fmla="+- 0 5163 4562"/>
              <a:gd name="T23" fmla="*/ 5163 h 1861"/>
              <a:gd name="T24" fmla="+- 0 14493 13503"/>
              <a:gd name="T25" fmla="*/ T24 w 1792"/>
              <a:gd name="T26" fmla="+- 0 5281 4562"/>
              <a:gd name="T27" fmla="*/ 5281 h 1861"/>
              <a:gd name="T28" fmla="+- 0 14281 13503"/>
              <a:gd name="T29" fmla="*/ T28 w 1792"/>
              <a:gd name="T30" fmla="+- 0 5373 4562"/>
              <a:gd name="T31" fmla="*/ 5373 h 1861"/>
              <a:gd name="T32" fmla="+- 0 14236 13503"/>
              <a:gd name="T33" fmla="*/ T32 w 1792"/>
              <a:gd name="T34" fmla="+- 0 5391 4562"/>
              <a:gd name="T35" fmla="*/ 5391 h 1861"/>
              <a:gd name="T36" fmla="+- 0 14329 13503"/>
              <a:gd name="T37" fmla="*/ T36 w 1792"/>
              <a:gd name="T38" fmla="+- 0 5392 4562"/>
              <a:gd name="T39" fmla="*/ 5392 h 1861"/>
              <a:gd name="T40" fmla="+- 0 14627 13503"/>
              <a:gd name="T41" fmla="*/ T40 w 1792"/>
              <a:gd name="T42" fmla="+- 0 5448 4562"/>
              <a:gd name="T43" fmla="*/ 5448 h 1861"/>
              <a:gd name="T44" fmla="+- 0 14675 13503"/>
              <a:gd name="T45" fmla="*/ T44 w 1792"/>
              <a:gd name="T46" fmla="+- 0 5496 4562"/>
              <a:gd name="T47" fmla="*/ 5496 h 1861"/>
              <a:gd name="T48" fmla="+- 0 14543 13503"/>
              <a:gd name="T49" fmla="*/ T48 w 1792"/>
              <a:gd name="T50" fmla="+- 0 5596 4562"/>
              <a:gd name="T51" fmla="*/ 5596 h 1861"/>
              <a:gd name="T52" fmla="+- 0 14125 13503"/>
              <a:gd name="T53" fmla="*/ T52 w 1792"/>
              <a:gd name="T54" fmla="+- 0 5635 4562"/>
              <a:gd name="T55" fmla="*/ 5635 h 1861"/>
              <a:gd name="T56" fmla="+- 0 13897 13503"/>
              <a:gd name="T57" fmla="*/ T56 w 1792"/>
              <a:gd name="T58" fmla="+- 0 5539 4562"/>
              <a:gd name="T59" fmla="*/ 5539 h 1861"/>
              <a:gd name="T60" fmla="+- 0 15130 13503"/>
              <a:gd name="T61" fmla="*/ T60 w 1792"/>
              <a:gd name="T62" fmla="+- 0 4918 4562"/>
              <a:gd name="T63" fmla="*/ 4918 h 1861"/>
              <a:gd name="T64" fmla="+- 0 15118 13503"/>
              <a:gd name="T65" fmla="*/ T64 w 1792"/>
              <a:gd name="T66" fmla="+- 0 4894 4562"/>
              <a:gd name="T67" fmla="*/ 4894 h 1861"/>
              <a:gd name="T68" fmla="+- 0 15020 13503"/>
              <a:gd name="T69" fmla="*/ T68 w 1792"/>
              <a:gd name="T70" fmla="+- 0 4754 4562"/>
              <a:gd name="T71" fmla="*/ 4754 h 1861"/>
              <a:gd name="T72" fmla="+- 0 14542 13503"/>
              <a:gd name="T73" fmla="*/ T72 w 1792"/>
              <a:gd name="T74" fmla="+- 0 4562 4562"/>
              <a:gd name="T75" fmla="*/ 4562 h 1861"/>
              <a:gd name="T76" fmla="+- 0 13918 13503"/>
              <a:gd name="T77" fmla="*/ T76 w 1792"/>
              <a:gd name="T78" fmla="+- 0 4711 4562"/>
              <a:gd name="T79" fmla="*/ 4711 h 1861"/>
              <a:gd name="T80" fmla="+- 0 13503 13503"/>
              <a:gd name="T81" fmla="*/ T80 w 1792"/>
              <a:gd name="T82" fmla="+- 0 5511 4562"/>
              <a:gd name="T83" fmla="*/ 5511 h 1861"/>
              <a:gd name="T84" fmla="+- 0 13848 13503"/>
              <a:gd name="T85" fmla="*/ T84 w 1792"/>
              <a:gd name="T86" fmla="+- 0 6197 4562"/>
              <a:gd name="T87" fmla="*/ 6197 h 1861"/>
              <a:gd name="T88" fmla="+- 0 14945 13503"/>
              <a:gd name="T89" fmla="*/ T88 w 1792"/>
              <a:gd name="T90" fmla="+- 0 6314 4562"/>
              <a:gd name="T91" fmla="*/ 6314 h 1861"/>
              <a:gd name="T92" fmla="+- 0 15276 13503"/>
              <a:gd name="T93" fmla="*/ T92 w 1792"/>
              <a:gd name="T94" fmla="+- 0 5859 4562"/>
              <a:gd name="T95" fmla="*/ 5859 h 1861"/>
              <a:gd name="T96" fmla="+- 0 14894 13503"/>
              <a:gd name="T97" fmla="*/ T96 w 1792"/>
              <a:gd name="T98" fmla="+- 0 4849 4562"/>
              <a:gd name="T99" fmla="*/ 4849 h 1861"/>
              <a:gd name="T100" fmla="+- 0 14399 13503"/>
              <a:gd name="T101" fmla="*/ T100 w 1792"/>
              <a:gd name="T102" fmla="+- 0 4670 4562"/>
              <a:gd name="T103" fmla="*/ 4670 h 1861"/>
              <a:gd name="T104" fmla="+- 0 14328 13503"/>
              <a:gd name="T105" fmla="*/ T104 w 1792"/>
              <a:gd name="T106" fmla="+- 0 4708 4562"/>
              <a:gd name="T107" fmla="*/ 4708 h 186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Lst>
            <a:rect l="0" t="0" r="r" b="b"/>
            <a:pathLst>
              <a:path w="1792" h="1861" extrusionOk="0">
                <a:moveTo>
                  <a:pt x="579" y="701"/>
                </a:moveTo>
                <a:cubicBezTo>
                  <a:pt x="569" y="700"/>
                  <a:pt x="556" y="700"/>
                  <a:pt x="546" y="697"/>
                </a:cubicBezTo>
                <a:cubicBezTo>
                  <a:pt x="537" y="695"/>
                  <a:pt x="534" y="694"/>
                  <a:pt x="530" y="688"/>
                </a:cubicBezTo>
                <a:cubicBezTo>
                  <a:pt x="542" y="659"/>
                  <a:pt x="553" y="650"/>
                  <a:pt x="590" y="633"/>
                </a:cubicBezTo>
                <a:cubicBezTo>
                  <a:pt x="677" y="594"/>
                  <a:pt x="779" y="583"/>
                  <a:pt x="873" y="574"/>
                </a:cubicBezTo>
                <a:cubicBezTo>
                  <a:pt x="945" y="567"/>
                  <a:pt x="1002" y="566"/>
                  <a:pt x="1064" y="601"/>
                </a:cubicBezTo>
                <a:cubicBezTo>
                  <a:pt x="1069" y="660"/>
                  <a:pt x="1039" y="685"/>
                  <a:pt x="990" y="719"/>
                </a:cubicBezTo>
                <a:cubicBezTo>
                  <a:pt x="925" y="763"/>
                  <a:pt x="851" y="784"/>
                  <a:pt x="778" y="811"/>
                </a:cubicBezTo>
                <a:cubicBezTo>
                  <a:pt x="763" y="816"/>
                  <a:pt x="748" y="823"/>
                  <a:pt x="733" y="829"/>
                </a:cubicBezTo>
                <a:cubicBezTo>
                  <a:pt x="764" y="829"/>
                  <a:pt x="795" y="830"/>
                  <a:pt x="826" y="830"/>
                </a:cubicBezTo>
                <a:cubicBezTo>
                  <a:pt x="926" y="831"/>
                  <a:pt x="1035" y="835"/>
                  <a:pt x="1124" y="886"/>
                </a:cubicBezTo>
                <a:cubicBezTo>
                  <a:pt x="1152" y="908"/>
                  <a:pt x="1161" y="913"/>
                  <a:pt x="1172" y="934"/>
                </a:cubicBezTo>
                <a:cubicBezTo>
                  <a:pt x="1159" y="1003"/>
                  <a:pt x="1106" y="1014"/>
                  <a:pt x="1040" y="1034"/>
                </a:cubicBezTo>
                <a:cubicBezTo>
                  <a:pt x="906" y="1074"/>
                  <a:pt x="761" y="1086"/>
                  <a:pt x="622" y="1073"/>
                </a:cubicBezTo>
                <a:cubicBezTo>
                  <a:pt x="514" y="1063"/>
                  <a:pt x="474" y="1041"/>
                  <a:pt x="394" y="977"/>
                </a:cubicBezTo>
              </a:path>
              <a:path w="1792" h="1861" extrusionOk="0">
                <a:moveTo>
                  <a:pt x="1627" y="356"/>
                </a:moveTo>
                <a:cubicBezTo>
                  <a:pt x="1623" y="349"/>
                  <a:pt x="1620" y="339"/>
                  <a:pt x="1615" y="332"/>
                </a:cubicBezTo>
                <a:cubicBezTo>
                  <a:pt x="1582" y="285"/>
                  <a:pt x="1550" y="239"/>
                  <a:pt x="1517" y="192"/>
                </a:cubicBezTo>
                <a:cubicBezTo>
                  <a:pt x="1405" y="33"/>
                  <a:pt x="1225" y="0"/>
                  <a:pt x="1039" y="0"/>
                </a:cubicBezTo>
                <a:cubicBezTo>
                  <a:pt x="827" y="0"/>
                  <a:pt x="600" y="42"/>
                  <a:pt x="415" y="149"/>
                </a:cubicBezTo>
                <a:cubicBezTo>
                  <a:pt x="134" y="312"/>
                  <a:pt x="7" y="638"/>
                  <a:pt x="0" y="949"/>
                </a:cubicBezTo>
                <a:cubicBezTo>
                  <a:pt x="-7" y="1233"/>
                  <a:pt x="119" y="1466"/>
                  <a:pt x="345" y="1635"/>
                </a:cubicBezTo>
                <a:cubicBezTo>
                  <a:pt x="655" y="1867"/>
                  <a:pt x="1093" y="1937"/>
                  <a:pt x="1442" y="1752"/>
                </a:cubicBezTo>
                <a:cubicBezTo>
                  <a:pt x="1624" y="1655"/>
                  <a:pt x="1730" y="1496"/>
                  <a:pt x="1773" y="1297"/>
                </a:cubicBezTo>
                <a:cubicBezTo>
                  <a:pt x="1857" y="911"/>
                  <a:pt x="1653" y="552"/>
                  <a:pt x="1391" y="287"/>
                </a:cubicBezTo>
                <a:cubicBezTo>
                  <a:pt x="1259" y="153"/>
                  <a:pt x="1088" y="30"/>
                  <a:pt x="896" y="108"/>
                </a:cubicBezTo>
                <a:cubicBezTo>
                  <a:pt x="872" y="121"/>
                  <a:pt x="849" y="133"/>
                  <a:pt x="825" y="146"/>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4" name=" 10"/>
          <p:cNvSpPr>
            <a:spLocks noRot="1" noChangeAspect="1" noEditPoints="1" noChangeArrowheads="1" noChangeShapeType="1" noTextEdit="1"/>
          </p:cNvSpPr>
          <p:nvPr/>
        </p:nvSpPr>
        <p:spPr bwMode="auto">
          <a:xfrm>
            <a:off x="6172200" y="1600200"/>
            <a:ext cx="1570038" cy="381000"/>
          </a:xfrm>
          <a:custGeom>
            <a:avLst/>
            <a:gdLst>
              <a:gd name="T0" fmla="+- 0 17116 17051"/>
              <a:gd name="T1" fmla="*/ T0 w 4364"/>
              <a:gd name="T2" fmla="+- 0 4695 4412"/>
              <a:gd name="T3" fmla="*/ 4695 h 1059"/>
              <a:gd name="T4" fmla="+- 0 17092 17051"/>
              <a:gd name="T5" fmla="*/ T4 w 4364"/>
              <a:gd name="T6" fmla="+- 0 4626 4412"/>
              <a:gd name="T7" fmla="*/ 4626 h 1059"/>
              <a:gd name="T8" fmla="+- 0 17086 17051"/>
              <a:gd name="T9" fmla="*/ T8 w 4364"/>
              <a:gd name="T10" fmla="+- 0 4595 4412"/>
              <a:gd name="T11" fmla="*/ 4595 h 1059"/>
              <a:gd name="T12" fmla="+- 0 17089 17051"/>
              <a:gd name="T13" fmla="*/ T12 w 4364"/>
              <a:gd name="T14" fmla="+- 0 4677 4412"/>
              <a:gd name="T15" fmla="*/ 4677 h 1059"/>
              <a:gd name="T16" fmla="+- 0 17098 17051"/>
              <a:gd name="T17" fmla="*/ T16 w 4364"/>
              <a:gd name="T18" fmla="+- 0 5368 4412"/>
              <a:gd name="T19" fmla="*/ 5368 h 1059"/>
              <a:gd name="T20" fmla="+- 0 17138 17051"/>
              <a:gd name="T21" fmla="*/ T20 w 4364"/>
              <a:gd name="T22" fmla="+- 0 5470 4412"/>
              <a:gd name="T23" fmla="*/ 5470 h 1059"/>
              <a:gd name="T24" fmla="+- 0 17867 17051"/>
              <a:gd name="T25" fmla="*/ T24 w 4364"/>
              <a:gd name="T26" fmla="+- 0 4733 4412"/>
              <a:gd name="T27" fmla="*/ 4733 h 1059"/>
              <a:gd name="T28" fmla="+- 0 17805 17051"/>
              <a:gd name="T29" fmla="*/ T28 w 4364"/>
              <a:gd name="T30" fmla="+- 0 4714 4412"/>
              <a:gd name="T31" fmla="*/ 4714 h 1059"/>
              <a:gd name="T32" fmla="+- 0 17336 17051"/>
              <a:gd name="T33" fmla="*/ T32 w 4364"/>
              <a:gd name="T34" fmla="+- 0 4984 4412"/>
              <a:gd name="T35" fmla="*/ 4984 h 1059"/>
              <a:gd name="T36" fmla="+- 0 17062 17051"/>
              <a:gd name="T37" fmla="*/ T36 w 4364"/>
              <a:gd name="T38" fmla="+- 0 5223 4412"/>
              <a:gd name="T39" fmla="*/ 5223 h 1059"/>
              <a:gd name="T40" fmla="+- 0 17054 17051"/>
              <a:gd name="T41" fmla="*/ T40 w 4364"/>
              <a:gd name="T42" fmla="+- 0 5260 4412"/>
              <a:gd name="T43" fmla="*/ 5260 h 1059"/>
              <a:gd name="T44" fmla="+- 0 17333 17051"/>
              <a:gd name="T45" fmla="*/ T44 w 4364"/>
              <a:gd name="T46" fmla="+- 0 5209 4412"/>
              <a:gd name="T47" fmla="*/ 5209 h 1059"/>
              <a:gd name="T48" fmla="+- 0 17583 17051"/>
              <a:gd name="T49" fmla="*/ T48 w 4364"/>
              <a:gd name="T50" fmla="+- 0 5175 4412"/>
              <a:gd name="T51" fmla="*/ 5175 h 1059"/>
              <a:gd name="T52" fmla="+- 0 17702 17051"/>
              <a:gd name="T53" fmla="*/ T52 w 4364"/>
              <a:gd name="T54" fmla="+- 0 5339 4412"/>
              <a:gd name="T55" fmla="*/ 5339 h 1059"/>
              <a:gd name="T56" fmla="+- 0 17903 17051"/>
              <a:gd name="T57" fmla="*/ T56 w 4364"/>
              <a:gd name="T58" fmla="+- 0 5366 4412"/>
              <a:gd name="T59" fmla="*/ 5366 h 1059"/>
              <a:gd name="T60" fmla="+- 0 18326 17051"/>
              <a:gd name="T61" fmla="*/ T60 w 4364"/>
              <a:gd name="T62" fmla="+- 0 5256 4412"/>
              <a:gd name="T63" fmla="*/ 5256 h 1059"/>
              <a:gd name="T64" fmla="+- 0 18315 17051"/>
              <a:gd name="T65" fmla="*/ T64 w 4364"/>
              <a:gd name="T66" fmla="+- 0 5234 4412"/>
              <a:gd name="T67" fmla="*/ 5234 h 1059"/>
              <a:gd name="T68" fmla="+- 0 18311 17051"/>
              <a:gd name="T69" fmla="*/ T68 w 4364"/>
              <a:gd name="T70" fmla="+- 0 5111 4412"/>
              <a:gd name="T71" fmla="*/ 5111 h 1059"/>
              <a:gd name="T72" fmla="+- 0 18295 17051"/>
              <a:gd name="T73" fmla="*/ T72 w 4364"/>
              <a:gd name="T74" fmla="+- 0 5056 4412"/>
              <a:gd name="T75" fmla="*/ 5056 h 1059"/>
              <a:gd name="T76" fmla="+- 0 18135 17051"/>
              <a:gd name="T77" fmla="*/ T76 w 4364"/>
              <a:gd name="T78" fmla="+- 0 5152 4412"/>
              <a:gd name="T79" fmla="*/ 5152 h 1059"/>
              <a:gd name="T80" fmla="+- 0 18006 17051"/>
              <a:gd name="T81" fmla="*/ T80 w 4364"/>
              <a:gd name="T82" fmla="+- 0 5304 4412"/>
              <a:gd name="T83" fmla="*/ 5304 h 1059"/>
              <a:gd name="T84" fmla="+- 0 18037 17051"/>
              <a:gd name="T85" fmla="*/ T84 w 4364"/>
              <a:gd name="T86" fmla="+- 0 5373 4412"/>
              <a:gd name="T87" fmla="*/ 5373 h 1059"/>
              <a:gd name="T88" fmla="+- 0 18239 17051"/>
              <a:gd name="T89" fmla="*/ T88 w 4364"/>
              <a:gd name="T90" fmla="+- 0 5335 4412"/>
              <a:gd name="T91" fmla="*/ 5335 h 1059"/>
              <a:gd name="T92" fmla="+- 0 18417 17051"/>
              <a:gd name="T93" fmla="*/ T92 w 4364"/>
              <a:gd name="T94" fmla="+- 0 5231 4412"/>
              <a:gd name="T95" fmla="*/ 5231 h 1059"/>
              <a:gd name="T96" fmla="+- 0 18424 17051"/>
              <a:gd name="T97" fmla="*/ T96 w 4364"/>
              <a:gd name="T98" fmla="+- 0 5198 4412"/>
              <a:gd name="T99" fmla="*/ 5198 h 1059"/>
              <a:gd name="T100" fmla="+- 0 18429 17051"/>
              <a:gd name="T101" fmla="*/ T100 w 4364"/>
              <a:gd name="T102" fmla="+- 0 5195 4412"/>
              <a:gd name="T103" fmla="*/ 5195 h 1059"/>
              <a:gd name="T104" fmla="+- 0 18471 17051"/>
              <a:gd name="T105" fmla="*/ T104 w 4364"/>
              <a:gd name="T106" fmla="+- 0 5224 4412"/>
              <a:gd name="T107" fmla="*/ 5224 h 1059"/>
              <a:gd name="T108" fmla="+- 0 18570 17051"/>
              <a:gd name="T109" fmla="*/ T108 w 4364"/>
              <a:gd name="T110" fmla="+- 0 5225 4412"/>
              <a:gd name="T111" fmla="*/ 5225 h 1059"/>
              <a:gd name="T112" fmla="+- 0 19201 17051"/>
              <a:gd name="T113" fmla="*/ T112 w 4364"/>
              <a:gd name="T114" fmla="+- 0 4844 4412"/>
              <a:gd name="T115" fmla="*/ 4844 h 1059"/>
              <a:gd name="T116" fmla="+- 0 19237 17051"/>
              <a:gd name="T117" fmla="*/ T116 w 4364"/>
              <a:gd name="T118" fmla="+- 0 4847 4412"/>
              <a:gd name="T119" fmla="*/ 4847 h 1059"/>
              <a:gd name="T120" fmla="+- 0 19595 17051"/>
              <a:gd name="T121" fmla="*/ T120 w 4364"/>
              <a:gd name="T122" fmla="+- 0 4787 4412"/>
              <a:gd name="T123" fmla="*/ 4787 h 1059"/>
              <a:gd name="T124" fmla="+- 0 20002 17051"/>
              <a:gd name="T125" fmla="*/ T124 w 4364"/>
              <a:gd name="T126" fmla="+- 0 4690 4412"/>
              <a:gd name="T127" fmla="*/ 4690 h 1059"/>
              <a:gd name="T128" fmla="+- 0 20059 17051"/>
              <a:gd name="T129" fmla="*/ T128 w 4364"/>
              <a:gd name="T130" fmla="+- 0 4655 4412"/>
              <a:gd name="T131" fmla="*/ 4655 h 1059"/>
              <a:gd name="T132" fmla="+- 0 19921 17051"/>
              <a:gd name="T133" fmla="*/ T132 w 4364"/>
              <a:gd name="T134" fmla="+- 0 4619 4412"/>
              <a:gd name="T135" fmla="*/ 4619 h 1059"/>
              <a:gd name="T136" fmla="+- 0 19800 17051"/>
              <a:gd name="T137" fmla="*/ T136 w 4364"/>
              <a:gd name="T138" fmla="+- 0 4594 4412"/>
              <a:gd name="T139" fmla="*/ 4594 h 1059"/>
              <a:gd name="T140" fmla="+- 0 19788 17051"/>
              <a:gd name="T141" fmla="*/ T140 w 4364"/>
              <a:gd name="T142" fmla="+- 0 4590 4412"/>
              <a:gd name="T143" fmla="*/ 4590 h 1059"/>
              <a:gd name="T144" fmla="+- 0 19842 17051"/>
              <a:gd name="T145" fmla="*/ T144 w 4364"/>
              <a:gd name="T146" fmla="+- 0 4627 4412"/>
              <a:gd name="T147" fmla="*/ 4627 h 1059"/>
              <a:gd name="T148" fmla="+- 0 19978 17051"/>
              <a:gd name="T149" fmla="*/ T148 w 4364"/>
              <a:gd name="T150" fmla="+- 0 4746 4412"/>
              <a:gd name="T151" fmla="*/ 4746 h 1059"/>
              <a:gd name="T152" fmla="+- 0 19963 17051"/>
              <a:gd name="T153" fmla="*/ T152 w 4364"/>
              <a:gd name="T154" fmla="+- 0 4871 4412"/>
              <a:gd name="T155" fmla="*/ 4871 h 1059"/>
              <a:gd name="T156" fmla="+- 0 19800 17051"/>
              <a:gd name="T157" fmla="*/ T156 w 4364"/>
              <a:gd name="T158" fmla="+- 0 4985 4412"/>
              <a:gd name="T159" fmla="*/ 4985 h 1059"/>
              <a:gd name="T160" fmla="+- 0 19787 17051"/>
              <a:gd name="T161" fmla="*/ T160 w 4364"/>
              <a:gd name="T162" fmla="+- 0 5013 4412"/>
              <a:gd name="T163" fmla="*/ 5013 h 1059"/>
              <a:gd name="T164" fmla="+- 0 20631 17051"/>
              <a:gd name="T165" fmla="*/ T164 w 4364"/>
              <a:gd name="T166" fmla="+- 0 4658 4412"/>
              <a:gd name="T167" fmla="*/ 4658 h 1059"/>
              <a:gd name="T168" fmla="+- 0 20681 17051"/>
              <a:gd name="T169" fmla="*/ T168 w 4364"/>
              <a:gd name="T170" fmla="+- 0 4663 4412"/>
              <a:gd name="T171" fmla="*/ 4663 h 1059"/>
              <a:gd name="T172" fmla="+- 0 20702 17051"/>
              <a:gd name="T173" fmla="*/ T172 w 4364"/>
              <a:gd name="T174" fmla="+- 0 4769 4412"/>
              <a:gd name="T175" fmla="*/ 4769 h 1059"/>
              <a:gd name="T176" fmla="+- 0 20704 17051"/>
              <a:gd name="T177" fmla="*/ T176 w 4364"/>
              <a:gd name="T178" fmla="+- 0 4981 4412"/>
              <a:gd name="T179" fmla="*/ 4981 h 1059"/>
              <a:gd name="T180" fmla="+- 0 20705 17051"/>
              <a:gd name="T181" fmla="*/ T180 w 4364"/>
              <a:gd name="T182" fmla="+- 0 4996 4412"/>
              <a:gd name="T183" fmla="*/ 4996 h 1059"/>
              <a:gd name="T184" fmla="+- 0 20708 17051"/>
              <a:gd name="T185" fmla="*/ T184 w 4364"/>
              <a:gd name="T186" fmla="+- 0 4917 4412"/>
              <a:gd name="T187" fmla="*/ 4917 h 1059"/>
              <a:gd name="T188" fmla="+- 0 20792 17051"/>
              <a:gd name="T189" fmla="*/ T188 w 4364"/>
              <a:gd name="T190" fmla="+- 0 4487 4412"/>
              <a:gd name="T191" fmla="*/ 4487 h 1059"/>
              <a:gd name="T192" fmla="+- 0 21076 17051"/>
              <a:gd name="T193" fmla="*/ T192 w 4364"/>
              <a:gd name="T194" fmla="+- 0 4418 4412"/>
              <a:gd name="T195" fmla="*/ 4418 h 1059"/>
              <a:gd name="T196" fmla="+- 0 21301 17051"/>
              <a:gd name="T197" fmla="*/ T196 w 4364"/>
              <a:gd name="T198" fmla="+- 0 4560 4412"/>
              <a:gd name="T199" fmla="*/ 4560 h 1059"/>
              <a:gd name="T200" fmla="+- 0 21363 17051"/>
              <a:gd name="T201" fmla="*/ T200 w 4364"/>
              <a:gd name="T202" fmla="+- 0 4826 4412"/>
              <a:gd name="T203" fmla="*/ 4826 h 1059"/>
              <a:gd name="T204" fmla="+- 0 21246 17051"/>
              <a:gd name="T205" fmla="*/ T204 w 4364"/>
              <a:gd name="T206" fmla="+- 0 4920 4412"/>
              <a:gd name="T207" fmla="*/ 4920 h 1059"/>
              <a:gd name="T208" fmla="+- 0 20765 17051"/>
              <a:gd name="T209" fmla="*/ T208 w 4364"/>
              <a:gd name="T210" fmla="+- 0 4910 4412"/>
              <a:gd name="T211" fmla="*/ 4910 h 1059"/>
              <a:gd name="T212" fmla="+- 0 20877 17051"/>
              <a:gd name="T213" fmla="*/ T212 w 4364"/>
              <a:gd name="T214" fmla="+- 0 4871 4412"/>
              <a:gd name="T215" fmla="*/ 4871 h 1059"/>
              <a:gd name="T216" fmla="+- 0 21414 17051"/>
              <a:gd name="T217" fmla="*/ T216 w 4364"/>
              <a:gd name="T218" fmla="+- 0 4753 4412"/>
              <a:gd name="T219" fmla="*/ 4753 h 10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Lst>
            <a:rect l="0" t="0" r="r" b="b"/>
            <a:pathLst>
              <a:path w="4364" h="1059" extrusionOk="0">
                <a:moveTo>
                  <a:pt x="65" y="283"/>
                </a:moveTo>
                <a:cubicBezTo>
                  <a:pt x="57" y="260"/>
                  <a:pt x="48" y="237"/>
                  <a:pt x="41" y="214"/>
                </a:cubicBezTo>
                <a:cubicBezTo>
                  <a:pt x="38" y="204"/>
                  <a:pt x="37" y="193"/>
                  <a:pt x="35" y="183"/>
                </a:cubicBezTo>
                <a:cubicBezTo>
                  <a:pt x="36" y="211"/>
                  <a:pt x="38" y="237"/>
                  <a:pt x="38" y="265"/>
                </a:cubicBezTo>
                <a:cubicBezTo>
                  <a:pt x="39" y="493"/>
                  <a:pt x="18" y="730"/>
                  <a:pt x="47" y="956"/>
                </a:cubicBezTo>
                <a:cubicBezTo>
                  <a:pt x="53" y="1005"/>
                  <a:pt x="58" y="1022"/>
                  <a:pt x="87" y="1058"/>
                </a:cubicBezTo>
              </a:path>
              <a:path w="4364" h="1059" extrusionOk="0">
                <a:moveTo>
                  <a:pt x="816" y="321"/>
                </a:moveTo>
                <a:cubicBezTo>
                  <a:pt x="792" y="308"/>
                  <a:pt x="803" y="292"/>
                  <a:pt x="754" y="302"/>
                </a:cubicBezTo>
                <a:cubicBezTo>
                  <a:pt x="585" y="338"/>
                  <a:pt x="421" y="474"/>
                  <a:pt x="285" y="572"/>
                </a:cubicBezTo>
                <a:cubicBezTo>
                  <a:pt x="191" y="640"/>
                  <a:pt x="80" y="715"/>
                  <a:pt x="11" y="811"/>
                </a:cubicBezTo>
                <a:cubicBezTo>
                  <a:pt x="2" y="831"/>
                  <a:pt x="-3" y="835"/>
                  <a:pt x="3" y="848"/>
                </a:cubicBezTo>
                <a:cubicBezTo>
                  <a:pt x="98" y="847"/>
                  <a:pt x="190" y="820"/>
                  <a:pt x="282" y="797"/>
                </a:cubicBezTo>
                <a:cubicBezTo>
                  <a:pt x="345" y="781"/>
                  <a:pt x="466" y="727"/>
                  <a:pt x="532" y="763"/>
                </a:cubicBezTo>
                <a:cubicBezTo>
                  <a:pt x="590" y="795"/>
                  <a:pt x="588" y="892"/>
                  <a:pt x="651" y="927"/>
                </a:cubicBezTo>
                <a:cubicBezTo>
                  <a:pt x="715" y="962"/>
                  <a:pt x="782" y="957"/>
                  <a:pt x="852" y="954"/>
                </a:cubicBezTo>
              </a:path>
              <a:path w="4364" h="1059" extrusionOk="0">
                <a:moveTo>
                  <a:pt x="1275" y="844"/>
                </a:moveTo>
                <a:cubicBezTo>
                  <a:pt x="1272" y="837"/>
                  <a:pt x="1266" y="830"/>
                  <a:pt x="1264" y="822"/>
                </a:cubicBezTo>
                <a:cubicBezTo>
                  <a:pt x="1255" y="782"/>
                  <a:pt x="1259" y="739"/>
                  <a:pt x="1260" y="699"/>
                </a:cubicBezTo>
                <a:cubicBezTo>
                  <a:pt x="1260" y="669"/>
                  <a:pt x="1259" y="664"/>
                  <a:pt x="1244" y="644"/>
                </a:cubicBezTo>
                <a:cubicBezTo>
                  <a:pt x="1186" y="670"/>
                  <a:pt x="1133" y="700"/>
                  <a:pt x="1084" y="740"/>
                </a:cubicBezTo>
                <a:cubicBezTo>
                  <a:pt x="1035" y="780"/>
                  <a:pt x="978" y="832"/>
                  <a:pt x="955" y="892"/>
                </a:cubicBezTo>
                <a:cubicBezTo>
                  <a:pt x="943" y="923"/>
                  <a:pt x="952" y="952"/>
                  <a:pt x="986" y="961"/>
                </a:cubicBezTo>
                <a:cubicBezTo>
                  <a:pt x="1050" y="978"/>
                  <a:pt x="1130" y="945"/>
                  <a:pt x="1188" y="923"/>
                </a:cubicBezTo>
                <a:cubicBezTo>
                  <a:pt x="1249" y="900"/>
                  <a:pt x="1321" y="869"/>
                  <a:pt x="1366" y="819"/>
                </a:cubicBezTo>
                <a:cubicBezTo>
                  <a:pt x="1378" y="806"/>
                  <a:pt x="1369" y="796"/>
                  <a:pt x="1373" y="786"/>
                </a:cubicBezTo>
                <a:cubicBezTo>
                  <a:pt x="1374" y="783"/>
                  <a:pt x="1377" y="786"/>
                  <a:pt x="1378" y="783"/>
                </a:cubicBezTo>
                <a:cubicBezTo>
                  <a:pt x="1391" y="794"/>
                  <a:pt x="1403" y="806"/>
                  <a:pt x="1420" y="812"/>
                </a:cubicBezTo>
                <a:cubicBezTo>
                  <a:pt x="1456" y="826"/>
                  <a:pt x="1483" y="823"/>
                  <a:pt x="1519" y="813"/>
                </a:cubicBezTo>
              </a:path>
              <a:path w="4364" h="1059" extrusionOk="0">
                <a:moveTo>
                  <a:pt x="2150" y="432"/>
                </a:moveTo>
                <a:cubicBezTo>
                  <a:pt x="2163" y="432"/>
                  <a:pt x="2173" y="436"/>
                  <a:pt x="2186" y="435"/>
                </a:cubicBezTo>
                <a:cubicBezTo>
                  <a:pt x="2306" y="424"/>
                  <a:pt x="2427" y="399"/>
                  <a:pt x="2544" y="375"/>
                </a:cubicBezTo>
                <a:cubicBezTo>
                  <a:pt x="2680" y="347"/>
                  <a:pt x="2818" y="320"/>
                  <a:pt x="2951" y="278"/>
                </a:cubicBezTo>
                <a:cubicBezTo>
                  <a:pt x="3001" y="262"/>
                  <a:pt x="2985" y="263"/>
                  <a:pt x="3008" y="243"/>
                </a:cubicBezTo>
                <a:cubicBezTo>
                  <a:pt x="2963" y="228"/>
                  <a:pt x="2916" y="218"/>
                  <a:pt x="2870" y="207"/>
                </a:cubicBezTo>
                <a:cubicBezTo>
                  <a:pt x="2830" y="198"/>
                  <a:pt x="2789" y="191"/>
                  <a:pt x="2749" y="182"/>
                </a:cubicBezTo>
                <a:cubicBezTo>
                  <a:pt x="2742" y="180"/>
                  <a:pt x="2741" y="179"/>
                  <a:pt x="2737" y="178"/>
                </a:cubicBezTo>
                <a:cubicBezTo>
                  <a:pt x="2755" y="190"/>
                  <a:pt x="2773" y="202"/>
                  <a:pt x="2791" y="215"/>
                </a:cubicBezTo>
                <a:cubicBezTo>
                  <a:pt x="2839" y="249"/>
                  <a:pt x="2894" y="284"/>
                  <a:pt x="2927" y="334"/>
                </a:cubicBezTo>
                <a:cubicBezTo>
                  <a:pt x="2957" y="380"/>
                  <a:pt x="2950" y="421"/>
                  <a:pt x="2912" y="459"/>
                </a:cubicBezTo>
                <a:cubicBezTo>
                  <a:pt x="2863" y="507"/>
                  <a:pt x="2799" y="528"/>
                  <a:pt x="2749" y="573"/>
                </a:cubicBezTo>
                <a:cubicBezTo>
                  <a:pt x="2738" y="589"/>
                  <a:pt x="2731" y="590"/>
                  <a:pt x="2736" y="601"/>
                </a:cubicBezTo>
              </a:path>
              <a:path w="4364" h="1059" extrusionOk="0">
                <a:moveTo>
                  <a:pt x="3580" y="246"/>
                </a:moveTo>
                <a:cubicBezTo>
                  <a:pt x="3596" y="246"/>
                  <a:pt x="3616" y="235"/>
                  <a:pt x="3630" y="251"/>
                </a:cubicBezTo>
                <a:cubicBezTo>
                  <a:pt x="3654" y="278"/>
                  <a:pt x="3650" y="324"/>
                  <a:pt x="3651" y="357"/>
                </a:cubicBezTo>
                <a:cubicBezTo>
                  <a:pt x="3652" y="428"/>
                  <a:pt x="3650" y="498"/>
                  <a:pt x="3653" y="569"/>
                </a:cubicBezTo>
                <a:cubicBezTo>
                  <a:pt x="3653" y="578"/>
                  <a:pt x="3652" y="579"/>
                  <a:pt x="3654" y="584"/>
                </a:cubicBezTo>
                <a:cubicBezTo>
                  <a:pt x="3655" y="559"/>
                  <a:pt x="3657" y="531"/>
                  <a:pt x="3657" y="505"/>
                </a:cubicBezTo>
                <a:cubicBezTo>
                  <a:pt x="3657" y="370"/>
                  <a:pt x="3636" y="181"/>
                  <a:pt x="3741" y="75"/>
                </a:cubicBezTo>
                <a:cubicBezTo>
                  <a:pt x="3810" y="6"/>
                  <a:pt x="3933" y="-12"/>
                  <a:pt x="4025" y="6"/>
                </a:cubicBezTo>
                <a:cubicBezTo>
                  <a:pt x="4114" y="23"/>
                  <a:pt x="4195" y="76"/>
                  <a:pt x="4250" y="148"/>
                </a:cubicBezTo>
                <a:cubicBezTo>
                  <a:pt x="4293" y="204"/>
                  <a:pt x="4342" y="341"/>
                  <a:pt x="4312" y="414"/>
                </a:cubicBezTo>
                <a:cubicBezTo>
                  <a:pt x="4289" y="471"/>
                  <a:pt x="4245" y="484"/>
                  <a:pt x="4195" y="508"/>
                </a:cubicBezTo>
              </a:path>
              <a:path w="4364" h="1059" extrusionOk="0">
                <a:moveTo>
                  <a:pt x="3714" y="498"/>
                </a:moveTo>
                <a:cubicBezTo>
                  <a:pt x="3750" y="484"/>
                  <a:pt x="3789" y="470"/>
                  <a:pt x="3826" y="459"/>
                </a:cubicBezTo>
                <a:cubicBezTo>
                  <a:pt x="4002" y="406"/>
                  <a:pt x="4183" y="375"/>
                  <a:pt x="4363" y="341"/>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5" name=" 11"/>
          <p:cNvSpPr>
            <a:spLocks noRot="1" noChangeAspect="1" noEditPoints="1" noChangeArrowheads="1" noChangeShapeType="1" noTextEdit="1"/>
          </p:cNvSpPr>
          <p:nvPr/>
        </p:nvSpPr>
        <p:spPr bwMode="auto">
          <a:xfrm>
            <a:off x="8001000" y="1524000"/>
            <a:ext cx="588963" cy="282575"/>
          </a:xfrm>
          <a:custGeom>
            <a:avLst/>
            <a:gdLst>
              <a:gd name="T0" fmla="+- 0 22533 22286"/>
              <a:gd name="T1" fmla="*/ T0 w 1636"/>
              <a:gd name="T2" fmla="+- 0 4648 4127"/>
              <a:gd name="T3" fmla="*/ 4648 h 785"/>
              <a:gd name="T4" fmla="+- 0 22289 22286"/>
              <a:gd name="T5" fmla="*/ T4 w 1636"/>
              <a:gd name="T6" fmla="+- 0 4662 4127"/>
              <a:gd name="T7" fmla="*/ 4662 h 785"/>
              <a:gd name="T8" fmla="+- 0 22286 22286"/>
              <a:gd name="T9" fmla="*/ T8 w 1636"/>
              <a:gd name="T10" fmla="+- 0 4662 4127"/>
              <a:gd name="T11" fmla="*/ 4662 h 785"/>
              <a:gd name="T12" fmla="+- 0 22394 22286"/>
              <a:gd name="T13" fmla="*/ T12 w 1636"/>
              <a:gd name="T14" fmla="+- 0 4588 4127"/>
              <a:gd name="T15" fmla="*/ 4588 h 785"/>
              <a:gd name="T16" fmla="+- 0 22543 22286"/>
              <a:gd name="T17" fmla="*/ T16 w 1636"/>
              <a:gd name="T18" fmla="+- 0 4386 4127"/>
              <a:gd name="T19" fmla="*/ 4386 h 785"/>
              <a:gd name="T20" fmla="+- 0 22480 22286"/>
              <a:gd name="T21" fmla="*/ T20 w 1636"/>
              <a:gd name="T22" fmla="+- 0 4255 4127"/>
              <a:gd name="T23" fmla="*/ 4255 h 785"/>
              <a:gd name="T24" fmla="+- 0 22349 22286"/>
              <a:gd name="T25" fmla="*/ T24 w 1636"/>
              <a:gd name="T26" fmla="+- 0 4224 4127"/>
              <a:gd name="T27" fmla="*/ 4224 h 785"/>
              <a:gd name="T28" fmla="+- 0 22310 22286"/>
              <a:gd name="T29" fmla="*/ T28 w 1636"/>
              <a:gd name="T30" fmla="+- 0 4307 4127"/>
              <a:gd name="T31" fmla="*/ 4307 h 785"/>
              <a:gd name="T32" fmla="+- 0 22403 22286"/>
              <a:gd name="T33" fmla="*/ T32 w 1636"/>
              <a:gd name="T34" fmla="+- 0 4613 4127"/>
              <a:gd name="T35" fmla="*/ 4613 h 785"/>
              <a:gd name="T36" fmla="+- 0 22554 22286"/>
              <a:gd name="T37" fmla="*/ T36 w 1636"/>
              <a:gd name="T38" fmla="+- 0 4854 4127"/>
              <a:gd name="T39" fmla="*/ 4854 h 785"/>
              <a:gd name="T40" fmla="+- 0 22563 22286"/>
              <a:gd name="T41" fmla="*/ T40 w 1636"/>
              <a:gd name="T42" fmla="+- 0 4904 4127"/>
              <a:gd name="T43" fmla="*/ 4904 h 785"/>
              <a:gd name="T44" fmla="+- 0 22440 22286"/>
              <a:gd name="T45" fmla="*/ T44 w 1636"/>
              <a:gd name="T46" fmla="+- 0 4892 4127"/>
              <a:gd name="T47" fmla="*/ 4892 h 785"/>
              <a:gd name="T48" fmla="+- 0 22394 22286"/>
              <a:gd name="T49" fmla="*/ T48 w 1636"/>
              <a:gd name="T50" fmla="+- 0 4830 4127"/>
              <a:gd name="T51" fmla="*/ 4830 h 785"/>
              <a:gd name="T52" fmla="+- 0 23267 22286"/>
              <a:gd name="T53" fmla="*/ T52 w 1636"/>
              <a:gd name="T54" fmla="+- 0 4389 4127"/>
              <a:gd name="T55" fmla="*/ 4389 h 785"/>
              <a:gd name="T56" fmla="+- 0 23255 22286"/>
              <a:gd name="T57" fmla="*/ T56 w 1636"/>
              <a:gd name="T58" fmla="+- 0 4382 4127"/>
              <a:gd name="T59" fmla="*/ 4382 h 785"/>
              <a:gd name="T60" fmla="+- 0 23239 22286"/>
              <a:gd name="T61" fmla="*/ T60 w 1636"/>
              <a:gd name="T62" fmla="+- 0 4531 4127"/>
              <a:gd name="T63" fmla="*/ 4531 h 785"/>
              <a:gd name="T64" fmla="+- 0 23262 22286"/>
              <a:gd name="T65" fmla="*/ T64 w 1636"/>
              <a:gd name="T66" fmla="+- 0 4702 4127"/>
              <a:gd name="T67" fmla="*/ 4702 h 785"/>
              <a:gd name="T68" fmla="+- 0 23270 22286"/>
              <a:gd name="T69" fmla="*/ T68 w 1636"/>
              <a:gd name="T70" fmla="+- 0 4782 4127"/>
              <a:gd name="T71" fmla="*/ 4782 h 785"/>
              <a:gd name="T72" fmla="+- 0 23270 22286"/>
              <a:gd name="T73" fmla="*/ T72 w 1636"/>
              <a:gd name="T74" fmla="+- 0 4783 4127"/>
              <a:gd name="T75" fmla="*/ 4783 h 785"/>
              <a:gd name="T76" fmla="+- 0 23243 22286"/>
              <a:gd name="T77" fmla="*/ T76 w 1636"/>
              <a:gd name="T78" fmla="+- 0 4652 4127"/>
              <a:gd name="T79" fmla="*/ 4652 h 785"/>
              <a:gd name="T80" fmla="+- 0 23418 22286"/>
              <a:gd name="T81" fmla="*/ T80 w 1636"/>
              <a:gd name="T82" fmla="+- 0 4250 4127"/>
              <a:gd name="T83" fmla="*/ 4250 h 785"/>
              <a:gd name="T84" fmla="+- 0 23778 22286"/>
              <a:gd name="T85" fmla="*/ T84 w 1636"/>
              <a:gd name="T86" fmla="+- 0 4128 4127"/>
              <a:gd name="T87" fmla="*/ 4128 h 785"/>
              <a:gd name="T88" fmla="+- 0 23912 22286"/>
              <a:gd name="T89" fmla="*/ T88 w 1636"/>
              <a:gd name="T90" fmla="+- 0 4145 4127"/>
              <a:gd name="T91" fmla="*/ 4145 h 785"/>
              <a:gd name="T92" fmla="+- 0 23853 22286"/>
              <a:gd name="T93" fmla="*/ T92 w 1636"/>
              <a:gd name="T94" fmla="+- 0 4243 4127"/>
              <a:gd name="T95" fmla="*/ 4243 h 785"/>
              <a:gd name="T96" fmla="+- 0 23641 22286"/>
              <a:gd name="T97" fmla="*/ T96 w 1636"/>
              <a:gd name="T98" fmla="+- 0 4348 4127"/>
              <a:gd name="T99" fmla="*/ 4348 h 785"/>
              <a:gd name="T100" fmla="+- 0 23566 22286"/>
              <a:gd name="T101" fmla="*/ T100 w 1636"/>
              <a:gd name="T102" fmla="+- 0 4453 4127"/>
              <a:gd name="T103" fmla="*/ 4453 h 785"/>
              <a:gd name="T104" fmla="+- 0 23725 22286"/>
              <a:gd name="T105" fmla="*/ T104 w 1636"/>
              <a:gd name="T106" fmla="+- 0 4591 4127"/>
              <a:gd name="T107" fmla="*/ 4591 h 785"/>
              <a:gd name="T108" fmla="+- 0 23889 22286"/>
              <a:gd name="T109" fmla="*/ T108 w 1636"/>
              <a:gd name="T110" fmla="+- 0 4693 4127"/>
              <a:gd name="T111" fmla="*/ 4693 h 785"/>
              <a:gd name="T112" fmla="+- 0 23900 22286"/>
              <a:gd name="T113" fmla="*/ T112 w 1636"/>
              <a:gd name="T114" fmla="+- 0 4715 4127"/>
              <a:gd name="T115" fmla="*/ 4715 h 785"/>
              <a:gd name="T116" fmla="+- 0 23683 22286"/>
              <a:gd name="T117" fmla="*/ T116 w 1636"/>
              <a:gd name="T118" fmla="+- 0 4725 4127"/>
              <a:gd name="T119" fmla="*/ 4725 h 785"/>
              <a:gd name="T120" fmla="+- 0 23150 22286"/>
              <a:gd name="T121" fmla="*/ T120 w 1636"/>
              <a:gd name="T122" fmla="+- 0 4693 4127"/>
              <a:gd name="T123" fmla="*/ 4693 h 78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1636" h="785" extrusionOk="0">
                <a:moveTo>
                  <a:pt x="247" y="521"/>
                </a:moveTo>
                <a:cubicBezTo>
                  <a:pt x="166" y="525"/>
                  <a:pt x="84" y="532"/>
                  <a:pt x="3" y="535"/>
                </a:cubicBezTo>
                <a:cubicBezTo>
                  <a:pt x="2" y="535"/>
                  <a:pt x="1" y="535"/>
                  <a:pt x="0" y="535"/>
                </a:cubicBezTo>
                <a:cubicBezTo>
                  <a:pt x="36" y="511"/>
                  <a:pt x="74" y="488"/>
                  <a:pt x="108" y="461"/>
                </a:cubicBezTo>
                <a:cubicBezTo>
                  <a:pt x="175" y="407"/>
                  <a:pt x="237" y="346"/>
                  <a:pt x="257" y="259"/>
                </a:cubicBezTo>
                <a:cubicBezTo>
                  <a:pt x="270" y="201"/>
                  <a:pt x="243" y="156"/>
                  <a:pt x="194" y="128"/>
                </a:cubicBezTo>
                <a:cubicBezTo>
                  <a:pt x="160" y="108"/>
                  <a:pt x="103" y="92"/>
                  <a:pt x="63" y="97"/>
                </a:cubicBezTo>
                <a:cubicBezTo>
                  <a:pt x="25" y="102"/>
                  <a:pt x="23" y="151"/>
                  <a:pt x="24" y="180"/>
                </a:cubicBezTo>
                <a:cubicBezTo>
                  <a:pt x="28" y="286"/>
                  <a:pt x="66" y="394"/>
                  <a:pt x="117" y="486"/>
                </a:cubicBezTo>
                <a:cubicBezTo>
                  <a:pt x="163" y="569"/>
                  <a:pt x="222" y="644"/>
                  <a:pt x="268" y="727"/>
                </a:cubicBezTo>
                <a:cubicBezTo>
                  <a:pt x="284" y="756"/>
                  <a:pt x="277" y="753"/>
                  <a:pt x="277" y="777"/>
                </a:cubicBezTo>
                <a:cubicBezTo>
                  <a:pt x="237" y="786"/>
                  <a:pt x="193" y="785"/>
                  <a:pt x="154" y="765"/>
                </a:cubicBezTo>
                <a:cubicBezTo>
                  <a:pt x="122" y="741"/>
                  <a:pt x="111" y="733"/>
                  <a:pt x="108" y="703"/>
                </a:cubicBezTo>
              </a:path>
              <a:path w="1636" h="785" extrusionOk="0">
                <a:moveTo>
                  <a:pt x="981" y="262"/>
                </a:moveTo>
                <a:cubicBezTo>
                  <a:pt x="975" y="265"/>
                  <a:pt x="973" y="250"/>
                  <a:pt x="969" y="255"/>
                </a:cubicBezTo>
                <a:cubicBezTo>
                  <a:pt x="941" y="293"/>
                  <a:pt x="950" y="361"/>
                  <a:pt x="953" y="404"/>
                </a:cubicBezTo>
                <a:cubicBezTo>
                  <a:pt x="956" y="462"/>
                  <a:pt x="966" y="518"/>
                  <a:pt x="976" y="575"/>
                </a:cubicBezTo>
                <a:cubicBezTo>
                  <a:pt x="981" y="602"/>
                  <a:pt x="982" y="628"/>
                  <a:pt x="984" y="655"/>
                </a:cubicBezTo>
                <a:cubicBezTo>
                  <a:pt x="984" y="655"/>
                  <a:pt x="984" y="656"/>
                  <a:pt x="984" y="656"/>
                </a:cubicBezTo>
                <a:cubicBezTo>
                  <a:pt x="971" y="612"/>
                  <a:pt x="961" y="572"/>
                  <a:pt x="957" y="525"/>
                </a:cubicBezTo>
                <a:cubicBezTo>
                  <a:pt x="945" y="366"/>
                  <a:pt x="1005" y="223"/>
                  <a:pt x="1132" y="123"/>
                </a:cubicBezTo>
                <a:cubicBezTo>
                  <a:pt x="1235" y="42"/>
                  <a:pt x="1364" y="11"/>
                  <a:pt x="1492" y="1"/>
                </a:cubicBezTo>
                <a:cubicBezTo>
                  <a:pt x="1545" y="-3"/>
                  <a:pt x="1579" y="0"/>
                  <a:pt x="1626" y="18"/>
                </a:cubicBezTo>
                <a:cubicBezTo>
                  <a:pt x="1621" y="66"/>
                  <a:pt x="1619" y="79"/>
                  <a:pt x="1567" y="116"/>
                </a:cubicBezTo>
                <a:cubicBezTo>
                  <a:pt x="1501" y="162"/>
                  <a:pt x="1425" y="183"/>
                  <a:pt x="1355" y="221"/>
                </a:cubicBezTo>
                <a:cubicBezTo>
                  <a:pt x="1317" y="241"/>
                  <a:pt x="1261" y="273"/>
                  <a:pt x="1280" y="326"/>
                </a:cubicBezTo>
                <a:cubicBezTo>
                  <a:pt x="1305" y="394"/>
                  <a:pt x="1381" y="431"/>
                  <a:pt x="1439" y="464"/>
                </a:cubicBezTo>
                <a:cubicBezTo>
                  <a:pt x="1489" y="493"/>
                  <a:pt x="1565" y="519"/>
                  <a:pt x="1603" y="566"/>
                </a:cubicBezTo>
                <a:cubicBezTo>
                  <a:pt x="1611" y="577"/>
                  <a:pt x="1614" y="579"/>
                  <a:pt x="1614" y="588"/>
                </a:cubicBezTo>
                <a:cubicBezTo>
                  <a:pt x="1542" y="596"/>
                  <a:pt x="1471" y="598"/>
                  <a:pt x="1397" y="598"/>
                </a:cubicBezTo>
                <a:cubicBezTo>
                  <a:pt x="1216" y="598"/>
                  <a:pt x="1043" y="590"/>
                  <a:pt x="864" y="566"/>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6" name=" 12"/>
          <p:cNvSpPr>
            <a:spLocks noRot="1" noChangeAspect="1" noEditPoints="1" noChangeArrowheads="1" noChangeShapeType="1" noTextEdit="1"/>
          </p:cNvSpPr>
          <p:nvPr/>
        </p:nvSpPr>
        <p:spPr bwMode="auto">
          <a:xfrm>
            <a:off x="1157288" y="2433638"/>
            <a:ext cx="796925" cy="646112"/>
          </a:xfrm>
          <a:custGeom>
            <a:avLst/>
            <a:gdLst>
              <a:gd name="T0" fmla="+- 0 3919 3214"/>
              <a:gd name="T1" fmla="*/ T0 w 2213"/>
              <a:gd name="T2" fmla="+- 0 7011 6759"/>
              <a:gd name="T3" fmla="*/ 7011 h 1795"/>
              <a:gd name="T4" fmla="+- 0 3916 3214"/>
              <a:gd name="T5" fmla="*/ T4 w 2213"/>
              <a:gd name="T6" fmla="+- 0 7011 6759"/>
              <a:gd name="T7" fmla="*/ 7011 h 1795"/>
              <a:gd name="T8" fmla="+- 0 3932 3214"/>
              <a:gd name="T9" fmla="*/ T8 w 2213"/>
              <a:gd name="T10" fmla="+- 0 7367 6759"/>
              <a:gd name="T11" fmla="*/ 7367 h 1795"/>
              <a:gd name="T12" fmla="+- 0 3962 3214"/>
              <a:gd name="T13" fmla="*/ T12 w 2213"/>
              <a:gd name="T14" fmla="+- 0 7671 6759"/>
              <a:gd name="T15" fmla="*/ 7671 h 1795"/>
              <a:gd name="T16" fmla="+- 0 3964 3214"/>
              <a:gd name="T17" fmla="*/ T16 w 2213"/>
              <a:gd name="T18" fmla="+- 0 7875 6759"/>
              <a:gd name="T19" fmla="*/ 7875 h 1795"/>
              <a:gd name="T20" fmla="+- 0 3941 3214"/>
              <a:gd name="T21" fmla="*/ T20 w 2213"/>
              <a:gd name="T22" fmla="+- 0 7768 6759"/>
              <a:gd name="T23" fmla="*/ 7768 h 1795"/>
              <a:gd name="T24" fmla="+- 0 4380 3214"/>
              <a:gd name="T25" fmla="*/ T24 w 2213"/>
              <a:gd name="T26" fmla="+- 0 7069 6759"/>
              <a:gd name="T27" fmla="*/ 7069 h 1795"/>
              <a:gd name="T28" fmla="+- 0 4339 3214"/>
              <a:gd name="T29" fmla="*/ T28 w 2213"/>
              <a:gd name="T30" fmla="+- 0 7079 6759"/>
              <a:gd name="T31" fmla="*/ 7079 h 1795"/>
              <a:gd name="T32" fmla="+- 0 3964 3214"/>
              <a:gd name="T33" fmla="*/ T32 w 2213"/>
              <a:gd name="T34" fmla="+- 0 7329 6759"/>
              <a:gd name="T35" fmla="*/ 7329 h 1795"/>
              <a:gd name="T36" fmla="+- 0 3870 3214"/>
              <a:gd name="T37" fmla="*/ T36 w 2213"/>
              <a:gd name="T38" fmla="+- 0 7432 6759"/>
              <a:gd name="T39" fmla="*/ 7432 h 1795"/>
              <a:gd name="T40" fmla="+- 0 3870 3214"/>
              <a:gd name="T41" fmla="*/ T40 w 2213"/>
              <a:gd name="T42" fmla="+- 0 7436 6759"/>
              <a:gd name="T43" fmla="*/ 7436 h 1795"/>
              <a:gd name="T44" fmla="+- 0 3930 3214"/>
              <a:gd name="T45" fmla="*/ T44 w 2213"/>
              <a:gd name="T46" fmla="+- 0 7421 6759"/>
              <a:gd name="T47" fmla="*/ 7421 h 1795"/>
              <a:gd name="T48" fmla="+- 0 4106 3214"/>
              <a:gd name="T49" fmla="*/ T48 w 2213"/>
              <a:gd name="T50" fmla="+- 0 7396 6759"/>
              <a:gd name="T51" fmla="*/ 7396 h 1795"/>
              <a:gd name="T52" fmla="+- 0 4235 3214"/>
              <a:gd name="T53" fmla="*/ T52 w 2213"/>
              <a:gd name="T54" fmla="+- 0 7464 6759"/>
              <a:gd name="T55" fmla="*/ 7464 h 1795"/>
              <a:gd name="T56" fmla="+- 0 4337 3214"/>
              <a:gd name="T57" fmla="*/ T56 w 2213"/>
              <a:gd name="T58" fmla="+- 0 7567 6759"/>
              <a:gd name="T59" fmla="*/ 7567 h 1795"/>
              <a:gd name="T60" fmla="+- 0 4453 3214"/>
              <a:gd name="T61" fmla="*/ T60 w 2213"/>
              <a:gd name="T62" fmla="+- 0 7570 6759"/>
              <a:gd name="T63" fmla="*/ 7570 h 1795"/>
              <a:gd name="T64" fmla="+- 0 4515 3214"/>
              <a:gd name="T65" fmla="*/ T64 w 2213"/>
              <a:gd name="T66" fmla="+- 0 7547 6759"/>
              <a:gd name="T67" fmla="*/ 7547 h 1795"/>
              <a:gd name="T68" fmla="+- 0 4796 3214"/>
              <a:gd name="T69" fmla="*/ T68 w 2213"/>
              <a:gd name="T70" fmla="+- 0 7596 6759"/>
              <a:gd name="T71" fmla="*/ 7596 h 1795"/>
              <a:gd name="T72" fmla="+- 0 4799 3214"/>
              <a:gd name="T73" fmla="*/ T72 w 2213"/>
              <a:gd name="T74" fmla="+- 0 7597 6759"/>
              <a:gd name="T75" fmla="*/ 7597 h 1795"/>
              <a:gd name="T76" fmla="+- 0 4749 3214"/>
              <a:gd name="T77" fmla="*/ T76 w 2213"/>
              <a:gd name="T78" fmla="+- 0 7589 6759"/>
              <a:gd name="T79" fmla="*/ 7589 h 1795"/>
              <a:gd name="T80" fmla="+- 0 4620 3214"/>
              <a:gd name="T81" fmla="*/ T80 w 2213"/>
              <a:gd name="T82" fmla="+- 0 7596 6759"/>
              <a:gd name="T83" fmla="*/ 7596 h 1795"/>
              <a:gd name="T84" fmla="+- 0 4491 3214"/>
              <a:gd name="T85" fmla="*/ T84 w 2213"/>
              <a:gd name="T86" fmla="+- 0 7683 6759"/>
              <a:gd name="T87" fmla="*/ 7683 h 1795"/>
              <a:gd name="T88" fmla="+- 0 4447 3214"/>
              <a:gd name="T89" fmla="*/ T88 w 2213"/>
              <a:gd name="T90" fmla="+- 0 7804 6759"/>
              <a:gd name="T91" fmla="*/ 7804 h 1795"/>
              <a:gd name="T92" fmla="+- 0 4471 3214"/>
              <a:gd name="T93" fmla="*/ T92 w 2213"/>
              <a:gd name="T94" fmla="+- 0 7855 6759"/>
              <a:gd name="T95" fmla="*/ 7855 h 1795"/>
              <a:gd name="T96" fmla="+- 0 4586 3214"/>
              <a:gd name="T97" fmla="*/ T96 w 2213"/>
              <a:gd name="T98" fmla="+- 0 7839 6759"/>
              <a:gd name="T99" fmla="*/ 7839 h 1795"/>
              <a:gd name="T100" fmla="+- 0 4774 3214"/>
              <a:gd name="T101" fmla="*/ T100 w 2213"/>
              <a:gd name="T102" fmla="+- 0 7667 6759"/>
              <a:gd name="T103" fmla="*/ 7667 h 1795"/>
              <a:gd name="T104" fmla="+- 0 4780 3214"/>
              <a:gd name="T105" fmla="*/ T104 w 2213"/>
              <a:gd name="T106" fmla="+- 0 7635 6759"/>
              <a:gd name="T107" fmla="*/ 7635 h 1795"/>
              <a:gd name="T108" fmla="+- 0 4776 3214"/>
              <a:gd name="T109" fmla="*/ T108 w 2213"/>
              <a:gd name="T110" fmla="+- 0 7689 6759"/>
              <a:gd name="T111" fmla="*/ 7689 h 1795"/>
              <a:gd name="T112" fmla="+- 0 4793 3214"/>
              <a:gd name="T113" fmla="*/ T112 w 2213"/>
              <a:gd name="T114" fmla="+- 0 7788 6759"/>
              <a:gd name="T115" fmla="*/ 7788 h 1795"/>
              <a:gd name="T116" fmla="+- 0 4884 3214"/>
              <a:gd name="T117" fmla="*/ T116 w 2213"/>
              <a:gd name="T118" fmla="+- 0 7822 6759"/>
              <a:gd name="T119" fmla="*/ 7822 h 1795"/>
              <a:gd name="T120" fmla="+- 0 5016 3214"/>
              <a:gd name="T121" fmla="*/ T120 w 2213"/>
              <a:gd name="T122" fmla="+- 0 7800 6759"/>
              <a:gd name="T123" fmla="*/ 7800 h 1795"/>
              <a:gd name="T124" fmla="+- 0 5117 3214"/>
              <a:gd name="T125" fmla="*/ T124 w 2213"/>
              <a:gd name="T126" fmla="+- 0 7735 6759"/>
              <a:gd name="T127" fmla="*/ 7735 h 1795"/>
              <a:gd name="T128" fmla="+- 0 5080 3214"/>
              <a:gd name="T129" fmla="*/ T128 w 2213"/>
              <a:gd name="T130" fmla="+- 0 7714 6759"/>
              <a:gd name="T131" fmla="*/ 7714 h 1795"/>
              <a:gd name="T132" fmla="+- 0 4461 3214"/>
              <a:gd name="T133" fmla="*/ T132 w 2213"/>
              <a:gd name="T134" fmla="+- 0 6821 6759"/>
              <a:gd name="T135" fmla="*/ 6821 h 1795"/>
              <a:gd name="T136" fmla="+- 0 4310 3214"/>
              <a:gd name="T137" fmla="*/ T136 w 2213"/>
              <a:gd name="T138" fmla="+- 0 6760 6759"/>
              <a:gd name="T139" fmla="*/ 6760 h 1795"/>
              <a:gd name="T140" fmla="+- 0 3324 3214"/>
              <a:gd name="T141" fmla="*/ T140 w 2213"/>
              <a:gd name="T142" fmla="+- 0 7058 6759"/>
              <a:gd name="T143" fmla="*/ 7058 h 1795"/>
              <a:gd name="T144" fmla="+- 0 3219 3214"/>
              <a:gd name="T145" fmla="*/ T144 w 2213"/>
              <a:gd name="T146" fmla="+- 0 7432 6759"/>
              <a:gd name="T147" fmla="*/ 7432 h 1795"/>
              <a:gd name="T148" fmla="+- 0 3314 3214"/>
              <a:gd name="T149" fmla="*/ T148 w 2213"/>
              <a:gd name="T150" fmla="+- 0 8024 6759"/>
              <a:gd name="T151" fmla="*/ 8024 h 1795"/>
              <a:gd name="T152" fmla="+- 0 3628 3214"/>
              <a:gd name="T153" fmla="*/ T152 w 2213"/>
              <a:gd name="T154" fmla="+- 0 8400 6759"/>
              <a:gd name="T155" fmla="*/ 8400 h 1795"/>
              <a:gd name="T156" fmla="+- 0 4152 3214"/>
              <a:gd name="T157" fmla="*/ T156 w 2213"/>
              <a:gd name="T158" fmla="+- 0 8553 6759"/>
              <a:gd name="T159" fmla="*/ 8553 h 1795"/>
              <a:gd name="T160" fmla="+- 0 4844 3214"/>
              <a:gd name="T161" fmla="*/ T160 w 2213"/>
              <a:gd name="T162" fmla="+- 0 8372 6759"/>
              <a:gd name="T163" fmla="*/ 8372 h 1795"/>
              <a:gd name="T164" fmla="+- 0 5416 3214"/>
              <a:gd name="T165" fmla="*/ T164 w 2213"/>
              <a:gd name="T166" fmla="+- 0 7588 6759"/>
              <a:gd name="T167" fmla="*/ 7588 h 1795"/>
              <a:gd name="T168" fmla="+- 0 5418 3214"/>
              <a:gd name="T169" fmla="*/ T168 w 2213"/>
              <a:gd name="T170" fmla="+- 0 7410 6759"/>
              <a:gd name="T171" fmla="*/ 7410 h 1795"/>
              <a:gd name="T172" fmla="+- 0 5104 3214"/>
              <a:gd name="T173" fmla="*/ T172 w 2213"/>
              <a:gd name="T174" fmla="+- 0 7041 6759"/>
              <a:gd name="T175" fmla="*/ 7041 h 1795"/>
              <a:gd name="T176" fmla="+- 0 4738 3214"/>
              <a:gd name="T177" fmla="*/ T176 w 2213"/>
              <a:gd name="T178" fmla="+- 0 6901 6759"/>
              <a:gd name="T179" fmla="*/ 6901 h 1795"/>
              <a:gd name="T180" fmla="+- 0 4269 3214"/>
              <a:gd name="T181" fmla="*/ T180 w 2213"/>
              <a:gd name="T182" fmla="+- 0 6968 6759"/>
              <a:gd name="T183" fmla="*/ 6968 h 1795"/>
              <a:gd name="T184" fmla="+- 0 4197 3214"/>
              <a:gd name="T185" fmla="*/ T184 w 2213"/>
              <a:gd name="T186" fmla="+- 0 7032 6759"/>
              <a:gd name="T187" fmla="*/ 7032 h 179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Lst>
            <a:rect l="0" t="0" r="r" b="b"/>
            <a:pathLst>
              <a:path w="2213" h="1795" extrusionOk="0">
                <a:moveTo>
                  <a:pt x="705" y="252"/>
                </a:moveTo>
                <a:cubicBezTo>
                  <a:pt x="705" y="253"/>
                  <a:pt x="702" y="251"/>
                  <a:pt x="702" y="252"/>
                </a:cubicBezTo>
                <a:cubicBezTo>
                  <a:pt x="688" y="367"/>
                  <a:pt x="707" y="494"/>
                  <a:pt x="718" y="608"/>
                </a:cubicBezTo>
                <a:cubicBezTo>
                  <a:pt x="728" y="709"/>
                  <a:pt x="742" y="810"/>
                  <a:pt x="748" y="912"/>
                </a:cubicBezTo>
                <a:cubicBezTo>
                  <a:pt x="751" y="971"/>
                  <a:pt x="765" y="1057"/>
                  <a:pt x="750" y="1116"/>
                </a:cubicBezTo>
                <a:cubicBezTo>
                  <a:pt x="740" y="1155"/>
                  <a:pt x="730" y="1049"/>
                  <a:pt x="727" y="1009"/>
                </a:cubicBezTo>
              </a:path>
              <a:path w="2213" h="1795" extrusionOk="0">
                <a:moveTo>
                  <a:pt x="1166" y="310"/>
                </a:moveTo>
                <a:cubicBezTo>
                  <a:pt x="1161" y="311"/>
                  <a:pt x="1138" y="314"/>
                  <a:pt x="1125" y="320"/>
                </a:cubicBezTo>
                <a:cubicBezTo>
                  <a:pt x="991" y="384"/>
                  <a:pt x="862" y="473"/>
                  <a:pt x="750" y="570"/>
                </a:cubicBezTo>
                <a:cubicBezTo>
                  <a:pt x="714" y="601"/>
                  <a:pt x="682" y="633"/>
                  <a:pt x="656" y="673"/>
                </a:cubicBezTo>
                <a:cubicBezTo>
                  <a:pt x="656" y="674"/>
                  <a:pt x="656" y="676"/>
                  <a:pt x="656" y="677"/>
                </a:cubicBezTo>
                <a:cubicBezTo>
                  <a:pt x="676" y="674"/>
                  <a:pt x="695" y="667"/>
                  <a:pt x="716" y="662"/>
                </a:cubicBezTo>
                <a:cubicBezTo>
                  <a:pt x="772" y="647"/>
                  <a:pt x="833" y="629"/>
                  <a:pt x="892" y="637"/>
                </a:cubicBezTo>
                <a:cubicBezTo>
                  <a:pt x="940" y="643"/>
                  <a:pt x="986" y="673"/>
                  <a:pt x="1021" y="705"/>
                </a:cubicBezTo>
                <a:cubicBezTo>
                  <a:pt x="1056" y="737"/>
                  <a:pt x="1082" y="783"/>
                  <a:pt x="1123" y="808"/>
                </a:cubicBezTo>
                <a:cubicBezTo>
                  <a:pt x="1159" y="830"/>
                  <a:pt x="1201" y="820"/>
                  <a:pt x="1239" y="811"/>
                </a:cubicBezTo>
                <a:cubicBezTo>
                  <a:pt x="1271" y="801"/>
                  <a:pt x="1281" y="798"/>
                  <a:pt x="1301" y="788"/>
                </a:cubicBezTo>
              </a:path>
              <a:path w="2213" h="1795" extrusionOk="0">
                <a:moveTo>
                  <a:pt x="1582" y="837"/>
                </a:moveTo>
                <a:cubicBezTo>
                  <a:pt x="1581" y="837"/>
                  <a:pt x="1586" y="838"/>
                  <a:pt x="1585" y="838"/>
                </a:cubicBezTo>
                <a:cubicBezTo>
                  <a:pt x="1568" y="836"/>
                  <a:pt x="1552" y="831"/>
                  <a:pt x="1535" y="830"/>
                </a:cubicBezTo>
                <a:cubicBezTo>
                  <a:pt x="1491" y="826"/>
                  <a:pt x="1449" y="826"/>
                  <a:pt x="1406" y="837"/>
                </a:cubicBezTo>
                <a:cubicBezTo>
                  <a:pt x="1353" y="850"/>
                  <a:pt x="1310" y="880"/>
                  <a:pt x="1277" y="924"/>
                </a:cubicBezTo>
                <a:cubicBezTo>
                  <a:pt x="1251" y="959"/>
                  <a:pt x="1236" y="1002"/>
                  <a:pt x="1233" y="1045"/>
                </a:cubicBezTo>
                <a:cubicBezTo>
                  <a:pt x="1231" y="1071"/>
                  <a:pt x="1232" y="1086"/>
                  <a:pt x="1257" y="1096"/>
                </a:cubicBezTo>
                <a:cubicBezTo>
                  <a:pt x="1290" y="1109"/>
                  <a:pt x="1342" y="1092"/>
                  <a:pt x="1372" y="1080"/>
                </a:cubicBezTo>
                <a:cubicBezTo>
                  <a:pt x="1452" y="1049"/>
                  <a:pt x="1523" y="985"/>
                  <a:pt x="1560" y="908"/>
                </a:cubicBezTo>
                <a:cubicBezTo>
                  <a:pt x="1566" y="895"/>
                  <a:pt x="1565" y="889"/>
                  <a:pt x="1566" y="876"/>
                </a:cubicBezTo>
                <a:cubicBezTo>
                  <a:pt x="1564" y="894"/>
                  <a:pt x="1563" y="912"/>
                  <a:pt x="1562" y="930"/>
                </a:cubicBezTo>
                <a:cubicBezTo>
                  <a:pt x="1560" y="963"/>
                  <a:pt x="1556" y="1001"/>
                  <a:pt x="1579" y="1029"/>
                </a:cubicBezTo>
                <a:cubicBezTo>
                  <a:pt x="1600" y="1056"/>
                  <a:pt x="1639" y="1060"/>
                  <a:pt x="1670" y="1063"/>
                </a:cubicBezTo>
                <a:cubicBezTo>
                  <a:pt x="1718" y="1068"/>
                  <a:pt x="1758" y="1059"/>
                  <a:pt x="1802" y="1041"/>
                </a:cubicBezTo>
                <a:cubicBezTo>
                  <a:pt x="1838" y="1026"/>
                  <a:pt x="1877" y="1005"/>
                  <a:pt x="1903" y="976"/>
                </a:cubicBezTo>
                <a:cubicBezTo>
                  <a:pt x="1933" y="943"/>
                  <a:pt x="1882" y="953"/>
                  <a:pt x="1866" y="955"/>
                </a:cubicBezTo>
              </a:path>
              <a:path w="2213" h="1795" extrusionOk="0">
                <a:moveTo>
                  <a:pt x="1247" y="62"/>
                </a:moveTo>
                <a:cubicBezTo>
                  <a:pt x="1191" y="20"/>
                  <a:pt x="1185" y="7"/>
                  <a:pt x="1096" y="1"/>
                </a:cubicBezTo>
                <a:cubicBezTo>
                  <a:pt x="807" y="-20"/>
                  <a:pt x="291" y="44"/>
                  <a:pt x="110" y="299"/>
                </a:cubicBezTo>
                <a:cubicBezTo>
                  <a:pt x="31" y="410"/>
                  <a:pt x="16" y="540"/>
                  <a:pt x="5" y="673"/>
                </a:cubicBezTo>
                <a:cubicBezTo>
                  <a:pt x="-13" y="886"/>
                  <a:pt x="12" y="1070"/>
                  <a:pt x="100" y="1265"/>
                </a:cubicBezTo>
                <a:cubicBezTo>
                  <a:pt x="173" y="1428"/>
                  <a:pt x="260" y="1546"/>
                  <a:pt x="414" y="1641"/>
                </a:cubicBezTo>
                <a:cubicBezTo>
                  <a:pt x="578" y="1741"/>
                  <a:pt x="746" y="1790"/>
                  <a:pt x="938" y="1794"/>
                </a:cubicBezTo>
                <a:cubicBezTo>
                  <a:pt x="1190" y="1799"/>
                  <a:pt x="1412" y="1737"/>
                  <a:pt x="1630" y="1613"/>
                </a:cubicBezTo>
                <a:cubicBezTo>
                  <a:pt x="1931" y="1442"/>
                  <a:pt x="2149" y="1177"/>
                  <a:pt x="2202" y="829"/>
                </a:cubicBezTo>
                <a:cubicBezTo>
                  <a:pt x="2210" y="773"/>
                  <a:pt x="2221" y="706"/>
                  <a:pt x="2204" y="651"/>
                </a:cubicBezTo>
                <a:cubicBezTo>
                  <a:pt x="2159" y="508"/>
                  <a:pt x="2007" y="368"/>
                  <a:pt x="1890" y="282"/>
                </a:cubicBezTo>
                <a:cubicBezTo>
                  <a:pt x="1784" y="205"/>
                  <a:pt x="1652" y="159"/>
                  <a:pt x="1524" y="142"/>
                </a:cubicBezTo>
                <a:cubicBezTo>
                  <a:pt x="1374" y="122"/>
                  <a:pt x="1190" y="136"/>
                  <a:pt x="1055" y="209"/>
                </a:cubicBezTo>
                <a:cubicBezTo>
                  <a:pt x="1024" y="226"/>
                  <a:pt x="1008" y="251"/>
                  <a:pt x="983" y="273"/>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7" name=" 13"/>
          <p:cNvSpPr>
            <a:spLocks noRot="1" noChangeAspect="1" noEditPoints="1" noChangeArrowheads="1" noChangeShapeType="1" noTextEdit="1"/>
          </p:cNvSpPr>
          <p:nvPr/>
        </p:nvSpPr>
        <p:spPr bwMode="auto">
          <a:xfrm>
            <a:off x="-44450" y="3379788"/>
            <a:ext cx="654050" cy="976312"/>
          </a:xfrm>
          <a:custGeom>
            <a:avLst/>
            <a:gdLst>
              <a:gd name="T0" fmla="+- 0 656 -130"/>
              <a:gd name="T1" fmla="*/ T0 w 1823"/>
              <a:gd name="T2" fmla="+- 0 10088 9390"/>
              <a:gd name="T3" fmla="*/ 10088 h 2709"/>
              <a:gd name="T4" fmla="+- 0 631 -130"/>
              <a:gd name="T5" fmla="*/ T4 w 1823"/>
              <a:gd name="T6" fmla="+- 0 10115 9390"/>
              <a:gd name="T7" fmla="*/ 10115 h 2709"/>
              <a:gd name="T8" fmla="+- 0 501 -130"/>
              <a:gd name="T9" fmla="*/ T8 w 1823"/>
              <a:gd name="T10" fmla="+- 0 10107 9390"/>
              <a:gd name="T11" fmla="*/ 10107 h 2709"/>
              <a:gd name="T12" fmla="+- 0 491 -130"/>
              <a:gd name="T13" fmla="*/ T12 w 1823"/>
              <a:gd name="T14" fmla="+- 0 10092 9390"/>
              <a:gd name="T15" fmla="*/ 10092 h 2709"/>
              <a:gd name="T16" fmla="+- 0 566 -130"/>
              <a:gd name="T17" fmla="*/ T16 w 1823"/>
              <a:gd name="T18" fmla="+- 0 9985 9390"/>
              <a:gd name="T19" fmla="*/ 9985 h 2709"/>
              <a:gd name="T20" fmla="+- 0 852 -130"/>
              <a:gd name="T21" fmla="*/ T20 w 1823"/>
              <a:gd name="T22" fmla="+- 0 10070 9390"/>
              <a:gd name="T23" fmla="*/ 10070 h 2709"/>
              <a:gd name="T24" fmla="+- 0 775 -130"/>
              <a:gd name="T25" fmla="*/ T24 w 1823"/>
              <a:gd name="T26" fmla="+- 0 10352 9390"/>
              <a:gd name="T27" fmla="*/ 10352 h 2709"/>
              <a:gd name="T28" fmla="+- 0 438 -130"/>
              <a:gd name="T29" fmla="*/ T28 w 1823"/>
              <a:gd name="T30" fmla="+- 0 10633 9390"/>
              <a:gd name="T31" fmla="*/ 10633 h 2709"/>
              <a:gd name="T32" fmla="+- 0 251 -130"/>
              <a:gd name="T33" fmla="*/ T32 w 1823"/>
              <a:gd name="T34" fmla="+- 0 10650 9390"/>
              <a:gd name="T35" fmla="*/ 10650 h 2709"/>
              <a:gd name="T36" fmla="+- 0 309 -130"/>
              <a:gd name="T37" fmla="*/ T36 w 1823"/>
              <a:gd name="T38" fmla="+- 0 10427 9390"/>
              <a:gd name="T39" fmla="*/ 10427 h 2709"/>
              <a:gd name="T40" fmla="+- 0 475 -130"/>
              <a:gd name="T41" fmla="*/ T40 w 1823"/>
              <a:gd name="T42" fmla="+- 0 10320 9390"/>
              <a:gd name="T43" fmla="*/ 10320 h 2709"/>
              <a:gd name="T44" fmla="+- 0 610 -130"/>
              <a:gd name="T45" fmla="*/ T44 w 1823"/>
              <a:gd name="T46" fmla="+- 0 10384 9390"/>
              <a:gd name="T47" fmla="*/ 10384 h 2709"/>
              <a:gd name="T48" fmla="+- 0 725 -130"/>
              <a:gd name="T49" fmla="*/ T48 w 1823"/>
              <a:gd name="T50" fmla="+- 0 10522 9390"/>
              <a:gd name="T51" fmla="*/ 10522 h 2709"/>
              <a:gd name="T52" fmla="+- 0 786 -130"/>
              <a:gd name="T53" fmla="*/ T52 w 1823"/>
              <a:gd name="T54" fmla="+- 0 10494 9390"/>
              <a:gd name="T55" fmla="*/ 10494 h 2709"/>
              <a:gd name="T56" fmla="+- 0 1172 -130"/>
              <a:gd name="T57" fmla="*/ T56 w 1823"/>
              <a:gd name="T58" fmla="+- 0 9735 9390"/>
              <a:gd name="T59" fmla="*/ 9735 h 2709"/>
              <a:gd name="T60" fmla="+- 0 1194 -130"/>
              <a:gd name="T61" fmla="*/ T60 w 1823"/>
              <a:gd name="T62" fmla="+- 0 9707 9390"/>
              <a:gd name="T63" fmla="*/ 9707 h 2709"/>
              <a:gd name="T64" fmla="+- 0 1087 -130"/>
              <a:gd name="T65" fmla="*/ T64 w 1823"/>
              <a:gd name="T66" fmla="+- 0 9458 9390"/>
              <a:gd name="T67" fmla="*/ 9458 h 2709"/>
              <a:gd name="T68" fmla="+- 0 613 -130"/>
              <a:gd name="T69" fmla="*/ T68 w 1823"/>
              <a:gd name="T70" fmla="+- 0 9398 9390"/>
              <a:gd name="T71" fmla="*/ 9398 h 2709"/>
              <a:gd name="T72" fmla="+- 0 -6 -130"/>
              <a:gd name="T73" fmla="*/ T72 w 1823"/>
              <a:gd name="T74" fmla="+- 0 9736 9390"/>
              <a:gd name="T75" fmla="*/ 9736 h 2709"/>
              <a:gd name="T76" fmla="+- 0 -107 -130"/>
              <a:gd name="T77" fmla="*/ T76 w 1823"/>
              <a:gd name="T78" fmla="+- 0 10448 9390"/>
              <a:gd name="T79" fmla="*/ 10448 h 2709"/>
              <a:gd name="T80" fmla="+- 0 461 -130"/>
              <a:gd name="T81" fmla="*/ T80 w 1823"/>
              <a:gd name="T82" fmla="+- 0 11030 9390"/>
              <a:gd name="T83" fmla="*/ 11030 h 2709"/>
              <a:gd name="T84" fmla="+- 0 1147 -130"/>
              <a:gd name="T85" fmla="*/ T84 w 1823"/>
              <a:gd name="T86" fmla="+- 0 10883 9390"/>
              <a:gd name="T87" fmla="*/ 10883 h 2709"/>
              <a:gd name="T88" fmla="+- 0 1416 -130"/>
              <a:gd name="T89" fmla="*/ T88 w 1823"/>
              <a:gd name="T90" fmla="+- 0 10287 9390"/>
              <a:gd name="T91" fmla="*/ 10287 h 2709"/>
              <a:gd name="T92" fmla="+- 0 1138 -130"/>
              <a:gd name="T93" fmla="*/ T92 w 1823"/>
              <a:gd name="T94" fmla="+- 0 9865 9390"/>
              <a:gd name="T95" fmla="*/ 9865 h 2709"/>
              <a:gd name="T96" fmla="+- 0 727 -130"/>
              <a:gd name="T97" fmla="*/ T96 w 1823"/>
              <a:gd name="T98" fmla="+- 0 9721 9390"/>
              <a:gd name="T99" fmla="*/ 9721 h 2709"/>
              <a:gd name="T100" fmla="+- 0 465 -130"/>
              <a:gd name="T101" fmla="*/ T100 w 1823"/>
              <a:gd name="T102" fmla="+- 0 9835 9390"/>
              <a:gd name="T103" fmla="*/ 9835 h 2709"/>
              <a:gd name="T104" fmla="+- 0 190 -130"/>
              <a:gd name="T105" fmla="*/ T104 w 1823"/>
              <a:gd name="T106" fmla="+- 0 11865 9390"/>
              <a:gd name="T107" fmla="*/ 11865 h 2709"/>
              <a:gd name="T108" fmla="+- 0 155 -130"/>
              <a:gd name="T109" fmla="*/ T108 w 1823"/>
              <a:gd name="T110" fmla="+- 0 11853 9390"/>
              <a:gd name="T111" fmla="*/ 11853 h 2709"/>
              <a:gd name="T112" fmla="+- 0 153 -130"/>
              <a:gd name="T113" fmla="*/ T112 w 1823"/>
              <a:gd name="T114" fmla="+- 0 11853 9390"/>
              <a:gd name="T115" fmla="*/ 11853 h 2709"/>
              <a:gd name="T116" fmla="+- 0 417 -130"/>
              <a:gd name="T117" fmla="*/ T116 w 1823"/>
              <a:gd name="T118" fmla="+- 0 11676 9390"/>
              <a:gd name="T119" fmla="*/ 11676 h 2709"/>
              <a:gd name="T120" fmla="+- 0 1223 -130"/>
              <a:gd name="T121" fmla="*/ T120 w 1823"/>
              <a:gd name="T122" fmla="+- 0 11132 9390"/>
              <a:gd name="T123" fmla="*/ 11132 h 2709"/>
              <a:gd name="T124" fmla="+- 0 1618 -130"/>
              <a:gd name="T125" fmla="*/ T124 w 1823"/>
              <a:gd name="T126" fmla="+- 0 10928 9390"/>
              <a:gd name="T127" fmla="*/ 10928 h 2709"/>
              <a:gd name="T128" fmla="+- 0 1618 -130"/>
              <a:gd name="T129" fmla="*/ T128 w 1823"/>
              <a:gd name="T130" fmla="+- 0 10944 9390"/>
              <a:gd name="T131" fmla="*/ 10944 h 2709"/>
              <a:gd name="T132" fmla="+- 0 181 -130"/>
              <a:gd name="T133" fmla="*/ T132 w 1823"/>
              <a:gd name="T134" fmla="+- 0 12000 9390"/>
              <a:gd name="T135" fmla="*/ 12000 h 2709"/>
              <a:gd name="T136" fmla="+- 0 140 -130"/>
              <a:gd name="T137" fmla="*/ T136 w 1823"/>
              <a:gd name="T138" fmla="+- 0 12085 9390"/>
              <a:gd name="T139" fmla="*/ 12085 h 2709"/>
              <a:gd name="T140" fmla="+- 0 377 -130"/>
              <a:gd name="T141" fmla="*/ T140 w 1823"/>
              <a:gd name="T142" fmla="+- 0 12036 9390"/>
              <a:gd name="T143" fmla="*/ 12036 h 2709"/>
              <a:gd name="T144" fmla="+- 0 834 -130"/>
              <a:gd name="T145" fmla="*/ T144 w 1823"/>
              <a:gd name="T146" fmla="+- 0 11837 9390"/>
              <a:gd name="T147" fmla="*/ 11837 h 2709"/>
              <a:gd name="T148" fmla="+- 0 1311 -130"/>
              <a:gd name="T149" fmla="*/ T148 w 1823"/>
              <a:gd name="T150" fmla="+- 0 11561 9390"/>
              <a:gd name="T151" fmla="*/ 11561 h 2709"/>
              <a:gd name="T152" fmla="+- 0 1669 -130"/>
              <a:gd name="T153" fmla="*/ T152 w 1823"/>
              <a:gd name="T154" fmla="+- 0 11284 9390"/>
              <a:gd name="T155" fmla="*/ 11284 h 2709"/>
              <a:gd name="T156" fmla="+- 0 1683 -130"/>
              <a:gd name="T157" fmla="*/ T156 w 1823"/>
              <a:gd name="T158" fmla="+- 0 11272 9390"/>
              <a:gd name="T159" fmla="*/ 11272 h 2709"/>
              <a:gd name="T160" fmla="+- 0 1649 -130"/>
              <a:gd name="T161" fmla="*/ T160 w 1823"/>
              <a:gd name="T162" fmla="+- 0 11310 9390"/>
              <a:gd name="T163" fmla="*/ 11310 h 27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Lst>
            <a:rect l="0" t="0" r="r" b="b"/>
            <a:pathLst>
              <a:path w="1823" h="2709" extrusionOk="0">
                <a:moveTo>
                  <a:pt x="786" y="698"/>
                </a:moveTo>
                <a:cubicBezTo>
                  <a:pt x="776" y="708"/>
                  <a:pt x="784" y="717"/>
                  <a:pt x="761" y="725"/>
                </a:cubicBezTo>
                <a:cubicBezTo>
                  <a:pt x="729" y="736"/>
                  <a:pt x="659" y="739"/>
                  <a:pt x="631" y="717"/>
                </a:cubicBezTo>
                <a:cubicBezTo>
                  <a:pt x="628" y="712"/>
                  <a:pt x="624" y="707"/>
                  <a:pt x="621" y="702"/>
                </a:cubicBezTo>
                <a:cubicBezTo>
                  <a:pt x="623" y="651"/>
                  <a:pt x="647" y="619"/>
                  <a:pt x="696" y="595"/>
                </a:cubicBezTo>
                <a:cubicBezTo>
                  <a:pt x="795" y="547"/>
                  <a:pt x="938" y="569"/>
                  <a:pt x="982" y="680"/>
                </a:cubicBezTo>
                <a:cubicBezTo>
                  <a:pt x="1022" y="780"/>
                  <a:pt x="964" y="884"/>
                  <a:pt x="905" y="962"/>
                </a:cubicBezTo>
                <a:cubicBezTo>
                  <a:pt x="818" y="1076"/>
                  <a:pt x="692" y="1172"/>
                  <a:pt x="568" y="1243"/>
                </a:cubicBezTo>
                <a:cubicBezTo>
                  <a:pt x="526" y="1267"/>
                  <a:pt x="412" y="1339"/>
                  <a:pt x="381" y="1260"/>
                </a:cubicBezTo>
                <a:cubicBezTo>
                  <a:pt x="353" y="1188"/>
                  <a:pt x="399" y="1094"/>
                  <a:pt x="439" y="1037"/>
                </a:cubicBezTo>
                <a:cubicBezTo>
                  <a:pt x="476" y="984"/>
                  <a:pt x="538" y="936"/>
                  <a:pt x="605" y="930"/>
                </a:cubicBezTo>
                <a:cubicBezTo>
                  <a:pt x="659" y="926"/>
                  <a:pt x="705" y="956"/>
                  <a:pt x="740" y="994"/>
                </a:cubicBezTo>
                <a:cubicBezTo>
                  <a:pt x="769" y="1026"/>
                  <a:pt x="802" y="1132"/>
                  <a:pt x="855" y="1132"/>
                </a:cubicBezTo>
                <a:cubicBezTo>
                  <a:pt x="886" y="1124"/>
                  <a:pt x="899" y="1120"/>
                  <a:pt x="916" y="1104"/>
                </a:cubicBezTo>
              </a:path>
              <a:path w="1823" h="2709" extrusionOk="0">
                <a:moveTo>
                  <a:pt x="1302" y="345"/>
                </a:moveTo>
                <a:cubicBezTo>
                  <a:pt x="1304" y="340"/>
                  <a:pt x="1320" y="327"/>
                  <a:pt x="1324" y="317"/>
                </a:cubicBezTo>
                <a:cubicBezTo>
                  <a:pt x="1367" y="210"/>
                  <a:pt x="1317" y="120"/>
                  <a:pt x="1217" y="68"/>
                </a:cubicBezTo>
                <a:cubicBezTo>
                  <a:pt x="1076" y="-5"/>
                  <a:pt x="897" y="-9"/>
                  <a:pt x="743" y="8"/>
                </a:cubicBezTo>
                <a:cubicBezTo>
                  <a:pt x="497" y="36"/>
                  <a:pt x="265" y="135"/>
                  <a:pt x="124" y="346"/>
                </a:cubicBezTo>
                <a:cubicBezTo>
                  <a:pt x="-11" y="548"/>
                  <a:pt x="-25" y="827"/>
                  <a:pt x="23" y="1058"/>
                </a:cubicBezTo>
                <a:cubicBezTo>
                  <a:pt x="86" y="1360"/>
                  <a:pt x="287" y="1575"/>
                  <a:pt x="591" y="1640"/>
                </a:cubicBezTo>
                <a:cubicBezTo>
                  <a:pt x="828" y="1691"/>
                  <a:pt x="1082" y="1638"/>
                  <a:pt x="1277" y="1493"/>
                </a:cubicBezTo>
                <a:cubicBezTo>
                  <a:pt x="1463" y="1354"/>
                  <a:pt x="1566" y="1129"/>
                  <a:pt x="1546" y="897"/>
                </a:cubicBezTo>
                <a:cubicBezTo>
                  <a:pt x="1529" y="710"/>
                  <a:pt x="1418" y="577"/>
                  <a:pt x="1268" y="475"/>
                </a:cubicBezTo>
                <a:cubicBezTo>
                  <a:pt x="1148" y="393"/>
                  <a:pt x="1001" y="342"/>
                  <a:pt x="857" y="331"/>
                </a:cubicBezTo>
                <a:cubicBezTo>
                  <a:pt x="751" y="323"/>
                  <a:pt x="677" y="388"/>
                  <a:pt x="595" y="445"/>
                </a:cubicBezTo>
              </a:path>
              <a:path w="1823" h="2709" extrusionOk="0">
                <a:moveTo>
                  <a:pt x="320" y="2475"/>
                </a:moveTo>
                <a:cubicBezTo>
                  <a:pt x="309" y="2471"/>
                  <a:pt x="295" y="2466"/>
                  <a:pt x="285" y="2463"/>
                </a:cubicBezTo>
                <a:cubicBezTo>
                  <a:pt x="284" y="2463"/>
                  <a:pt x="284" y="2463"/>
                  <a:pt x="283" y="2463"/>
                </a:cubicBezTo>
                <a:cubicBezTo>
                  <a:pt x="365" y="2395"/>
                  <a:pt x="458" y="2345"/>
                  <a:pt x="547" y="2286"/>
                </a:cubicBezTo>
                <a:cubicBezTo>
                  <a:pt x="816" y="2106"/>
                  <a:pt x="1078" y="1913"/>
                  <a:pt x="1353" y="1742"/>
                </a:cubicBezTo>
                <a:cubicBezTo>
                  <a:pt x="1439" y="1688"/>
                  <a:pt x="1634" y="1535"/>
                  <a:pt x="1748" y="1538"/>
                </a:cubicBezTo>
                <a:cubicBezTo>
                  <a:pt x="1748" y="1543"/>
                  <a:pt x="1748" y="1549"/>
                  <a:pt x="1748" y="1554"/>
                </a:cubicBezTo>
              </a:path>
              <a:path w="1823" h="2709" extrusionOk="0">
                <a:moveTo>
                  <a:pt x="311" y="2610"/>
                </a:moveTo>
                <a:cubicBezTo>
                  <a:pt x="293" y="2641"/>
                  <a:pt x="282" y="2662"/>
                  <a:pt x="270" y="2695"/>
                </a:cubicBezTo>
                <a:cubicBezTo>
                  <a:pt x="353" y="2693"/>
                  <a:pt x="420" y="2678"/>
                  <a:pt x="507" y="2646"/>
                </a:cubicBezTo>
                <a:cubicBezTo>
                  <a:pt x="662" y="2588"/>
                  <a:pt x="816" y="2520"/>
                  <a:pt x="964" y="2447"/>
                </a:cubicBezTo>
                <a:cubicBezTo>
                  <a:pt x="1130" y="2365"/>
                  <a:pt x="1289" y="2276"/>
                  <a:pt x="1441" y="2171"/>
                </a:cubicBezTo>
                <a:cubicBezTo>
                  <a:pt x="1566" y="2085"/>
                  <a:pt x="1682" y="1990"/>
                  <a:pt x="1799" y="1894"/>
                </a:cubicBezTo>
                <a:cubicBezTo>
                  <a:pt x="1805" y="1889"/>
                  <a:pt x="1831" y="1857"/>
                  <a:pt x="1813" y="1882"/>
                </a:cubicBezTo>
                <a:cubicBezTo>
                  <a:pt x="1796" y="1902"/>
                  <a:pt x="1791" y="1908"/>
                  <a:pt x="1779" y="1920"/>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8" name=" 14"/>
          <p:cNvSpPr>
            <a:spLocks noRot="1" noChangeAspect="1" noEditPoints="1" noChangeArrowheads="1" noChangeShapeType="1" noTextEdit="1"/>
          </p:cNvSpPr>
          <p:nvPr/>
        </p:nvSpPr>
        <p:spPr bwMode="auto">
          <a:xfrm>
            <a:off x="28575" y="2435225"/>
            <a:ext cx="473075" cy="236538"/>
          </a:xfrm>
          <a:custGeom>
            <a:avLst/>
            <a:gdLst>
              <a:gd name="T0" fmla="+- 0 316 81"/>
              <a:gd name="T1" fmla="*/ T0 w 1311"/>
              <a:gd name="T2" fmla="+- 0 7098 6763"/>
              <a:gd name="T3" fmla="*/ 7098 h 659"/>
              <a:gd name="T4" fmla="+- 0 302 81"/>
              <a:gd name="T5" fmla="*/ T4 w 1311"/>
              <a:gd name="T6" fmla="+- 0 7087 6763"/>
              <a:gd name="T7" fmla="*/ 7087 h 659"/>
              <a:gd name="T8" fmla="+- 0 286 81"/>
              <a:gd name="T9" fmla="*/ T8 w 1311"/>
              <a:gd name="T10" fmla="+- 0 7080 6763"/>
              <a:gd name="T11" fmla="*/ 7080 h 659"/>
              <a:gd name="T12" fmla="+- 0 211 81"/>
              <a:gd name="T13" fmla="*/ T12 w 1311"/>
              <a:gd name="T14" fmla="+- 0 7080 6763"/>
              <a:gd name="T15" fmla="*/ 7080 h 659"/>
              <a:gd name="T16" fmla="+- 0 160 81"/>
              <a:gd name="T17" fmla="*/ T16 w 1311"/>
              <a:gd name="T18" fmla="+- 0 7090 6763"/>
              <a:gd name="T19" fmla="*/ 7090 h 659"/>
              <a:gd name="T20" fmla="+- 0 176 81"/>
              <a:gd name="T21" fmla="*/ T20 w 1311"/>
              <a:gd name="T22" fmla="+- 0 7097 6763"/>
              <a:gd name="T23" fmla="*/ 7097 h 659"/>
              <a:gd name="T24" fmla="+- 0 491 81"/>
              <a:gd name="T25" fmla="*/ T24 w 1311"/>
              <a:gd name="T26" fmla="+- 0 7039 6763"/>
              <a:gd name="T27" fmla="*/ 7039 h 659"/>
              <a:gd name="T28" fmla="+- 0 996 81"/>
              <a:gd name="T29" fmla="*/ T28 w 1311"/>
              <a:gd name="T30" fmla="+- 0 6894 6763"/>
              <a:gd name="T31" fmla="*/ 6894 h 659"/>
              <a:gd name="T32" fmla="+- 0 1346 81"/>
              <a:gd name="T33" fmla="*/ T32 w 1311"/>
              <a:gd name="T34" fmla="+- 0 6774 6763"/>
              <a:gd name="T35" fmla="*/ 6774 h 659"/>
              <a:gd name="T36" fmla="+- 0 1358 81"/>
              <a:gd name="T37" fmla="*/ T36 w 1311"/>
              <a:gd name="T38" fmla="+- 0 6763 6763"/>
              <a:gd name="T39" fmla="*/ 6763 h 659"/>
              <a:gd name="T40" fmla="+- 0 1198 81"/>
              <a:gd name="T41" fmla="*/ T40 w 1311"/>
              <a:gd name="T42" fmla="+- 0 6810 6763"/>
              <a:gd name="T43" fmla="*/ 6810 h 659"/>
              <a:gd name="T44" fmla="+- 0 1102 81"/>
              <a:gd name="T45" fmla="*/ T44 w 1311"/>
              <a:gd name="T46" fmla="+- 0 6844 6763"/>
              <a:gd name="T47" fmla="*/ 6844 h 659"/>
              <a:gd name="T48" fmla="+- 0 81 81"/>
              <a:gd name="T49" fmla="*/ T48 w 1311"/>
              <a:gd name="T50" fmla="+- 0 7421 6763"/>
              <a:gd name="T51" fmla="*/ 7421 h 659"/>
              <a:gd name="T52" fmla="+- 0 510 81"/>
              <a:gd name="T53" fmla="*/ T52 w 1311"/>
              <a:gd name="T54" fmla="+- 0 7288 6763"/>
              <a:gd name="T55" fmla="*/ 7288 h 659"/>
              <a:gd name="T56" fmla="+- 0 1049 81"/>
              <a:gd name="T57" fmla="*/ T56 w 1311"/>
              <a:gd name="T58" fmla="+- 0 7084 6763"/>
              <a:gd name="T59" fmla="*/ 7084 h 659"/>
              <a:gd name="T60" fmla="+- 0 1383 81"/>
              <a:gd name="T61" fmla="*/ T60 w 1311"/>
              <a:gd name="T62" fmla="+- 0 6959 6763"/>
              <a:gd name="T63" fmla="*/ 6959 h 659"/>
              <a:gd name="T64" fmla="+- 0 1391 81"/>
              <a:gd name="T65" fmla="*/ T64 w 1311"/>
              <a:gd name="T66" fmla="+- 0 6955 6763"/>
              <a:gd name="T67" fmla="*/ 6955 h 659"/>
              <a:gd name="T68" fmla="+- 0 1361 81"/>
              <a:gd name="T69" fmla="*/ T68 w 1311"/>
              <a:gd name="T70" fmla="+- 0 6965 6763"/>
              <a:gd name="T71" fmla="*/ 6965 h 659"/>
              <a:gd name="T72" fmla="+- 0 1272 81"/>
              <a:gd name="T73" fmla="*/ T72 w 1311"/>
              <a:gd name="T74" fmla="+- 0 7026 6763"/>
              <a:gd name="T75" fmla="*/ 7026 h 6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1311" h="659" extrusionOk="0">
                <a:moveTo>
                  <a:pt x="235" y="335"/>
                </a:moveTo>
                <a:cubicBezTo>
                  <a:pt x="228" y="331"/>
                  <a:pt x="229" y="327"/>
                  <a:pt x="221" y="324"/>
                </a:cubicBezTo>
                <a:cubicBezTo>
                  <a:pt x="218" y="323"/>
                  <a:pt x="212" y="318"/>
                  <a:pt x="205" y="317"/>
                </a:cubicBezTo>
                <a:cubicBezTo>
                  <a:pt x="182" y="313"/>
                  <a:pt x="153" y="314"/>
                  <a:pt x="130" y="317"/>
                </a:cubicBezTo>
                <a:cubicBezTo>
                  <a:pt x="112" y="319"/>
                  <a:pt x="96" y="324"/>
                  <a:pt x="79" y="327"/>
                </a:cubicBezTo>
                <a:cubicBezTo>
                  <a:pt x="90" y="329"/>
                  <a:pt x="84" y="334"/>
                  <a:pt x="95" y="334"/>
                </a:cubicBezTo>
                <a:cubicBezTo>
                  <a:pt x="199" y="330"/>
                  <a:pt x="309" y="301"/>
                  <a:pt x="410" y="276"/>
                </a:cubicBezTo>
                <a:cubicBezTo>
                  <a:pt x="580" y="234"/>
                  <a:pt x="748" y="183"/>
                  <a:pt x="915" y="131"/>
                </a:cubicBezTo>
                <a:cubicBezTo>
                  <a:pt x="1026" y="96"/>
                  <a:pt x="1163" y="70"/>
                  <a:pt x="1265" y="11"/>
                </a:cubicBezTo>
                <a:cubicBezTo>
                  <a:pt x="1273" y="5"/>
                  <a:pt x="1274" y="5"/>
                  <a:pt x="1277" y="0"/>
                </a:cubicBezTo>
                <a:cubicBezTo>
                  <a:pt x="1223" y="12"/>
                  <a:pt x="1170" y="29"/>
                  <a:pt x="1117" y="47"/>
                </a:cubicBezTo>
                <a:cubicBezTo>
                  <a:pt x="1085" y="58"/>
                  <a:pt x="1053" y="70"/>
                  <a:pt x="1021" y="81"/>
                </a:cubicBezTo>
              </a:path>
              <a:path w="1311" h="659" extrusionOk="0">
                <a:moveTo>
                  <a:pt x="0" y="658"/>
                </a:moveTo>
                <a:cubicBezTo>
                  <a:pt x="144" y="616"/>
                  <a:pt x="287" y="573"/>
                  <a:pt x="429" y="525"/>
                </a:cubicBezTo>
                <a:cubicBezTo>
                  <a:pt x="611" y="463"/>
                  <a:pt x="788" y="388"/>
                  <a:pt x="968" y="321"/>
                </a:cubicBezTo>
                <a:cubicBezTo>
                  <a:pt x="1079" y="279"/>
                  <a:pt x="1192" y="241"/>
                  <a:pt x="1302" y="196"/>
                </a:cubicBezTo>
                <a:cubicBezTo>
                  <a:pt x="1305" y="195"/>
                  <a:pt x="1307" y="193"/>
                  <a:pt x="1310" y="192"/>
                </a:cubicBezTo>
                <a:cubicBezTo>
                  <a:pt x="1308" y="193"/>
                  <a:pt x="1289" y="196"/>
                  <a:pt x="1280" y="202"/>
                </a:cubicBezTo>
                <a:cubicBezTo>
                  <a:pt x="1250" y="222"/>
                  <a:pt x="1222" y="244"/>
                  <a:pt x="1191" y="263"/>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9" name=" 15"/>
          <p:cNvSpPr>
            <a:spLocks noRot="1" noChangeAspect="1" noEditPoints="1" noChangeArrowheads="1" noChangeShapeType="1" noTextEdit="1"/>
          </p:cNvSpPr>
          <p:nvPr/>
        </p:nvSpPr>
        <p:spPr bwMode="auto">
          <a:xfrm>
            <a:off x="1219200" y="3352800"/>
            <a:ext cx="2922588" cy="1727200"/>
          </a:xfrm>
          <a:custGeom>
            <a:avLst/>
            <a:gdLst>
              <a:gd name="T0" fmla="+- 0 7511 3458"/>
              <a:gd name="T1" fmla="*/ T0 w 8119"/>
              <a:gd name="T2" fmla="+- 0 9621 9343"/>
              <a:gd name="T3" fmla="*/ 9621 h 4798"/>
              <a:gd name="T4" fmla="+- 0 6987 3458"/>
              <a:gd name="T5" fmla="*/ T4 w 8119"/>
              <a:gd name="T6" fmla="+- 0 9594 9343"/>
              <a:gd name="T7" fmla="*/ 9594 h 4798"/>
              <a:gd name="T8" fmla="+- 0 6874 3458"/>
              <a:gd name="T9" fmla="*/ T8 w 8119"/>
              <a:gd name="T10" fmla="+- 0 10256 9343"/>
              <a:gd name="T11" fmla="*/ 10256 h 4798"/>
              <a:gd name="T12" fmla="+- 0 7554 3458"/>
              <a:gd name="T13" fmla="*/ T12 w 8119"/>
              <a:gd name="T14" fmla="+- 0 10221 9343"/>
              <a:gd name="T15" fmla="*/ 10221 h 4798"/>
              <a:gd name="T16" fmla="+- 0 7946 3458"/>
              <a:gd name="T17" fmla="*/ T16 w 8119"/>
              <a:gd name="T18" fmla="+- 0 10109 9343"/>
              <a:gd name="T19" fmla="*/ 10109 h 4798"/>
              <a:gd name="T20" fmla="+- 0 9447 3458"/>
              <a:gd name="T21" fmla="*/ T20 w 8119"/>
              <a:gd name="T22" fmla="+- 0 9917 9343"/>
              <a:gd name="T23" fmla="*/ 9917 h 4798"/>
              <a:gd name="T24" fmla="+- 0 9200 3458"/>
              <a:gd name="T25" fmla="*/ T24 w 8119"/>
              <a:gd name="T26" fmla="+- 0 9858 9343"/>
              <a:gd name="T27" fmla="*/ 9858 h 4798"/>
              <a:gd name="T28" fmla="+- 0 8947 3458"/>
              <a:gd name="T29" fmla="*/ T28 w 8119"/>
              <a:gd name="T30" fmla="+- 0 9835 9343"/>
              <a:gd name="T31" fmla="*/ 9835 h 4798"/>
              <a:gd name="T32" fmla="+- 0 9327 3458"/>
              <a:gd name="T33" fmla="*/ T32 w 8119"/>
              <a:gd name="T34" fmla="+- 0 9911 9343"/>
              <a:gd name="T35" fmla="*/ 9911 h 4798"/>
              <a:gd name="T36" fmla="+- 0 8738 3458"/>
              <a:gd name="T37" fmla="*/ T36 w 8119"/>
              <a:gd name="T38" fmla="+- 0 10398 9343"/>
              <a:gd name="T39" fmla="*/ 10398 h 4798"/>
              <a:gd name="T40" fmla="+- 0 9939 3458"/>
              <a:gd name="T41" fmla="*/ T40 w 8119"/>
              <a:gd name="T42" fmla="+- 0 9450 9343"/>
              <a:gd name="T43" fmla="*/ 9450 h 4798"/>
              <a:gd name="T44" fmla="+- 0 9924 3458"/>
              <a:gd name="T45" fmla="*/ T44 w 8119"/>
              <a:gd name="T46" fmla="+- 0 10127 9343"/>
              <a:gd name="T47" fmla="*/ 10127 h 4798"/>
              <a:gd name="T48" fmla="+- 0 9894 3458"/>
              <a:gd name="T49" fmla="*/ T48 w 8119"/>
              <a:gd name="T50" fmla="+- 0 10372 9343"/>
              <a:gd name="T51" fmla="*/ 10372 h 4798"/>
              <a:gd name="T52" fmla="+- 0 10662 3458"/>
              <a:gd name="T53" fmla="*/ T52 w 8119"/>
              <a:gd name="T54" fmla="+- 0 9343 9343"/>
              <a:gd name="T55" fmla="*/ 9343 h 4798"/>
              <a:gd name="T56" fmla="+- 0 9900 3458"/>
              <a:gd name="T57" fmla="*/ T56 w 8119"/>
              <a:gd name="T58" fmla="+- 0 9972 9343"/>
              <a:gd name="T59" fmla="*/ 9972 h 4798"/>
              <a:gd name="T60" fmla="+- 0 10362 3458"/>
              <a:gd name="T61" fmla="*/ T60 w 8119"/>
              <a:gd name="T62" fmla="+- 0 9901 9343"/>
              <a:gd name="T63" fmla="*/ 9901 h 4798"/>
              <a:gd name="T64" fmla="+- 0 10577 3458"/>
              <a:gd name="T65" fmla="*/ T64 w 8119"/>
              <a:gd name="T66" fmla="+- 0 10288 9343"/>
              <a:gd name="T67" fmla="*/ 10288 h 4798"/>
              <a:gd name="T68" fmla="+- 0 11293 3458"/>
              <a:gd name="T69" fmla="*/ T68 w 8119"/>
              <a:gd name="T70" fmla="+- 0 9851 9343"/>
              <a:gd name="T71" fmla="*/ 9851 h 4798"/>
              <a:gd name="T72" fmla="+- 0 10972 3458"/>
              <a:gd name="T73" fmla="*/ T72 w 8119"/>
              <a:gd name="T74" fmla="+- 0 10092 9343"/>
              <a:gd name="T75" fmla="*/ 10092 h 4798"/>
              <a:gd name="T76" fmla="+- 0 11466 3458"/>
              <a:gd name="T77" fmla="*/ T76 w 8119"/>
              <a:gd name="T78" fmla="+- 0 10223 9343"/>
              <a:gd name="T79" fmla="*/ 10223 h 4798"/>
              <a:gd name="T80" fmla="+- 0 11535 3458"/>
              <a:gd name="T81" fmla="*/ T80 w 8119"/>
              <a:gd name="T82" fmla="+- 0 10153 9343"/>
              <a:gd name="T83" fmla="*/ 10153 h 4798"/>
              <a:gd name="T84" fmla="+- 0 6894 3458"/>
              <a:gd name="T85" fmla="*/ T84 w 8119"/>
              <a:gd name="T86" fmla="+- 0 10626 9343"/>
              <a:gd name="T87" fmla="*/ 10626 h 4798"/>
              <a:gd name="T88" fmla="+- 0 4608 3458"/>
              <a:gd name="T89" fmla="*/ T88 w 8119"/>
              <a:gd name="T90" fmla="+- 0 12751 9343"/>
              <a:gd name="T91" fmla="*/ 12751 h 4798"/>
              <a:gd name="T92" fmla="+- 0 4337 3458"/>
              <a:gd name="T93" fmla="*/ T92 w 8119"/>
              <a:gd name="T94" fmla="+- 0 13009 9343"/>
              <a:gd name="T95" fmla="*/ 13009 h 4798"/>
              <a:gd name="T96" fmla="+- 0 4370 3458"/>
              <a:gd name="T97" fmla="*/ T96 w 8119"/>
              <a:gd name="T98" fmla="+- 0 12596 9343"/>
              <a:gd name="T99" fmla="*/ 12596 h 4798"/>
              <a:gd name="T100" fmla="+- 0 4400 3458"/>
              <a:gd name="T101" fmla="*/ T100 w 8119"/>
              <a:gd name="T102" fmla="+- 0 13040 9343"/>
              <a:gd name="T103" fmla="*/ 13040 h 4798"/>
              <a:gd name="T104" fmla="+- 0 4774 3458"/>
              <a:gd name="T105" fmla="*/ T104 w 8119"/>
              <a:gd name="T106" fmla="+- 0 12965 9343"/>
              <a:gd name="T107" fmla="*/ 12965 h 4798"/>
              <a:gd name="T108" fmla="+- 0 6952 3458"/>
              <a:gd name="T109" fmla="*/ T108 w 8119"/>
              <a:gd name="T110" fmla="+- 0 10844 9343"/>
              <a:gd name="T111" fmla="*/ 10844 h 4798"/>
              <a:gd name="T112" fmla="+- 0 7179 3458"/>
              <a:gd name="T113" fmla="*/ T112 w 8119"/>
              <a:gd name="T114" fmla="+- 0 11157 9343"/>
              <a:gd name="T115" fmla="*/ 11157 h 4798"/>
              <a:gd name="T116" fmla="+- 0 8782 3458"/>
              <a:gd name="T117" fmla="*/ T116 w 8119"/>
              <a:gd name="T118" fmla="+- 0 12727 9343"/>
              <a:gd name="T119" fmla="*/ 12727 h 4798"/>
              <a:gd name="T120" fmla="+- 0 8551 3458"/>
              <a:gd name="T121" fmla="*/ T120 w 8119"/>
              <a:gd name="T122" fmla="+- 0 12555 9343"/>
              <a:gd name="T123" fmla="*/ 12555 h 4798"/>
              <a:gd name="T124" fmla="+- 0 8553 3458"/>
              <a:gd name="T125" fmla="*/ T124 w 8119"/>
              <a:gd name="T126" fmla="+- 0 12065 9343"/>
              <a:gd name="T127" fmla="*/ 12065 h 4798"/>
              <a:gd name="T128" fmla="+- 0 8688 3458"/>
              <a:gd name="T129" fmla="*/ T128 w 8119"/>
              <a:gd name="T130" fmla="+- 0 12265 9343"/>
              <a:gd name="T131" fmla="*/ 12265 h 4798"/>
              <a:gd name="T132" fmla="+- 0 8822 3458"/>
              <a:gd name="T133" fmla="*/ T132 w 8119"/>
              <a:gd name="T134" fmla="+- 0 12731 9343"/>
              <a:gd name="T135" fmla="*/ 12731 h 4798"/>
              <a:gd name="T136" fmla="+- 0 3852 3458"/>
              <a:gd name="T137" fmla="*/ T136 w 8119"/>
              <a:gd name="T138" fmla="+- 0 13294 9343"/>
              <a:gd name="T139" fmla="*/ 13294 h 4798"/>
              <a:gd name="T140" fmla="+- 0 3631 3458"/>
              <a:gd name="T141" fmla="*/ T140 w 8119"/>
              <a:gd name="T142" fmla="+- 0 14140 9343"/>
              <a:gd name="T143" fmla="*/ 14140 h 4798"/>
              <a:gd name="T144" fmla="+- 0 3740 3458"/>
              <a:gd name="T145" fmla="*/ T144 w 8119"/>
              <a:gd name="T146" fmla="+- 0 13383 9343"/>
              <a:gd name="T147" fmla="*/ 13383 h 4798"/>
              <a:gd name="T148" fmla="+- 0 4163 3458"/>
              <a:gd name="T149" fmla="*/ T148 w 8119"/>
              <a:gd name="T150" fmla="+- 0 14048 9343"/>
              <a:gd name="T151" fmla="*/ 14048 h 4798"/>
              <a:gd name="T152" fmla="+- 0 3464 3458"/>
              <a:gd name="T153" fmla="*/ T152 w 8119"/>
              <a:gd name="T154" fmla="+- 0 13936 9343"/>
              <a:gd name="T155" fmla="*/ 13936 h 4798"/>
              <a:gd name="T156" fmla="+- 0 4263 3458"/>
              <a:gd name="T157" fmla="*/ T156 w 8119"/>
              <a:gd name="T158" fmla="+- 0 13752 9343"/>
              <a:gd name="T159" fmla="*/ 13752 h 4798"/>
              <a:gd name="T160" fmla="+- 0 3854 3458"/>
              <a:gd name="T161" fmla="*/ T160 w 8119"/>
              <a:gd name="T162" fmla="+- 0 11460 9343"/>
              <a:gd name="T163" fmla="*/ 11460 h 4798"/>
              <a:gd name="T164" fmla="+- 0 4003 3458"/>
              <a:gd name="T165" fmla="*/ T164 w 8119"/>
              <a:gd name="T166" fmla="+- 0 12087 9343"/>
              <a:gd name="T167" fmla="*/ 12087 h 4798"/>
              <a:gd name="T168" fmla="+- 0 3791 3458"/>
              <a:gd name="T169" fmla="*/ T168 w 8119"/>
              <a:gd name="T170" fmla="+- 0 11435 9343"/>
              <a:gd name="T171" fmla="*/ 11435 h 4798"/>
              <a:gd name="T172" fmla="+- 0 4107 3458"/>
              <a:gd name="T173" fmla="*/ T172 w 8119"/>
              <a:gd name="T174" fmla="+- 0 11470 9343"/>
              <a:gd name="T175" fmla="*/ 11470 h 4798"/>
              <a:gd name="T176" fmla="+- 0 4459 3458"/>
              <a:gd name="T177" fmla="*/ T176 w 8119"/>
              <a:gd name="T178" fmla="+- 0 11267 9343"/>
              <a:gd name="T179" fmla="*/ 11267 h 4798"/>
              <a:gd name="T180" fmla="+- 0 4462 3458"/>
              <a:gd name="T181" fmla="*/ T180 w 8119"/>
              <a:gd name="T182" fmla="+- 0 11826 9343"/>
              <a:gd name="T183" fmla="*/ 11826 h 4798"/>
              <a:gd name="T184" fmla="+- 0 4634 3458"/>
              <a:gd name="T185" fmla="*/ T184 w 8119"/>
              <a:gd name="T186" fmla="+- 0 11591 9343"/>
              <a:gd name="T187" fmla="*/ 11591 h 4798"/>
              <a:gd name="T188" fmla="+- 0 4952 3458"/>
              <a:gd name="T189" fmla="*/ T188 w 8119"/>
              <a:gd name="T190" fmla="+- 0 11768 9343"/>
              <a:gd name="T191" fmla="*/ 11768 h 4798"/>
              <a:gd name="T192" fmla="+- 0 5034 3458"/>
              <a:gd name="T193" fmla="*/ T192 w 8119"/>
              <a:gd name="T194" fmla="+- 0 11378 9343"/>
              <a:gd name="T195" fmla="*/ 11378 h 4798"/>
              <a:gd name="T196" fmla="+- 0 5337 3458"/>
              <a:gd name="T197" fmla="*/ T196 w 8119"/>
              <a:gd name="T198" fmla="+- 0 11598 9343"/>
              <a:gd name="T199" fmla="*/ 11598 h 4798"/>
              <a:gd name="T200" fmla="+- 0 5349 3458"/>
              <a:gd name="T201" fmla="*/ T200 w 8119"/>
              <a:gd name="T202" fmla="+- 0 11339 9343"/>
              <a:gd name="T203" fmla="*/ 11339 h 4798"/>
              <a:gd name="T204" fmla="+- 0 5435 3458"/>
              <a:gd name="T205" fmla="*/ T204 w 8119"/>
              <a:gd name="T206" fmla="+- 0 12173 9343"/>
              <a:gd name="T207" fmla="*/ 12173 h 4798"/>
              <a:gd name="T208" fmla="+- 0 7938 3458"/>
              <a:gd name="T209" fmla="*/ T208 w 8119"/>
              <a:gd name="T210" fmla="+- 0 11519 9343"/>
              <a:gd name="T211" fmla="*/ 11519 h 4798"/>
              <a:gd name="T212" fmla="+- 0 7997 3458"/>
              <a:gd name="T213" fmla="*/ T212 w 8119"/>
              <a:gd name="T214" fmla="+- 0 11966 9343"/>
              <a:gd name="T215" fmla="*/ 11966 h 4798"/>
              <a:gd name="T216" fmla="+- 0 8244 3458"/>
              <a:gd name="T217" fmla="*/ T216 w 8119"/>
              <a:gd name="T218" fmla="+- 0 11288 9343"/>
              <a:gd name="T219" fmla="*/ 11288 h 4798"/>
              <a:gd name="T220" fmla="+- 0 7789 3458"/>
              <a:gd name="T221" fmla="*/ T220 w 8119"/>
              <a:gd name="T222" fmla="+- 0 11573 9343"/>
              <a:gd name="T223" fmla="*/ 11573 h 4798"/>
              <a:gd name="T224" fmla="+- 0 8333 3458"/>
              <a:gd name="T225" fmla="*/ T224 w 8119"/>
              <a:gd name="T226" fmla="+- 0 11254 9343"/>
              <a:gd name="T227" fmla="*/ 11254 h 4798"/>
              <a:gd name="T228" fmla="+- 0 8396 3458"/>
              <a:gd name="T229" fmla="*/ T228 w 8119"/>
              <a:gd name="T230" fmla="+- 0 11907 9343"/>
              <a:gd name="T231" fmla="*/ 11907 h 4798"/>
              <a:gd name="T232" fmla="+- 0 8679 3458"/>
              <a:gd name="T233" fmla="*/ T232 w 8119"/>
              <a:gd name="T234" fmla="+- 0 11591 9343"/>
              <a:gd name="T235" fmla="*/ 11591 h 4798"/>
              <a:gd name="T236" fmla="+- 0 8974 3458"/>
              <a:gd name="T237" fmla="*/ T236 w 8119"/>
              <a:gd name="T238" fmla="+- 0 11741 9343"/>
              <a:gd name="T239" fmla="*/ 11741 h 4798"/>
              <a:gd name="T240" fmla="+- 0 9129 3458"/>
              <a:gd name="T241" fmla="*/ T240 w 8119"/>
              <a:gd name="T242" fmla="+- 0 11535 9343"/>
              <a:gd name="T243" fmla="*/ 11535 h 4798"/>
              <a:gd name="T244" fmla="+- 0 9457 3458"/>
              <a:gd name="T245" fmla="*/ T244 w 8119"/>
              <a:gd name="T246" fmla="+- 0 11371 9343"/>
              <a:gd name="T247" fmla="*/ 11371 h 4798"/>
              <a:gd name="T248" fmla="+- 0 9436 3458"/>
              <a:gd name="T249" fmla="*/ T248 w 8119"/>
              <a:gd name="T250" fmla="+- 0 12114 9343"/>
              <a:gd name="T251" fmla="*/ 12114 h 47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 ang="0">
                <a:pos x="T245" y="T247"/>
              </a:cxn>
              <a:cxn ang="0">
                <a:pos x="T249" y="T251"/>
              </a:cxn>
            </a:cxnLst>
            <a:rect l="0" t="0" r="r" b="b"/>
            <a:pathLst>
              <a:path w="8119" h="4798" extrusionOk="0">
                <a:moveTo>
                  <a:pt x="3991" y="310"/>
                </a:moveTo>
                <a:cubicBezTo>
                  <a:pt x="4004" y="305"/>
                  <a:pt x="4016" y="307"/>
                  <a:pt x="4029" y="299"/>
                </a:cubicBezTo>
                <a:cubicBezTo>
                  <a:pt x="4037" y="294"/>
                  <a:pt x="4049" y="286"/>
                  <a:pt x="4053" y="278"/>
                </a:cubicBezTo>
                <a:cubicBezTo>
                  <a:pt x="4064" y="258"/>
                  <a:pt x="4056" y="231"/>
                  <a:pt x="4036" y="221"/>
                </a:cubicBezTo>
                <a:cubicBezTo>
                  <a:pt x="3990" y="197"/>
                  <a:pt x="3928" y="199"/>
                  <a:pt x="3878" y="200"/>
                </a:cubicBezTo>
                <a:cubicBezTo>
                  <a:pt x="3761" y="201"/>
                  <a:pt x="3641" y="217"/>
                  <a:pt x="3529" y="251"/>
                </a:cubicBezTo>
                <a:cubicBezTo>
                  <a:pt x="3428" y="281"/>
                  <a:pt x="3327" y="334"/>
                  <a:pt x="3255" y="413"/>
                </a:cubicBezTo>
                <a:cubicBezTo>
                  <a:pt x="3186" y="489"/>
                  <a:pt x="3132" y="625"/>
                  <a:pt x="3166" y="728"/>
                </a:cubicBezTo>
                <a:cubicBezTo>
                  <a:pt x="3201" y="833"/>
                  <a:pt x="3321" y="882"/>
                  <a:pt x="3416" y="913"/>
                </a:cubicBezTo>
                <a:cubicBezTo>
                  <a:pt x="3594" y="970"/>
                  <a:pt x="3785" y="964"/>
                  <a:pt x="3970" y="955"/>
                </a:cubicBezTo>
                <a:cubicBezTo>
                  <a:pt x="3982" y="954"/>
                  <a:pt x="4100" y="959"/>
                  <a:pt x="4109" y="940"/>
                </a:cubicBezTo>
                <a:cubicBezTo>
                  <a:pt x="4113" y="932"/>
                  <a:pt x="4098" y="886"/>
                  <a:pt x="4096" y="878"/>
                </a:cubicBezTo>
              </a:path>
              <a:path w="8119" h="4798" extrusionOk="0">
                <a:moveTo>
                  <a:pt x="4464" y="767"/>
                </a:moveTo>
                <a:cubicBezTo>
                  <a:pt x="4426" y="767"/>
                  <a:pt x="4388" y="767"/>
                  <a:pt x="4350" y="767"/>
                </a:cubicBezTo>
                <a:cubicBezTo>
                  <a:pt x="4396" y="767"/>
                  <a:pt x="4442" y="768"/>
                  <a:pt x="4488" y="766"/>
                </a:cubicBezTo>
                <a:cubicBezTo>
                  <a:pt x="4671" y="757"/>
                  <a:pt x="4854" y="733"/>
                  <a:pt x="5036" y="711"/>
                </a:cubicBezTo>
                <a:cubicBezTo>
                  <a:pt x="5259" y="684"/>
                  <a:pt x="5482" y="655"/>
                  <a:pt x="5704" y="622"/>
                </a:cubicBezTo>
                <a:cubicBezTo>
                  <a:pt x="5796" y="608"/>
                  <a:pt x="5900" y="604"/>
                  <a:pt x="5989" y="574"/>
                </a:cubicBezTo>
                <a:cubicBezTo>
                  <a:pt x="5993" y="572"/>
                  <a:pt x="5997" y="569"/>
                  <a:pt x="6001" y="567"/>
                </a:cubicBezTo>
                <a:cubicBezTo>
                  <a:pt x="5971" y="553"/>
                  <a:pt x="5945" y="539"/>
                  <a:pt x="5899" y="533"/>
                </a:cubicBezTo>
                <a:cubicBezTo>
                  <a:pt x="5823" y="524"/>
                  <a:pt x="5794" y="521"/>
                  <a:pt x="5742" y="515"/>
                </a:cubicBezTo>
              </a:path>
              <a:path w="8119" h="4798" extrusionOk="0">
                <a:moveTo>
                  <a:pt x="5439" y="493"/>
                </a:moveTo>
                <a:cubicBezTo>
                  <a:pt x="5442" y="490"/>
                  <a:pt x="5425" y="485"/>
                  <a:pt x="5429" y="485"/>
                </a:cubicBezTo>
                <a:cubicBezTo>
                  <a:pt x="5447" y="484"/>
                  <a:pt x="5471" y="490"/>
                  <a:pt x="5489" y="492"/>
                </a:cubicBezTo>
                <a:cubicBezTo>
                  <a:pt x="5549" y="499"/>
                  <a:pt x="5608" y="513"/>
                  <a:pt x="5668" y="524"/>
                </a:cubicBezTo>
                <a:cubicBezTo>
                  <a:pt x="5729" y="536"/>
                  <a:pt x="5790" y="548"/>
                  <a:pt x="5850" y="563"/>
                </a:cubicBezTo>
                <a:cubicBezTo>
                  <a:pt x="5856" y="565"/>
                  <a:pt x="5863" y="566"/>
                  <a:pt x="5869" y="568"/>
                </a:cubicBezTo>
                <a:cubicBezTo>
                  <a:pt x="5857" y="582"/>
                  <a:pt x="5848" y="594"/>
                  <a:pt x="5831" y="608"/>
                </a:cubicBezTo>
                <a:cubicBezTo>
                  <a:pt x="5757" y="666"/>
                  <a:pt x="5672" y="711"/>
                  <a:pt x="5596" y="766"/>
                </a:cubicBezTo>
                <a:cubicBezTo>
                  <a:pt x="5476" y="852"/>
                  <a:pt x="5372" y="938"/>
                  <a:pt x="5280" y="1055"/>
                </a:cubicBezTo>
                <a:cubicBezTo>
                  <a:pt x="5264" y="1077"/>
                  <a:pt x="5249" y="1100"/>
                  <a:pt x="5233" y="1122"/>
                </a:cubicBezTo>
              </a:path>
              <a:path w="8119" h="4798" extrusionOk="0">
                <a:moveTo>
                  <a:pt x="6486" y="172"/>
                </a:moveTo>
                <a:cubicBezTo>
                  <a:pt x="6486" y="150"/>
                  <a:pt x="6484" y="129"/>
                  <a:pt x="6481" y="107"/>
                </a:cubicBezTo>
                <a:cubicBezTo>
                  <a:pt x="6478" y="121"/>
                  <a:pt x="6477" y="130"/>
                  <a:pt x="6477" y="144"/>
                </a:cubicBezTo>
                <a:cubicBezTo>
                  <a:pt x="6476" y="233"/>
                  <a:pt x="6486" y="322"/>
                  <a:pt x="6486" y="411"/>
                </a:cubicBezTo>
                <a:cubicBezTo>
                  <a:pt x="6486" y="536"/>
                  <a:pt x="6481" y="659"/>
                  <a:pt x="6466" y="784"/>
                </a:cubicBezTo>
                <a:cubicBezTo>
                  <a:pt x="6457" y="860"/>
                  <a:pt x="6441" y="935"/>
                  <a:pt x="6436" y="1012"/>
                </a:cubicBezTo>
                <a:cubicBezTo>
                  <a:pt x="6435" y="1030"/>
                  <a:pt x="6436" y="1050"/>
                  <a:pt x="6436" y="1068"/>
                </a:cubicBezTo>
                <a:cubicBezTo>
                  <a:pt x="6436" y="1054"/>
                  <a:pt x="6434" y="1043"/>
                  <a:pt x="6436" y="1029"/>
                </a:cubicBezTo>
                <a:cubicBezTo>
                  <a:pt x="6438" y="1020"/>
                  <a:pt x="6439" y="1010"/>
                  <a:pt x="6441" y="1001"/>
                </a:cubicBezTo>
              </a:path>
              <a:path w="8119" h="4798" extrusionOk="0">
                <a:moveTo>
                  <a:pt x="7192" y="19"/>
                </a:moveTo>
                <a:cubicBezTo>
                  <a:pt x="7187" y="13"/>
                  <a:pt x="7211" y="-3"/>
                  <a:pt x="7204" y="0"/>
                </a:cubicBezTo>
                <a:cubicBezTo>
                  <a:pt x="7173" y="15"/>
                  <a:pt x="7140" y="40"/>
                  <a:pt x="7112" y="58"/>
                </a:cubicBezTo>
                <a:cubicBezTo>
                  <a:pt x="6897" y="194"/>
                  <a:pt x="6659" y="327"/>
                  <a:pt x="6493" y="525"/>
                </a:cubicBezTo>
                <a:cubicBezTo>
                  <a:pt x="6464" y="559"/>
                  <a:pt x="6453" y="589"/>
                  <a:pt x="6442" y="629"/>
                </a:cubicBezTo>
                <a:cubicBezTo>
                  <a:pt x="6467" y="634"/>
                  <a:pt x="6477" y="640"/>
                  <a:pt x="6507" y="636"/>
                </a:cubicBezTo>
                <a:cubicBezTo>
                  <a:pt x="6565" y="628"/>
                  <a:pt x="6619" y="611"/>
                  <a:pt x="6675" y="596"/>
                </a:cubicBezTo>
                <a:cubicBezTo>
                  <a:pt x="6749" y="576"/>
                  <a:pt x="6827" y="556"/>
                  <a:pt x="6904" y="558"/>
                </a:cubicBezTo>
                <a:cubicBezTo>
                  <a:pt x="6962" y="560"/>
                  <a:pt x="6983" y="600"/>
                  <a:pt x="6999" y="650"/>
                </a:cubicBezTo>
                <a:cubicBezTo>
                  <a:pt x="7021" y="717"/>
                  <a:pt x="7020" y="790"/>
                  <a:pt x="7047" y="856"/>
                </a:cubicBezTo>
                <a:cubicBezTo>
                  <a:pt x="7063" y="896"/>
                  <a:pt x="7074" y="936"/>
                  <a:pt x="7119" y="945"/>
                </a:cubicBezTo>
                <a:cubicBezTo>
                  <a:pt x="7156" y="952"/>
                  <a:pt x="7168" y="936"/>
                  <a:pt x="7198" y="917"/>
                </a:cubicBezTo>
              </a:path>
              <a:path w="8119" h="4798" extrusionOk="0">
                <a:moveTo>
                  <a:pt x="7835" y="547"/>
                </a:moveTo>
                <a:cubicBezTo>
                  <a:pt x="7835" y="534"/>
                  <a:pt x="7835" y="521"/>
                  <a:pt x="7835" y="508"/>
                </a:cubicBezTo>
                <a:cubicBezTo>
                  <a:pt x="7820" y="506"/>
                  <a:pt x="7807" y="502"/>
                  <a:pt x="7791" y="504"/>
                </a:cubicBezTo>
                <a:cubicBezTo>
                  <a:pt x="7715" y="513"/>
                  <a:pt x="7641" y="552"/>
                  <a:pt x="7588" y="607"/>
                </a:cubicBezTo>
                <a:cubicBezTo>
                  <a:pt x="7547" y="649"/>
                  <a:pt x="7524" y="691"/>
                  <a:pt x="7514" y="749"/>
                </a:cubicBezTo>
                <a:cubicBezTo>
                  <a:pt x="7507" y="793"/>
                  <a:pt x="7511" y="838"/>
                  <a:pt x="7544" y="871"/>
                </a:cubicBezTo>
                <a:cubicBezTo>
                  <a:pt x="7588" y="916"/>
                  <a:pt x="7680" y="912"/>
                  <a:pt x="7738" y="912"/>
                </a:cubicBezTo>
                <a:cubicBezTo>
                  <a:pt x="7827" y="912"/>
                  <a:pt x="7921" y="901"/>
                  <a:pt x="8008" y="880"/>
                </a:cubicBezTo>
                <a:cubicBezTo>
                  <a:pt x="8045" y="871"/>
                  <a:pt x="8089" y="859"/>
                  <a:pt x="8118" y="832"/>
                </a:cubicBezTo>
                <a:cubicBezTo>
                  <a:pt x="8118" y="828"/>
                  <a:pt x="8118" y="827"/>
                  <a:pt x="8118" y="824"/>
                </a:cubicBezTo>
                <a:cubicBezTo>
                  <a:pt x="8103" y="817"/>
                  <a:pt x="8101" y="813"/>
                  <a:pt x="8077" y="810"/>
                </a:cubicBezTo>
                <a:cubicBezTo>
                  <a:pt x="8071" y="809"/>
                  <a:pt x="8065" y="808"/>
                  <a:pt x="8059" y="807"/>
                </a:cubicBezTo>
              </a:path>
              <a:path w="8119" h="4798" extrusionOk="0">
                <a:moveTo>
                  <a:pt x="3436" y="1365"/>
                </a:moveTo>
                <a:cubicBezTo>
                  <a:pt x="3436" y="1338"/>
                  <a:pt x="3436" y="1310"/>
                  <a:pt x="3436" y="1283"/>
                </a:cubicBezTo>
                <a:cubicBezTo>
                  <a:pt x="3408" y="1302"/>
                  <a:pt x="3373" y="1321"/>
                  <a:pt x="3345" y="1342"/>
                </a:cubicBezTo>
                <a:cubicBezTo>
                  <a:pt x="3223" y="1433"/>
                  <a:pt x="3119" y="1549"/>
                  <a:pt x="3005" y="1649"/>
                </a:cubicBezTo>
                <a:cubicBezTo>
                  <a:pt x="2353" y="2222"/>
                  <a:pt x="1701" y="2733"/>
                  <a:pt x="1150" y="3408"/>
                </a:cubicBezTo>
                <a:cubicBezTo>
                  <a:pt x="1061" y="3516"/>
                  <a:pt x="971" y="3625"/>
                  <a:pt x="887" y="3735"/>
                </a:cubicBezTo>
                <a:cubicBezTo>
                  <a:pt x="886" y="3735"/>
                  <a:pt x="885" y="3736"/>
                  <a:pt x="884" y="3736"/>
                </a:cubicBezTo>
                <a:cubicBezTo>
                  <a:pt x="884" y="3713"/>
                  <a:pt x="878" y="3690"/>
                  <a:pt x="879" y="3666"/>
                </a:cubicBezTo>
                <a:cubicBezTo>
                  <a:pt x="881" y="3622"/>
                  <a:pt x="888" y="3579"/>
                  <a:pt x="891" y="3536"/>
                </a:cubicBezTo>
              </a:path>
              <a:path w="8119" h="4798" extrusionOk="0">
                <a:moveTo>
                  <a:pt x="903" y="3260"/>
                </a:moveTo>
                <a:cubicBezTo>
                  <a:pt x="906" y="3260"/>
                  <a:pt x="908" y="3252"/>
                  <a:pt x="912" y="3253"/>
                </a:cubicBezTo>
                <a:cubicBezTo>
                  <a:pt x="935" y="3259"/>
                  <a:pt x="944" y="3280"/>
                  <a:pt x="950" y="3302"/>
                </a:cubicBezTo>
                <a:cubicBezTo>
                  <a:pt x="965" y="3361"/>
                  <a:pt x="956" y="3425"/>
                  <a:pt x="953" y="3484"/>
                </a:cubicBezTo>
                <a:cubicBezTo>
                  <a:pt x="949" y="3555"/>
                  <a:pt x="944" y="3626"/>
                  <a:pt x="942" y="3697"/>
                </a:cubicBezTo>
                <a:cubicBezTo>
                  <a:pt x="941" y="3731"/>
                  <a:pt x="936" y="3786"/>
                  <a:pt x="970" y="3808"/>
                </a:cubicBezTo>
                <a:cubicBezTo>
                  <a:pt x="1007" y="3832"/>
                  <a:pt x="1074" y="3792"/>
                  <a:pt x="1104" y="3776"/>
                </a:cubicBezTo>
                <a:cubicBezTo>
                  <a:pt x="1179" y="3737"/>
                  <a:pt x="1259" y="3685"/>
                  <a:pt x="1316" y="3622"/>
                </a:cubicBezTo>
                <a:cubicBezTo>
                  <a:pt x="1362" y="3571"/>
                  <a:pt x="1404" y="3515"/>
                  <a:pt x="1450" y="3464"/>
                </a:cubicBezTo>
              </a:path>
              <a:path w="8119" h="4798" extrusionOk="0">
                <a:moveTo>
                  <a:pt x="3637" y="1626"/>
                </a:moveTo>
                <a:cubicBezTo>
                  <a:pt x="3595" y="1536"/>
                  <a:pt x="3585" y="1545"/>
                  <a:pt x="3494" y="1501"/>
                </a:cubicBezTo>
                <a:cubicBezTo>
                  <a:pt x="3452" y="1481"/>
                  <a:pt x="3438" y="1463"/>
                  <a:pt x="3406" y="1432"/>
                </a:cubicBezTo>
                <a:cubicBezTo>
                  <a:pt x="3404" y="1430"/>
                  <a:pt x="3402" y="1425"/>
                  <a:pt x="3401" y="1424"/>
                </a:cubicBezTo>
                <a:cubicBezTo>
                  <a:pt x="3520" y="1544"/>
                  <a:pt x="3613" y="1683"/>
                  <a:pt x="3721" y="1814"/>
                </a:cubicBezTo>
                <a:cubicBezTo>
                  <a:pt x="4036" y="2197"/>
                  <a:pt x="4444" y="2507"/>
                  <a:pt x="4786" y="2868"/>
                </a:cubicBezTo>
                <a:cubicBezTo>
                  <a:pt x="4915" y="3004"/>
                  <a:pt x="5049" y="3141"/>
                  <a:pt x="5189" y="3267"/>
                </a:cubicBezTo>
                <a:cubicBezTo>
                  <a:pt x="5233" y="3307"/>
                  <a:pt x="5282" y="3342"/>
                  <a:pt x="5324" y="3384"/>
                </a:cubicBezTo>
                <a:cubicBezTo>
                  <a:pt x="5333" y="3393"/>
                  <a:pt x="5339" y="3405"/>
                  <a:pt x="5346" y="3413"/>
                </a:cubicBezTo>
                <a:cubicBezTo>
                  <a:pt x="5345" y="3413"/>
                  <a:pt x="5295" y="3391"/>
                  <a:pt x="5290" y="3388"/>
                </a:cubicBezTo>
                <a:cubicBezTo>
                  <a:pt x="5218" y="3339"/>
                  <a:pt x="5147" y="3281"/>
                  <a:pt x="5093" y="3212"/>
                </a:cubicBezTo>
                <a:cubicBezTo>
                  <a:pt x="5083" y="3196"/>
                  <a:pt x="5073" y="3179"/>
                  <a:pt x="5063" y="3163"/>
                </a:cubicBezTo>
              </a:path>
              <a:path w="8119" h="4798" extrusionOk="0">
                <a:moveTo>
                  <a:pt x="5111" y="2786"/>
                </a:moveTo>
                <a:cubicBezTo>
                  <a:pt x="5106" y="2765"/>
                  <a:pt x="5101" y="2743"/>
                  <a:pt x="5095" y="2722"/>
                </a:cubicBezTo>
                <a:cubicBezTo>
                  <a:pt x="5092" y="2714"/>
                  <a:pt x="5091" y="2713"/>
                  <a:pt x="5091" y="2708"/>
                </a:cubicBezTo>
                <a:cubicBezTo>
                  <a:pt x="5100" y="2725"/>
                  <a:pt x="5105" y="2737"/>
                  <a:pt x="5115" y="2753"/>
                </a:cubicBezTo>
                <a:cubicBezTo>
                  <a:pt x="5150" y="2811"/>
                  <a:pt x="5190" y="2867"/>
                  <a:pt x="5230" y="2922"/>
                </a:cubicBezTo>
                <a:cubicBezTo>
                  <a:pt x="5308" y="3031"/>
                  <a:pt x="5378" y="3144"/>
                  <a:pt x="5427" y="3270"/>
                </a:cubicBezTo>
                <a:cubicBezTo>
                  <a:pt x="5438" y="3299"/>
                  <a:pt x="5445" y="3328"/>
                  <a:pt x="5453" y="3358"/>
                </a:cubicBezTo>
                <a:cubicBezTo>
                  <a:pt x="5427" y="3369"/>
                  <a:pt x="5397" y="3381"/>
                  <a:pt x="5364" y="3388"/>
                </a:cubicBezTo>
                <a:cubicBezTo>
                  <a:pt x="5055" y="3455"/>
                  <a:pt x="4780" y="3537"/>
                  <a:pt x="4499" y="3687"/>
                </a:cubicBezTo>
              </a:path>
              <a:path w="8119" h="4798" extrusionOk="0">
                <a:moveTo>
                  <a:pt x="421" y="3705"/>
                </a:moveTo>
                <a:cubicBezTo>
                  <a:pt x="419" y="3789"/>
                  <a:pt x="411" y="3869"/>
                  <a:pt x="394" y="3951"/>
                </a:cubicBezTo>
                <a:cubicBezTo>
                  <a:pt x="362" y="4103"/>
                  <a:pt x="314" y="4252"/>
                  <a:pt x="274" y="4402"/>
                </a:cubicBezTo>
                <a:cubicBezTo>
                  <a:pt x="244" y="4513"/>
                  <a:pt x="245" y="4689"/>
                  <a:pt x="185" y="4789"/>
                </a:cubicBezTo>
                <a:cubicBezTo>
                  <a:pt x="181" y="4792"/>
                  <a:pt x="177" y="4794"/>
                  <a:pt x="173" y="4797"/>
                </a:cubicBezTo>
                <a:cubicBezTo>
                  <a:pt x="138" y="4750"/>
                  <a:pt x="109" y="4704"/>
                  <a:pt x="96" y="4640"/>
                </a:cubicBezTo>
                <a:cubicBezTo>
                  <a:pt x="71" y="4517"/>
                  <a:pt x="76" y="4385"/>
                  <a:pt x="116" y="4266"/>
                </a:cubicBezTo>
                <a:cubicBezTo>
                  <a:pt x="147" y="4174"/>
                  <a:pt x="199" y="4092"/>
                  <a:pt x="282" y="4040"/>
                </a:cubicBezTo>
                <a:cubicBezTo>
                  <a:pt x="360" y="3991"/>
                  <a:pt x="445" y="3998"/>
                  <a:pt x="512" y="4061"/>
                </a:cubicBezTo>
                <a:cubicBezTo>
                  <a:pt x="587" y="4131"/>
                  <a:pt x="626" y="4229"/>
                  <a:pt x="656" y="4324"/>
                </a:cubicBezTo>
                <a:cubicBezTo>
                  <a:pt x="691" y="4434"/>
                  <a:pt x="736" y="4588"/>
                  <a:pt x="705" y="4705"/>
                </a:cubicBezTo>
                <a:cubicBezTo>
                  <a:pt x="692" y="4754"/>
                  <a:pt x="662" y="4759"/>
                  <a:pt x="613" y="4751"/>
                </a:cubicBezTo>
                <a:cubicBezTo>
                  <a:pt x="596" y="4746"/>
                  <a:pt x="580" y="4742"/>
                  <a:pt x="563" y="4737"/>
                </a:cubicBezTo>
              </a:path>
              <a:path w="8119" h="4798" extrusionOk="0">
                <a:moveTo>
                  <a:pt x="6" y="4593"/>
                </a:moveTo>
                <a:cubicBezTo>
                  <a:pt x="6" y="4578"/>
                  <a:pt x="-11" y="4566"/>
                  <a:pt x="15" y="4554"/>
                </a:cubicBezTo>
                <a:cubicBezTo>
                  <a:pt x="98" y="4517"/>
                  <a:pt x="228" y="4516"/>
                  <a:pt x="316" y="4501"/>
                </a:cubicBezTo>
                <a:cubicBezTo>
                  <a:pt x="479" y="4473"/>
                  <a:pt x="643" y="4446"/>
                  <a:pt x="805" y="4409"/>
                </a:cubicBezTo>
                <a:cubicBezTo>
                  <a:pt x="900" y="4385"/>
                  <a:pt x="929" y="4378"/>
                  <a:pt x="989" y="4355"/>
                </a:cubicBezTo>
              </a:path>
              <a:path w="8119" h="4798" extrusionOk="0">
                <a:moveTo>
                  <a:pt x="390" y="2115"/>
                </a:moveTo>
                <a:cubicBezTo>
                  <a:pt x="394" y="2118"/>
                  <a:pt x="393" y="2113"/>
                  <a:pt x="396" y="2117"/>
                </a:cubicBezTo>
                <a:cubicBezTo>
                  <a:pt x="430" y="2155"/>
                  <a:pt x="454" y="2209"/>
                  <a:pt x="474" y="2255"/>
                </a:cubicBezTo>
                <a:cubicBezTo>
                  <a:pt x="512" y="2344"/>
                  <a:pt x="528" y="2433"/>
                  <a:pt x="537" y="2529"/>
                </a:cubicBezTo>
                <a:cubicBezTo>
                  <a:pt x="544" y="2597"/>
                  <a:pt x="528" y="2678"/>
                  <a:pt x="545" y="2744"/>
                </a:cubicBezTo>
                <a:cubicBezTo>
                  <a:pt x="547" y="2750"/>
                  <a:pt x="580" y="2803"/>
                  <a:pt x="551" y="2764"/>
                </a:cubicBezTo>
              </a:path>
              <a:path w="8119" h="4798" extrusionOk="0">
                <a:moveTo>
                  <a:pt x="310" y="2329"/>
                </a:moveTo>
                <a:cubicBezTo>
                  <a:pt x="302" y="2249"/>
                  <a:pt x="301" y="2169"/>
                  <a:pt x="333" y="2092"/>
                </a:cubicBezTo>
                <a:cubicBezTo>
                  <a:pt x="368" y="2007"/>
                  <a:pt x="444" y="1947"/>
                  <a:pt x="529" y="1918"/>
                </a:cubicBezTo>
                <a:cubicBezTo>
                  <a:pt x="578" y="1901"/>
                  <a:pt x="659" y="1889"/>
                  <a:pt x="689" y="1945"/>
                </a:cubicBezTo>
                <a:cubicBezTo>
                  <a:pt x="721" y="2004"/>
                  <a:pt x="683" y="2080"/>
                  <a:pt x="649" y="2127"/>
                </a:cubicBezTo>
                <a:cubicBezTo>
                  <a:pt x="593" y="2205"/>
                  <a:pt x="512" y="2254"/>
                  <a:pt x="438" y="2312"/>
                </a:cubicBezTo>
                <a:cubicBezTo>
                  <a:pt x="418" y="2327"/>
                  <a:pt x="406" y="2340"/>
                  <a:pt x="388" y="2357"/>
                </a:cubicBezTo>
              </a:path>
              <a:path w="8119" h="4798" extrusionOk="0">
                <a:moveTo>
                  <a:pt x="1001" y="1924"/>
                </a:moveTo>
                <a:cubicBezTo>
                  <a:pt x="1001" y="1932"/>
                  <a:pt x="997" y="1923"/>
                  <a:pt x="997" y="1931"/>
                </a:cubicBezTo>
                <a:cubicBezTo>
                  <a:pt x="997" y="1996"/>
                  <a:pt x="1000" y="2061"/>
                  <a:pt x="1000" y="2126"/>
                </a:cubicBezTo>
                <a:cubicBezTo>
                  <a:pt x="1000" y="2245"/>
                  <a:pt x="997" y="2364"/>
                  <a:pt x="1004" y="2483"/>
                </a:cubicBezTo>
                <a:cubicBezTo>
                  <a:pt x="1005" y="2506"/>
                  <a:pt x="1013" y="2517"/>
                  <a:pt x="1017" y="2533"/>
                </a:cubicBezTo>
                <a:cubicBezTo>
                  <a:pt x="1049" y="2481"/>
                  <a:pt x="1065" y="2431"/>
                  <a:pt x="1082" y="2372"/>
                </a:cubicBezTo>
                <a:cubicBezTo>
                  <a:pt x="1099" y="2312"/>
                  <a:pt x="1112" y="2265"/>
                  <a:pt x="1176" y="2248"/>
                </a:cubicBezTo>
                <a:cubicBezTo>
                  <a:pt x="1252" y="2228"/>
                  <a:pt x="1335" y="2286"/>
                  <a:pt x="1388" y="2333"/>
                </a:cubicBezTo>
                <a:cubicBezTo>
                  <a:pt x="1420" y="2362"/>
                  <a:pt x="1447" y="2402"/>
                  <a:pt x="1483" y="2425"/>
                </a:cubicBezTo>
                <a:cubicBezTo>
                  <a:pt x="1487" y="2425"/>
                  <a:pt x="1490" y="2425"/>
                  <a:pt x="1494" y="2425"/>
                </a:cubicBezTo>
                <a:cubicBezTo>
                  <a:pt x="1523" y="2389"/>
                  <a:pt x="1535" y="2371"/>
                  <a:pt x="1542" y="2319"/>
                </a:cubicBezTo>
                <a:cubicBezTo>
                  <a:pt x="1555" y="2229"/>
                  <a:pt x="1536" y="2126"/>
                  <a:pt x="1567" y="2041"/>
                </a:cubicBezTo>
                <a:cubicBezTo>
                  <a:pt x="1570" y="2039"/>
                  <a:pt x="1573" y="2037"/>
                  <a:pt x="1576" y="2035"/>
                </a:cubicBezTo>
                <a:cubicBezTo>
                  <a:pt x="1600" y="2061"/>
                  <a:pt x="1622" y="2088"/>
                  <a:pt x="1644" y="2116"/>
                </a:cubicBezTo>
                <a:cubicBezTo>
                  <a:pt x="1680" y="2162"/>
                  <a:pt x="1714" y="2203"/>
                  <a:pt x="1765" y="2233"/>
                </a:cubicBezTo>
                <a:cubicBezTo>
                  <a:pt x="1792" y="2249"/>
                  <a:pt x="1847" y="2272"/>
                  <a:pt x="1879" y="2255"/>
                </a:cubicBezTo>
                <a:cubicBezTo>
                  <a:pt x="1918" y="2234"/>
                  <a:pt x="1914" y="2179"/>
                  <a:pt x="1912" y="2141"/>
                </a:cubicBezTo>
                <a:cubicBezTo>
                  <a:pt x="1910" y="2095"/>
                  <a:pt x="1903" y="2047"/>
                  <a:pt x="1893" y="2002"/>
                </a:cubicBezTo>
                <a:cubicBezTo>
                  <a:pt x="1892" y="2000"/>
                  <a:pt x="1892" y="1998"/>
                  <a:pt x="1891" y="1996"/>
                </a:cubicBezTo>
                <a:cubicBezTo>
                  <a:pt x="1895" y="2054"/>
                  <a:pt x="1901" y="2110"/>
                  <a:pt x="1912" y="2167"/>
                </a:cubicBezTo>
                <a:cubicBezTo>
                  <a:pt x="1947" y="2343"/>
                  <a:pt x="1979" y="2509"/>
                  <a:pt x="1983" y="2689"/>
                </a:cubicBezTo>
                <a:cubicBezTo>
                  <a:pt x="1984" y="2737"/>
                  <a:pt x="1982" y="2783"/>
                  <a:pt x="1977" y="2830"/>
                </a:cubicBezTo>
              </a:path>
              <a:path w="8119" h="4798" extrusionOk="0">
                <a:moveTo>
                  <a:pt x="4459" y="2046"/>
                </a:moveTo>
                <a:cubicBezTo>
                  <a:pt x="4462" y="2048"/>
                  <a:pt x="4461" y="2038"/>
                  <a:pt x="4461" y="2042"/>
                </a:cubicBezTo>
                <a:cubicBezTo>
                  <a:pt x="4465" y="2088"/>
                  <a:pt x="4470" y="2130"/>
                  <a:pt x="4480" y="2176"/>
                </a:cubicBezTo>
                <a:cubicBezTo>
                  <a:pt x="4497" y="2256"/>
                  <a:pt x="4520" y="2334"/>
                  <a:pt x="4535" y="2414"/>
                </a:cubicBezTo>
                <a:cubicBezTo>
                  <a:pt x="4546" y="2476"/>
                  <a:pt x="4549" y="2538"/>
                  <a:pt x="4559" y="2600"/>
                </a:cubicBezTo>
                <a:cubicBezTo>
                  <a:pt x="4565" y="2638"/>
                  <a:pt x="4568" y="2637"/>
                  <a:pt x="4539" y="2623"/>
                </a:cubicBezTo>
              </a:path>
              <a:path w="8119" h="4798" extrusionOk="0">
                <a:moveTo>
                  <a:pt x="4387" y="2145"/>
                </a:moveTo>
                <a:cubicBezTo>
                  <a:pt x="4396" y="2093"/>
                  <a:pt x="4424" y="2041"/>
                  <a:pt x="4467" y="2005"/>
                </a:cubicBezTo>
                <a:cubicBezTo>
                  <a:pt x="4543" y="1941"/>
                  <a:pt x="4691" y="1910"/>
                  <a:pt x="4786" y="1945"/>
                </a:cubicBezTo>
                <a:cubicBezTo>
                  <a:pt x="4808" y="1959"/>
                  <a:pt x="4815" y="1963"/>
                  <a:pt x="4819" y="1981"/>
                </a:cubicBezTo>
                <a:cubicBezTo>
                  <a:pt x="4766" y="2048"/>
                  <a:pt x="4703" y="2079"/>
                  <a:pt x="4624" y="2115"/>
                </a:cubicBezTo>
                <a:cubicBezTo>
                  <a:pt x="4528" y="2158"/>
                  <a:pt x="4426" y="2186"/>
                  <a:pt x="4331" y="2230"/>
                </a:cubicBezTo>
                <a:cubicBezTo>
                  <a:pt x="4316" y="2239"/>
                  <a:pt x="4305" y="2241"/>
                  <a:pt x="4319" y="2243"/>
                </a:cubicBezTo>
              </a:path>
              <a:path w="8119" h="4798" extrusionOk="0">
                <a:moveTo>
                  <a:pt x="4875" y="1957"/>
                </a:moveTo>
                <a:cubicBezTo>
                  <a:pt x="4875" y="1942"/>
                  <a:pt x="4875" y="1926"/>
                  <a:pt x="4875" y="1911"/>
                </a:cubicBezTo>
                <a:cubicBezTo>
                  <a:pt x="4884" y="1993"/>
                  <a:pt x="4894" y="2076"/>
                  <a:pt x="4903" y="2158"/>
                </a:cubicBezTo>
                <a:cubicBezTo>
                  <a:pt x="4918" y="2289"/>
                  <a:pt x="4912" y="2425"/>
                  <a:pt x="4933" y="2555"/>
                </a:cubicBezTo>
                <a:cubicBezTo>
                  <a:pt x="4935" y="2558"/>
                  <a:pt x="4936" y="2561"/>
                  <a:pt x="4938" y="2564"/>
                </a:cubicBezTo>
                <a:cubicBezTo>
                  <a:pt x="4971" y="2532"/>
                  <a:pt x="4983" y="2508"/>
                  <a:pt x="5004" y="2462"/>
                </a:cubicBezTo>
                <a:cubicBezTo>
                  <a:pt x="5031" y="2402"/>
                  <a:pt x="5062" y="2259"/>
                  <a:pt x="5126" y="2226"/>
                </a:cubicBezTo>
                <a:cubicBezTo>
                  <a:pt x="5168" y="2205"/>
                  <a:pt x="5187" y="2224"/>
                  <a:pt x="5221" y="2248"/>
                </a:cubicBezTo>
                <a:cubicBezTo>
                  <a:pt x="5260" y="2276"/>
                  <a:pt x="5290" y="2329"/>
                  <a:pt x="5316" y="2368"/>
                </a:cubicBezTo>
                <a:cubicBezTo>
                  <a:pt x="5336" y="2399"/>
                  <a:pt x="5357" y="2454"/>
                  <a:pt x="5400" y="2458"/>
                </a:cubicBezTo>
                <a:cubicBezTo>
                  <a:pt x="5445" y="2462"/>
                  <a:pt x="5489" y="2431"/>
                  <a:pt x="5516" y="2398"/>
                </a:cubicBezTo>
                <a:cubicBezTo>
                  <a:pt x="5581" y="2318"/>
                  <a:pt x="5571" y="2208"/>
                  <a:pt x="5616" y="2120"/>
                </a:cubicBezTo>
                <a:cubicBezTo>
                  <a:pt x="5618" y="2119"/>
                  <a:pt x="5621" y="2117"/>
                  <a:pt x="5623" y="2116"/>
                </a:cubicBezTo>
                <a:cubicBezTo>
                  <a:pt x="5639" y="2140"/>
                  <a:pt x="5657" y="2164"/>
                  <a:pt x="5671" y="2192"/>
                </a:cubicBezTo>
                <a:cubicBezTo>
                  <a:pt x="5699" y="2247"/>
                  <a:pt x="5739" y="2323"/>
                  <a:pt x="5805" y="2341"/>
                </a:cubicBezTo>
                <a:cubicBezTo>
                  <a:pt x="5853" y="2354"/>
                  <a:pt x="5908" y="2343"/>
                  <a:pt x="5947" y="2311"/>
                </a:cubicBezTo>
                <a:cubicBezTo>
                  <a:pt x="6025" y="2247"/>
                  <a:pt x="6023" y="2116"/>
                  <a:pt x="5999" y="2028"/>
                </a:cubicBezTo>
                <a:cubicBezTo>
                  <a:pt x="5994" y="2010"/>
                  <a:pt x="5981" y="1996"/>
                  <a:pt x="5981" y="1996"/>
                </a:cubicBezTo>
                <a:cubicBezTo>
                  <a:pt x="5983" y="2124"/>
                  <a:pt x="6018" y="2247"/>
                  <a:pt x="6029" y="2375"/>
                </a:cubicBezTo>
                <a:cubicBezTo>
                  <a:pt x="6040" y="2503"/>
                  <a:pt x="6015" y="2649"/>
                  <a:pt x="5978" y="2771"/>
                </a:cubicBezTo>
                <a:cubicBezTo>
                  <a:pt x="5961" y="2826"/>
                  <a:pt x="5928" y="2878"/>
                  <a:pt x="5902" y="2930"/>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0" name=" 16"/>
          <p:cNvSpPr>
            <a:spLocks noRot="1" noChangeAspect="1" noEditPoints="1" noChangeArrowheads="1" noChangeShapeType="1" noTextEdit="1"/>
          </p:cNvSpPr>
          <p:nvPr/>
        </p:nvSpPr>
        <p:spPr bwMode="auto">
          <a:xfrm>
            <a:off x="4729163" y="3402013"/>
            <a:ext cx="741362" cy="771525"/>
          </a:xfrm>
          <a:custGeom>
            <a:avLst/>
            <a:gdLst>
              <a:gd name="T0" fmla="+- 0 14305 13138"/>
              <a:gd name="T1" fmla="*/ T0 w 2058"/>
              <a:gd name="T2" fmla="+- 0 9860 9448"/>
              <a:gd name="T3" fmla="*/ 9860 h 2143"/>
              <a:gd name="T4" fmla="+- 0 14314 13138"/>
              <a:gd name="T5" fmla="*/ T4 w 2058"/>
              <a:gd name="T6" fmla="+- 0 9850 9448"/>
              <a:gd name="T7" fmla="*/ 9850 h 2143"/>
              <a:gd name="T8" fmla="+- 0 14331 13138"/>
              <a:gd name="T9" fmla="*/ T8 w 2058"/>
              <a:gd name="T10" fmla="+- 0 9836 9448"/>
              <a:gd name="T11" fmla="*/ 9836 h 2143"/>
              <a:gd name="T12" fmla="+- 0 14347 13138"/>
              <a:gd name="T13" fmla="*/ T12 w 2058"/>
              <a:gd name="T14" fmla="+- 0 9828 9448"/>
              <a:gd name="T15" fmla="*/ 9828 h 2143"/>
              <a:gd name="T16" fmla="+- 0 14349 13138"/>
              <a:gd name="T17" fmla="*/ T16 w 2058"/>
              <a:gd name="T18" fmla="+- 0 9833 9448"/>
              <a:gd name="T19" fmla="*/ 9833 h 2143"/>
              <a:gd name="T20" fmla="+- 0 14292 13138"/>
              <a:gd name="T21" fmla="*/ T20 w 2058"/>
              <a:gd name="T22" fmla="+- 0 9917 9448"/>
              <a:gd name="T23" fmla="*/ 9917 h 2143"/>
              <a:gd name="T24" fmla="+- 0 14063 13138"/>
              <a:gd name="T25" fmla="*/ T24 w 2058"/>
              <a:gd name="T26" fmla="+- 0 10125 9448"/>
              <a:gd name="T27" fmla="*/ 10125 h 2143"/>
              <a:gd name="T28" fmla="+- 0 13998 13138"/>
              <a:gd name="T29" fmla="*/ T28 w 2058"/>
              <a:gd name="T30" fmla="+- 0 10246 9448"/>
              <a:gd name="T31" fmla="*/ 10246 h 2143"/>
              <a:gd name="T32" fmla="+- 0 14147 13138"/>
              <a:gd name="T33" fmla="*/ T32 w 2058"/>
              <a:gd name="T34" fmla="+- 0 10264 9448"/>
              <a:gd name="T35" fmla="*/ 10264 h 2143"/>
              <a:gd name="T36" fmla="+- 0 14410 13138"/>
              <a:gd name="T37" fmla="*/ T36 w 2058"/>
              <a:gd name="T38" fmla="+- 0 10212 9448"/>
              <a:gd name="T39" fmla="*/ 10212 h 2143"/>
              <a:gd name="T40" fmla="+- 0 14504 13138"/>
              <a:gd name="T41" fmla="*/ T40 w 2058"/>
              <a:gd name="T42" fmla="+- 0 10168 9448"/>
              <a:gd name="T43" fmla="*/ 10168 h 2143"/>
              <a:gd name="T44" fmla="+- 0 14301 13138"/>
              <a:gd name="T45" fmla="*/ T44 w 2058"/>
              <a:gd name="T46" fmla="+- 0 9910 9448"/>
              <a:gd name="T47" fmla="*/ 9910 h 2143"/>
              <a:gd name="T48" fmla="+- 0 14311 13138"/>
              <a:gd name="T49" fmla="*/ T48 w 2058"/>
              <a:gd name="T50" fmla="+- 0 9924 9448"/>
              <a:gd name="T51" fmla="*/ 9924 h 2143"/>
              <a:gd name="T52" fmla="+- 0 14307 13138"/>
              <a:gd name="T53" fmla="*/ T52 w 2058"/>
              <a:gd name="T54" fmla="+- 0 10128 9448"/>
              <a:gd name="T55" fmla="*/ 10128 h 2143"/>
              <a:gd name="T56" fmla="+- 0 14274 13138"/>
              <a:gd name="T57" fmla="*/ T56 w 2058"/>
              <a:gd name="T58" fmla="+- 0 10466 9448"/>
              <a:gd name="T59" fmla="*/ 10466 h 2143"/>
              <a:gd name="T60" fmla="+- 0 14341 13138"/>
              <a:gd name="T61" fmla="*/ T60 w 2058"/>
              <a:gd name="T62" fmla="+- 0 10633 9448"/>
              <a:gd name="T63" fmla="*/ 10633 h 2143"/>
              <a:gd name="T64" fmla="+- 0 15032 13138"/>
              <a:gd name="T65" fmla="*/ T64 w 2058"/>
              <a:gd name="T66" fmla="+- 0 9761 9448"/>
              <a:gd name="T67" fmla="*/ 9761 h 2143"/>
              <a:gd name="T68" fmla="+- 0 14936 13138"/>
              <a:gd name="T69" fmla="*/ T68 w 2058"/>
              <a:gd name="T70" fmla="+- 0 9525 9448"/>
              <a:gd name="T71" fmla="*/ 9525 h 2143"/>
              <a:gd name="T72" fmla="+- 0 14502 13138"/>
              <a:gd name="T73" fmla="*/ T72 w 2058"/>
              <a:gd name="T74" fmla="+- 0 9448 9448"/>
              <a:gd name="T75" fmla="*/ 9448 h 2143"/>
              <a:gd name="T76" fmla="+- 0 13888 13138"/>
              <a:gd name="T77" fmla="*/ T76 w 2058"/>
              <a:gd name="T78" fmla="+- 0 9558 9448"/>
              <a:gd name="T79" fmla="*/ 9558 h 2143"/>
              <a:gd name="T80" fmla="+- 0 13405 13138"/>
              <a:gd name="T81" fmla="*/ T80 w 2058"/>
              <a:gd name="T82" fmla="+- 0 9950 9448"/>
              <a:gd name="T83" fmla="*/ 9950 h 2143"/>
              <a:gd name="T84" fmla="+- 0 13460 13138"/>
              <a:gd name="T85" fmla="*/ T84 w 2058"/>
              <a:gd name="T86" fmla="+- 0 10721 9448"/>
              <a:gd name="T87" fmla="*/ 10721 h 2143"/>
              <a:gd name="T88" fmla="+- 0 14284 13138"/>
              <a:gd name="T89" fmla="*/ T88 w 2058"/>
              <a:gd name="T90" fmla="+- 0 11146 9448"/>
              <a:gd name="T91" fmla="*/ 11146 h 2143"/>
              <a:gd name="T92" fmla="+- 0 14722 13138"/>
              <a:gd name="T93" fmla="*/ T92 w 2058"/>
              <a:gd name="T94" fmla="+- 0 10986 9448"/>
              <a:gd name="T95" fmla="*/ 10986 h 2143"/>
              <a:gd name="T96" fmla="+- 0 14999 13138"/>
              <a:gd name="T97" fmla="*/ T96 w 2058"/>
              <a:gd name="T98" fmla="+- 0 10017 9448"/>
              <a:gd name="T99" fmla="*/ 10017 h 2143"/>
              <a:gd name="T100" fmla="+- 0 14627 13138"/>
              <a:gd name="T101" fmla="*/ T100 w 2058"/>
              <a:gd name="T102" fmla="+- 0 9733 9448"/>
              <a:gd name="T103" fmla="*/ 9733 h 2143"/>
              <a:gd name="T104" fmla="+- 0 14007 13138"/>
              <a:gd name="T105" fmla="*/ T104 w 2058"/>
              <a:gd name="T106" fmla="+- 0 9762 9448"/>
              <a:gd name="T107" fmla="*/ 9762 h 2143"/>
              <a:gd name="T108" fmla="+- 0 13902 13138"/>
              <a:gd name="T109" fmla="*/ T108 w 2058"/>
              <a:gd name="T110" fmla="+- 0 9821 9448"/>
              <a:gd name="T111" fmla="*/ 9821 h 2143"/>
              <a:gd name="T112" fmla="+- 0 13506 13138"/>
              <a:gd name="T113" fmla="*/ T112 w 2058"/>
              <a:gd name="T114" fmla="+- 0 11487 9448"/>
              <a:gd name="T115" fmla="*/ 11487 h 2143"/>
              <a:gd name="T116" fmla="+- 0 13480 13138"/>
              <a:gd name="T117" fmla="*/ T116 w 2058"/>
              <a:gd name="T118" fmla="+- 0 11484 9448"/>
              <a:gd name="T119" fmla="*/ 11484 h 2143"/>
              <a:gd name="T120" fmla="+- 0 13598 13138"/>
              <a:gd name="T121" fmla="*/ T120 w 2058"/>
              <a:gd name="T122" fmla="+- 0 11453 9448"/>
              <a:gd name="T123" fmla="*/ 11453 h 2143"/>
              <a:gd name="T124" fmla="+- 0 14915 13138"/>
              <a:gd name="T125" fmla="*/ T124 w 2058"/>
              <a:gd name="T126" fmla="+- 0 11115 9448"/>
              <a:gd name="T127" fmla="*/ 11115 h 2143"/>
              <a:gd name="T128" fmla="+- 0 15183 13138"/>
              <a:gd name="T129" fmla="*/ T128 w 2058"/>
              <a:gd name="T130" fmla="+- 0 11103 9448"/>
              <a:gd name="T131" fmla="*/ 11103 h 2143"/>
              <a:gd name="T132" fmla="+- 0 13138 13138"/>
              <a:gd name="T133" fmla="*/ T132 w 2058"/>
              <a:gd name="T134" fmla="+- 0 11590 9448"/>
              <a:gd name="T135" fmla="*/ 11590 h 2143"/>
              <a:gd name="T136" fmla="+- 0 13415 13138"/>
              <a:gd name="T137" fmla="*/ T136 w 2058"/>
              <a:gd name="T138" fmla="+- 0 11537 9448"/>
              <a:gd name="T139" fmla="*/ 11537 h 2143"/>
              <a:gd name="T140" fmla="+- 0 14162 13138"/>
              <a:gd name="T141" fmla="*/ T140 w 2058"/>
              <a:gd name="T142" fmla="+- 0 11329 9448"/>
              <a:gd name="T143" fmla="*/ 11329 h 2143"/>
              <a:gd name="T144" fmla="+- 0 14860 13138"/>
              <a:gd name="T145" fmla="*/ T144 w 2058"/>
              <a:gd name="T146" fmla="+- 0 11197 9448"/>
              <a:gd name="T147" fmla="*/ 11197 h 2143"/>
              <a:gd name="T148" fmla="+- 0 15178 13138"/>
              <a:gd name="T149" fmla="*/ T148 w 2058"/>
              <a:gd name="T150" fmla="+- 0 11192 9448"/>
              <a:gd name="T151" fmla="*/ 11192 h 2143"/>
              <a:gd name="T152" fmla="+- 0 15175 13138"/>
              <a:gd name="T153" fmla="*/ T152 w 2058"/>
              <a:gd name="T154" fmla="+- 0 11188 9448"/>
              <a:gd name="T155" fmla="*/ 11188 h 2143"/>
              <a:gd name="T156" fmla="+- 0 15112 13138"/>
              <a:gd name="T157" fmla="*/ T156 w 2058"/>
              <a:gd name="T158" fmla="+- 0 11158 9448"/>
              <a:gd name="T159" fmla="*/ 11158 h 214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Lst>
            <a:rect l="0" t="0" r="r" b="b"/>
            <a:pathLst>
              <a:path w="2058" h="2143" extrusionOk="0">
                <a:moveTo>
                  <a:pt x="1167" y="412"/>
                </a:moveTo>
                <a:cubicBezTo>
                  <a:pt x="1170" y="409"/>
                  <a:pt x="1173" y="405"/>
                  <a:pt x="1176" y="402"/>
                </a:cubicBezTo>
                <a:cubicBezTo>
                  <a:pt x="1181" y="397"/>
                  <a:pt x="1187" y="392"/>
                  <a:pt x="1193" y="388"/>
                </a:cubicBezTo>
                <a:cubicBezTo>
                  <a:pt x="1198" y="385"/>
                  <a:pt x="1204" y="383"/>
                  <a:pt x="1209" y="380"/>
                </a:cubicBezTo>
                <a:cubicBezTo>
                  <a:pt x="1208" y="384"/>
                  <a:pt x="1212" y="382"/>
                  <a:pt x="1211" y="385"/>
                </a:cubicBezTo>
                <a:cubicBezTo>
                  <a:pt x="1199" y="417"/>
                  <a:pt x="1177" y="444"/>
                  <a:pt x="1154" y="469"/>
                </a:cubicBezTo>
                <a:cubicBezTo>
                  <a:pt x="1083" y="544"/>
                  <a:pt x="998" y="604"/>
                  <a:pt x="925" y="677"/>
                </a:cubicBezTo>
                <a:cubicBezTo>
                  <a:pt x="887" y="715"/>
                  <a:pt x="866" y="746"/>
                  <a:pt x="860" y="798"/>
                </a:cubicBezTo>
                <a:cubicBezTo>
                  <a:pt x="907" y="824"/>
                  <a:pt x="954" y="821"/>
                  <a:pt x="1009" y="816"/>
                </a:cubicBezTo>
                <a:cubicBezTo>
                  <a:pt x="1099" y="808"/>
                  <a:pt x="1185" y="789"/>
                  <a:pt x="1272" y="764"/>
                </a:cubicBezTo>
                <a:cubicBezTo>
                  <a:pt x="1314" y="752"/>
                  <a:pt x="1334" y="746"/>
                  <a:pt x="1366" y="720"/>
                </a:cubicBezTo>
              </a:path>
              <a:path w="2058" h="2143" extrusionOk="0">
                <a:moveTo>
                  <a:pt x="1163" y="462"/>
                </a:moveTo>
                <a:cubicBezTo>
                  <a:pt x="1166" y="469"/>
                  <a:pt x="1172" y="468"/>
                  <a:pt x="1173" y="476"/>
                </a:cubicBezTo>
                <a:cubicBezTo>
                  <a:pt x="1181" y="541"/>
                  <a:pt x="1175" y="615"/>
                  <a:pt x="1169" y="680"/>
                </a:cubicBezTo>
                <a:cubicBezTo>
                  <a:pt x="1158" y="793"/>
                  <a:pt x="1138" y="904"/>
                  <a:pt x="1136" y="1018"/>
                </a:cubicBezTo>
                <a:cubicBezTo>
                  <a:pt x="1134" y="1096"/>
                  <a:pt x="1138" y="1144"/>
                  <a:pt x="1203" y="1185"/>
                </a:cubicBezTo>
              </a:path>
              <a:path w="2058" h="2143" extrusionOk="0">
                <a:moveTo>
                  <a:pt x="1894" y="313"/>
                </a:moveTo>
                <a:cubicBezTo>
                  <a:pt x="1879" y="228"/>
                  <a:pt x="1862" y="143"/>
                  <a:pt x="1798" y="77"/>
                </a:cubicBezTo>
                <a:cubicBezTo>
                  <a:pt x="1705" y="-20"/>
                  <a:pt x="1481" y="-3"/>
                  <a:pt x="1364" y="0"/>
                </a:cubicBezTo>
                <a:cubicBezTo>
                  <a:pt x="1157" y="5"/>
                  <a:pt x="944" y="35"/>
                  <a:pt x="750" y="110"/>
                </a:cubicBezTo>
                <a:cubicBezTo>
                  <a:pt x="551" y="187"/>
                  <a:pt x="381" y="321"/>
                  <a:pt x="267" y="502"/>
                </a:cubicBezTo>
                <a:cubicBezTo>
                  <a:pt x="107" y="755"/>
                  <a:pt x="151" y="1040"/>
                  <a:pt x="322" y="1273"/>
                </a:cubicBezTo>
                <a:cubicBezTo>
                  <a:pt x="507" y="1526"/>
                  <a:pt x="831" y="1700"/>
                  <a:pt x="1146" y="1698"/>
                </a:cubicBezTo>
                <a:cubicBezTo>
                  <a:pt x="1300" y="1697"/>
                  <a:pt x="1465" y="1636"/>
                  <a:pt x="1584" y="1538"/>
                </a:cubicBezTo>
                <a:cubicBezTo>
                  <a:pt x="1838" y="1331"/>
                  <a:pt x="1990" y="880"/>
                  <a:pt x="1861" y="569"/>
                </a:cubicBezTo>
                <a:cubicBezTo>
                  <a:pt x="1795" y="409"/>
                  <a:pt x="1646" y="333"/>
                  <a:pt x="1489" y="285"/>
                </a:cubicBezTo>
                <a:cubicBezTo>
                  <a:pt x="1287" y="224"/>
                  <a:pt x="1062" y="227"/>
                  <a:pt x="869" y="314"/>
                </a:cubicBezTo>
                <a:cubicBezTo>
                  <a:pt x="834" y="334"/>
                  <a:pt x="799" y="353"/>
                  <a:pt x="764" y="373"/>
                </a:cubicBezTo>
              </a:path>
              <a:path w="2058" h="2143" extrusionOk="0">
                <a:moveTo>
                  <a:pt x="368" y="2039"/>
                </a:moveTo>
                <a:cubicBezTo>
                  <a:pt x="364" y="2031"/>
                  <a:pt x="334" y="2038"/>
                  <a:pt x="342" y="2036"/>
                </a:cubicBezTo>
                <a:cubicBezTo>
                  <a:pt x="379" y="2025"/>
                  <a:pt x="422" y="2017"/>
                  <a:pt x="460" y="2005"/>
                </a:cubicBezTo>
                <a:cubicBezTo>
                  <a:pt x="893" y="1872"/>
                  <a:pt x="1329" y="1737"/>
                  <a:pt x="1777" y="1667"/>
                </a:cubicBezTo>
                <a:cubicBezTo>
                  <a:pt x="1869" y="1653"/>
                  <a:pt x="1955" y="1649"/>
                  <a:pt x="2045" y="1655"/>
                </a:cubicBezTo>
              </a:path>
              <a:path w="2058" h="2143" extrusionOk="0">
                <a:moveTo>
                  <a:pt x="0" y="2142"/>
                </a:moveTo>
                <a:cubicBezTo>
                  <a:pt x="94" y="2128"/>
                  <a:pt x="185" y="2112"/>
                  <a:pt x="277" y="2089"/>
                </a:cubicBezTo>
                <a:cubicBezTo>
                  <a:pt x="528" y="2026"/>
                  <a:pt x="774" y="1948"/>
                  <a:pt x="1024" y="1881"/>
                </a:cubicBezTo>
                <a:cubicBezTo>
                  <a:pt x="1252" y="1820"/>
                  <a:pt x="1487" y="1770"/>
                  <a:pt x="1722" y="1749"/>
                </a:cubicBezTo>
                <a:cubicBezTo>
                  <a:pt x="1828" y="1739"/>
                  <a:pt x="1934" y="1751"/>
                  <a:pt x="2040" y="1744"/>
                </a:cubicBezTo>
                <a:cubicBezTo>
                  <a:pt x="2074" y="1742"/>
                  <a:pt x="2042" y="1743"/>
                  <a:pt x="2037" y="1740"/>
                </a:cubicBezTo>
                <a:cubicBezTo>
                  <a:pt x="2006" y="1733"/>
                  <a:pt x="1992" y="1727"/>
                  <a:pt x="1974" y="1710"/>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1" name=" 17"/>
          <p:cNvSpPr>
            <a:spLocks noRot="1" noChangeAspect="1" noEditPoints="1" noChangeArrowheads="1" noChangeShapeType="1" noTextEdit="1"/>
          </p:cNvSpPr>
          <p:nvPr/>
        </p:nvSpPr>
        <p:spPr bwMode="auto">
          <a:xfrm>
            <a:off x="6019800" y="3352800"/>
            <a:ext cx="2255838" cy="874713"/>
          </a:xfrm>
          <a:custGeom>
            <a:avLst/>
            <a:gdLst>
              <a:gd name="T0" fmla="+- 0 16890 16666"/>
              <a:gd name="T1" fmla="*/ T0 w 6266"/>
              <a:gd name="T2" fmla="+- 0 11111 9383"/>
              <a:gd name="T3" fmla="*/ 11111 h 2429"/>
              <a:gd name="T4" fmla="+- 0 16666 16666"/>
              <a:gd name="T5" fmla="*/ T4 w 6266"/>
              <a:gd name="T6" fmla="+- 0 11779 9383"/>
              <a:gd name="T7" fmla="*/ 11779 h 2429"/>
              <a:gd name="T8" fmla="+- 0 16774 16666"/>
              <a:gd name="T9" fmla="*/ T8 w 6266"/>
              <a:gd name="T10" fmla="+- 0 11150 9383"/>
              <a:gd name="T11" fmla="*/ 11150 h 2429"/>
              <a:gd name="T12" fmla="+- 0 17468 16666"/>
              <a:gd name="T13" fmla="*/ T12 w 6266"/>
              <a:gd name="T14" fmla="+- 0 11224 9383"/>
              <a:gd name="T15" fmla="*/ 11224 h 2429"/>
              <a:gd name="T16" fmla="+- 0 17227 16666"/>
              <a:gd name="T17" fmla="*/ T16 w 6266"/>
              <a:gd name="T18" fmla="+- 0 11615 9383"/>
              <a:gd name="T19" fmla="*/ 11615 h 2429"/>
              <a:gd name="T20" fmla="+- 0 17206 16666"/>
              <a:gd name="T21" fmla="*/ T20 w 6266"/>
              <a:gd name="T22" fmla="+- 0 11328 9383"/>
              <a:gd name="T23" fmla="*/ 11328 h 2429"/>
              <a:gd name="T24" fmla="+- 0 22174 16666"/>
              <a:gd name="T25" fmla="*/ T24 w 6266"/>
              <a:gd name="T26" fmla="+- 0 10926 9383"/>
              <a:gd name="T27" fmla="*/ 10926 h 2429"/>
              <a:gd name="T28" fmla="+- 0 22170 16666"/>
              <a:gd name="T29" fmla="*/ T28 w 6266"/>
              <a:gd name="T30" fmla="+- 0 11458 9383"/>
              <a:gd name="T31" fmla="*/ 11458 h 2429"/>
              <a:gd name="T32" fmla="+- 0 22674 16666"/>
              <a:gd name="T33" fmla="*/ T32 w 6266"/>
              <a:gd name="T34" fmla="+- 0 10811 9383"/>
              <a:gd name="T35" fmla="*/ 10811 h 2429"/>
              <a:gd name="T36" fmla="+- 0 22295 16666"/>
              <a:gd name="T37" fmla="*/ T36 w 6266"/>
              <a:gd name="T38" fmla="+- 0 11124 9383"/>
              <a:gd name="T39" fmla="*/ 11124 h 2429"/>
              <a:gd name="T40" fmla="+- 0 22877 16666"/>
              <a:gd name="T41" fmla="*/ T40 w 6266"/>
              <a:gd name="T42" fmla="+- 0 11441 9383"/>
              <a:gd name="T43" fmla="*/ 11441 h 2429"/>
              <a:gd name="T44" fmla="+- 0 22203 16666"/>
              <a:gd name="T45" fmla="*/ T44 w 6266"/>
              <a:gd name="T46" fmla="+- 0 11395 9383"/>
              <a:gd name="T47" fmla="*/ 11395 h 2429"/>
              <a:gd name="T48" fmla="+- 0 18030 16666"/>
              <a:gd name="T49" fmla="*/ T48 w 6266"/>
              <a:gd name="T50" fmla="+- 0 10665 9383"/>
              <a:gd name="T51" fmla="*/ 10665 h 2429"/>
              <a:gd name="T52" fmla="+- 0 20068 16666"/>
              <a:gd name="T53" fmla="*/ T52 w 6266"/>
              <a:gd name="T54" fmla="+- 0 9753 9383"/>
              <a:gd name="T55" fmla="*/ 9753 h 2429"/>
              <a:gd name="T56" fmla="+- 0 19817 16666"/>
              <a:gd name="T57" fmla="*/ T56 w 6266"/>
              <a:gd name="T58" fmla="+- 0 9757 9383"/>
              <a:gd name="T59" fmla="*/ 9757 h 2429"/>
              <a:gd name="T60" fmla="+- 0 20119 16666"/>
              <a:gd name="T61" fmla="*/ T60 w 6266"/>
              <a:gd name="T62" fmla="+- 0 9478 9383"/>
              <a:gd name="T63" fmla="*/ 9478 h 2429"/>
              <a:gd name="T64" fmla="+- 0 20061 16666"/>
              <a:gd name="T65" fmla="*/ T64 w 6266"/>
              <a:gd name="T66" fmla="+- 0 9906 9383"/>
              <a:gd name="T67" fmla="*/ 9906 h 2429"/>
              <a:gd name="T68" fmla="+- 0 20387 16666"/>
              <a:gd name="T69" fmla="*/ T68 w 6266"/>
              <a:gd name="T70" fmla="+- 0 10173 9383"/>
              <a:gd name="T71" fmla="*/ 10173 h 2429"/>
              <a:gd name="T72" fmla="+- 0 21289 16666"/>
              <a:gd name="T73" fmla="*/ T72 w 6266"/>
              <a:gd name="T74" fmla="+- 0 10629 9383"/>
              <a:gd name="T75" fmla="*/ 10629 h 2429"/>
              <a:gd name="T76" fmla="+- 0 22291 16666"/>
              <a:gd name="T77" fmla="*/ T76 w 6266"/>
              <a:gd name="T78" fmla="+- 0 11197 9383"/>
              <a:gd name="T79" fmla="*/ 11197 h 2429"/>
              <a:gd name="T80" fmla="+- 0 20502 16666"/>
              <a:gd name="T81" fmla="*/ T80 w 6266"/>
              <a:gd name="T82" fmla="+- 0 9443 9383"/>
              <a:gd name="T83" fmla="*/ 9443 h 2429"/>
              <a:gd name="T84" fmla="+- 0 20053 16666"/>
              <a:gd name="T85" fmla="*/ T84 w 6266"/>
              <a:gd name="T86" fmla="+- 0 9469 9383"/>
              <a:gd name="T87" fmla="*/ 9469 h 2429"/>
              <a:gd name="T88" fmla="+- 0 19815 16666"/>
              <a:gd name="T89" fmla="*/ T88 w 6266"/>
              <a:gd name="T90" fmla="+- 0 9999 9383"/>
              <a:gd name="T91" fmla="*/ 9999 h 2429"/>
              <a:gd name="T92" fmla="+- 0 20509 16666"/>
              <a:gd name="T93" fmla="*/ T92 w 6266"/>
              <a:gd name="T94" fmla="+- 0 10171 9383"/>
              <a:gd name="T95" fmla="*/ 10171 h 2429"/>
              <a:gd name="T96" fmla="+- 0 20341 16666"/>
              <a:gd name="T97" fmla="*/ T96 w 6266"/>
              <a:gd name="T98" fmla="+- 0 10180 9383"/>
              <a:gd name="T99" fmla="*/ 10180 h 2429"/>
              <a:gd name="T100" fmla="+- 0 19972 16666"/>
              <a:gd name="T101" fmla="*/ T100 w 6266"/>
              <a:gd name="T102" fmla="+- 0 9879 9383"/>
              <a:gd name="T103" fmla="*/ 9879 h 2429"/>
              <a:gd name="T104" fmla="+- 0 20478 16666"/>
              <a:gd name="T105" fmla="*/ T104 w 6266"/>
              <a:gd name="T106" fmla="+- 0 9394 9383"/>
              <a:gd name="T107" fmla="*/ 9394 h 2429"/>
              <a:gd name="T108" fmla="+- 0 20279 16666"/>
              <a:gd name="T109" fmla="*/ T108 w 6266"/>
              <a:gd name="T110" fmla="+- 0 9387 9383"/>
              <a:gd name="T111" fmla="*/ 9387 h 2429"/>
              <a:gd name="T112" fmla="+- 0 19817 16666"/>
              <a:gd name="T113" fmla="*/ T112 w 6266"/>
              <a:gd name="T114" fmla="+- 0 9942 9383"/>
              <a:gd name="T115" fmla="*/ 9942 h 2429"/>
              <a:gd name="T116" fmla="+- 0 20372 16666"/>
              <a:gd name="T117" fmla="*/ T116 w 6266"/>
              <a:gd name="T118" fmla="+- 0 10164 9383"/>
              <a:gd name="T119" fmla="*/ 10164 h 2429"/>
              <a:gd name="T120" fmla="+- 0 17645 16666"/>
              <a:gd name="T121" fmla="*/ T120 w 6266"/>
              <a:gd name="T122" fmla="+- 0 10047 9383"/>
              <a:gd name="T123" fmla="*/ 10047 h 2429"/>
              <a:gd name="T124" fmla="+- 0 17669 16666"/>
              <a:gd name="T125" fmla="*/ T124 w 6266"/>
              <a:gd name="T126" fmla="+- 0 10409 9383"/>
              <a:gd name="T127" fmla="*/ 10409 h 2429"/>
              <a:gd name="T128" fmla="+- 0 17727 16666"/>
              <a:gd name="T129" fmla="*/ T128 w 6266"/>
              <a:gd name="T130" fmla="+- 0 10504 9383"/>
              <a:gd name="T131" fmla="*/ 10504 h 2429"/>
              <a:gd name="T132" fmla="+- 0 18213 16666"/>
              <a:gd name="T133" fmla="*/ T132 w 6266"/>
              <a:gd name="T134" fmla="+- 0 9942 9383"/>
              <a:gd name="T135" fmla="*/ 9942 h 2429"/>
              <a:gd name="T136" fmla="+- 0 17643 16666"/>
              <a:gd name="T137" fmla="*/ T136 w 6266"/>
              <a:gd name="T138" fmla="+- 0 10234 9383"/>
              <a:gd name="T139" fmla="*/ 10234 h 2429"/>
              <a:gd name="T140" fmla="+- 0 17980 16666"/>
              <a:gd name="T141" fmla="*/ T140 w 6266"/>
              <a:gd name="T142" fmla="+- 0 10280 9383"/>
              <a:gd name="T143" fmla="*/ 10280 h 2429"/>
              <a:gd name="T144" fmla="+- 0 18088 16666"/>
              <a:gd name="T145" fmla="*/ T144 w 6266"/>
              <a:gd name="T146" fmla="+- 0 10475 9383"/>
              <a:gd name="T147" fmla="*/ 10475 h 2429"/>
              <a:gd name="T148" fmla="+- 0 18480 16666"/>
              <a:gd name="T149" fmla="*/ T148 w 6266"/>
              <a:gd name="T150" fmla="+- 0 10107 9383"/>
              <a:gd name="T151" fmla="*/ 10107 h 2429"/>
              <a:gd name="T152" fmla="+- 0 18396 16666"/>
              <a:gd name="T153" fmla="*/ T152 w 6266"/>
              <a:gd name="T154" fmla="+- 0 10104 9383"/>
              <a:gd name="T155" fmla="*/ 10104 h 2429"/>
              <a:gd name="T156" fmla="+- 0 18502 16666"/>
              <a:gd name="T157" fmla="*/ T156 w 6266"/>
              <a:gd name="T158" fmla="+- 0 10305 9383"/>
              <a:gd name="T159" fmla="*/ 10305 h 2429"/>
              <a:gd name="T160" fmla="+- 0 21238 16666"/>
              <a:gd name="T161" fmla="*/ T160 w 6266"/>
              <a:gd name="T162" fmla="+- 0 10143 9383"/>
              <a:gd name="T163" fmla="*/ 10143 h 2429"/>
              <a:gd name="T164" fmla="+- 0 21271 16666"/>
              <a:gd name="T165" fmla="*/ T164 w 6266"/>
              <a:gd name="T166" fmla="+- 0 10468 9383"/>
              <a:gd name="T167" fmla="*/ 10468 h 2429"/>
              <a:gd name="T168" fmla="+- 0 21598 16666"/>
              <a:gd name="T169" fmla="*/ T168 w 6266"/>
              <a:gd name="T170" fmla="+- 0 10280 9383"/>
              <a:gd name="T171" fmla="*/ 10280 h 2429"/>
              <a:gd name="T172" fmla="+- 0 21184 16666"/>
              <a:gd name="T173" fmla="*/ T172 w 6266"/>
              <a:gd name="T174" fmla="+- 0 10451 9383"/>
              <a:gd name="T175" fmla="*/ 10451 h 2429"/>
              <a:gd name="T176" fmla="+- 0 21485 16666"/>
              <a:gd name="T177" fmla="*/ T176 w 6266"/>
              <a:gd name="T178" fmla="+- 0 10601 9383"/>
              <a:gd name="T179" fmla="*/ 10601 h 2429"/>
              <a:gd name="T180" fmla="+- 0 21694 16666"/>
              <a:gd name="T181" fmla="*/ T180 w 6266"/>
              <a:gd name="T182" fmla="+- 0 10671 9383"/>
              <a:gd name="T183" fmla="*/ 10671 h 2429"/>
              <a:gd name="T184" fmla="+- 0 21988 16666"/>
              <a:gd name="T185" fmla="*/ T184 w 6266"/>
              <a:gd name="T186" fmla="+- 0 10497 9383"/>
              <a:gd name="T187" fmla="*/ 10497 h 2429"/>
              <a:gd name="T188" fmla="+- 0 22041 16666"/>
              <a:gd name="T189" fmla="*/ T188 w 6266"/>
              <a:gd name="T190" fmla="+- 0 10747 9383"/>
              <a:gd name="T191" fmla="*/ 10747 h 2429"/>
              <a:gd name="T192" fmla="+- 0 17455 16666"/>
              <a:gd name="T193" fmla="*/ T192 w 6266"/>
              <a:gd name="T194" fmla="+- 0 10869 9383"/>
              <a:gd name="T195" fmla="*/ 10869 h 2429"/>
              <a:gd name="T196" fmla="+- 0 17324 16666"/>
              <a:gd name="T197" fmla="*/ T196 w 6266"/>
              <a:gd name="T198" fmla="+- 0 10986 9383"/>
              <a:gd name="T199" fmla="*/ 10986 h 2429"/>
              <a:gd name="T200" fmla="+- 0 17438 16666"/>
              <a:gd name="T201" fmla="*/ T200 w 6266"/>
              <a:gd name="T202" fmla="+- 0 11157 9383"/>
              <a:gd name="T203" fmla="*/ 11157 h 2429"/>
              <a:gd name="T204" fmla="+- 0 22024 16666"/>
              <a:gd name="T205" fmla="*/ T204 w 6266"/>
              <a:gd name="T206" fmla="+- 0 10960 9383"/>
              <a:gd name="T207" fmla="*/ 10960 h 2429"/>
              <a:gd name="T208" fmla="+- 0 22191 16666"/>
              <a:gd name="T209" fmla="*/ T208 w 6266"/>
              <a:gd name="T210" fmla="+- 0 11272 9383"/>
              <a:gd name="T211" fmla="*/ 11272 h 2429"/>
              <a:gd name="T212" fmla="+- 0 21747 16666"/>
              <a:gd name="T213" fmla="*/ T212 w 6266"/>
              <a:gd name="T214" fmla="+- 0 11359 9383"/>
              <a:gd name="T215" fmla="*/ 11359 h 242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Lst>
            <a:rect l="0" t="0" r="r" b="b"/>
            <a:pathLst>
              <a:path w="6266" h="2429" extrusionOk="0">
                <a:moveTo>
                  <a:pt x="283" y="1802"/>
                </a:moveTo>
                <a:cubicBezTo>
                  <a:pt x="265" y="1778"/>
                  <a:pt x="247" y="1753"/>
                  <a:pt x="228" y="1731"/>
                </a:cubicBezTo>
                <a:cubicBezTo>
                  <a:pt x="227" y="1730"/>
                  <a:pt x="225" y="1729"/>
                  <a:pt x="224" y="1728"/>
                </a:cubicBezTo>
                <a:cubicBezTo>
                  <a:pt x="205" y="1756"/>
                  <a:pt x="186" y="1783"/>
                  <a:pt x="170" y="1820"/>
                </a:cubicBezTo>
                <a:cubicBezTo>
                  <a:pt x="123" y="1927"/>
                  <a:pt x="84" y="2036"/>
                  <a:pt x="52" y="2148"/>
                </a:cubicBezTo>
                <a:cubicBezTo>
                  <a:pt x="29" y="2228"/>
                  <a:pt x="6" y="2313"/>
                  <a:pt x="0" y="2396"/>
                </a:cubicBezTo>
                <a:cubicBezTo>
                  <a:pt x="0" y="2415"/>
                  <a:pt x="0" y="2417"/>
                  <a:pt x="0" y="2428"/>
                </a:cubicBezTo>
                <a:cubicBezTo>
                  <a:pt x="13" y="2372"/>
                  <a:pt x="23" y="2317"/>
                  <a:pt x="30" y="2260"/>
                </a:cubicBezTo>
                <a:cubicBezTo>
                  <a:pt x="51" y="2096"/>
                  <a:pt x="66" y="1927"/>
                  <a:pt x="108" y="1767"/>
                </a:cubicBezTo>
                <a:cubicBezTo>
                  <a:pt x="146" y="1621"/>
                  <a:pt x="226" y="1448"/>
                  <a:pt x="382" y="1399"/>
                </a:cubicBezTo>
                <a:cubicBezTo>
                  <a:pt x="470" y="1372"/>
                  <a:pt x="558" y="1398"/>
                  <a:pt x="627" y="1457"/>
                </a:cubicBezTo>
                <a:cubicBezTo>
                  <a:pt x="739" y="1554"/>
                  <a:pt x="784" y="1699"/>
                  <a:pt x="802" y="1841"/>
                </a:cubicBezTo>
                <a:cubicBezTo>
                  <a:pt x="816" y="1950"/>
                  <a:pt x="826" y="2112"/>
                  <a:pt x="754" y="2205"/>
                </a:cubicBezTo>
                <a:cubicBezTo>
                  <a:pt x="719" y="2251"/>
                  <a:pt x="668" y="2262"/>
                  <a:pt x="613" y="2250"/>
                </a:cubicBezTo>
                <a:cubicBezTo>
                  <a:pt x="596" y="2244"/>
                  <a:pt x="578" y="2238"/>
                  <a:pt x="561" y="2232"/>
                </a:cubicBezTo>
              </a:path>
              <a:path w="6266" h="2429" extrusionOk="0">
                <a:moveTo>
                  <a:pt x="147" y="2002"/>
                </a:moveTo>
                <a:cubicBezTo>
                  <a:pt x="153" y="1999"/>
                  <a:pt x="161" y="1990"/>
                  <a:pt x="176" y="1987"/>
                </a:cubicBezTo>
                <a:cubicBezTo>
                  <a:pt x="295" y="1961"/>
                  <a:pt x="420" y="1960"/>
                  <a:pt x="540" y="1945"/>
                </a:cubicBezTo>
                <a:cubicBezTo>
                  <a:pt x="712" y="1923"/>
                  <a:pt x="881" y="1910"/>
                  <a:pt x="1054" y="1898"/>
                </a:cubicBezTo>
              </a:path>
              <a:path w="6266" h="2429" extrusionOk="0">
                <a:moveTo>
                  <a:pt x="5508" y="1553"/>
                </a:moveTo>
                <a:cubicBezTo>
                  <a:pt x="5510" y="1562"/>
                  <a:pt x="5507" y="1534"/>
                  <a:pt x="5508" y="1543"/>
                </a:cubicBezTo>
                <a:cubicBezTo>
                  <a:pt x="5514" y="1601"/>
                  <a:pt x="5522" y="1660"/>
                  <a:pt x="5530" y="1718"/>
                </a:cubicBezTo>
                <a:cubicBezTo>
                  <a:pt x="5551" y="1868"/>
                  <a:pt x="5560" y="2030"/>
                  <a:pt x="5546" y="2180"/>
                </a:cubicBezTo>
                <a:cubicBezTo>
                  <a:pt x="5525" y="2148"/>
                  <a:pt x="5513" y="2116"/>
                  <a:pt x="5504" y="2075"/>
                </a:cubicBezTo>
                <a:cubicBezTo>
                  <a:pt x="5471" y="1918"/>
                  <a:pt x="5465" y="1734"/>
                  <a:pt x="5513" y="1579"/>
                </a:cubicBezTo>
                <a:cubicBezTo>
                  <a:pt x="5546" y="1472"/>
                  <a:pt x="5636" y="1421"/>
                  <a:pt x="5742" y="1402"/>
                </a:cubicBezTo>
                <a:cubicBezTo>
                  <a:pt x="5827" y="1387"/>
                  <a:pt x="5931" y="1382"/>
                  <a:pt x="6008" y="1428"/>
                </a:cubicBezTo>
                <a:cubicBezTo>
                  <a:pt x="6089" y="1477"/>
                  <a:pt x="6088" y="1578"/>
                  <a:pt x="6029" y="1643"/>
                </a:cubicBezTo>
                <a:cubicBezTo>
                  <a:pt x="5939" y="1742"/>
                  <a:pt x="5789" y="1744"/>
                  <a:pt x="5666" y="1742"/>
                </a:cubicBezTo>
                <a:cubicBezTo>
                  <a:pt x="5654" y="1742"/>
                  <a:pt x="5641" y="1741"/>
                  <a:pt x="5629" y="1741"/>
                </a:cubicBezTo>
                <a:cubicBezTo>
                  <a:pt x="5753" y="1743"/>
                  <a:pt x="5881" y="1756"/>
                  <a:pt x="6002" y="1786"/>
                </a:cubicBezTo>
                <a:cubicBezTo>
                  <a:pt x="6087" y="1807"/>
                  <a:pt x="6195" y="1842"/>
                  <a:pt x="6246" y="1920"/>
                </a:cubicBezTo>
                <a:cubicBezTo>
                  <a:pt x="6282" y="1975"/>
                  <a:pt x="6265" y="2027"/>
                  <a:pt x="6211" y="2058"/>
                </a:cubicBezTo>
                <a:cubicBezTo>
                  <a:pt x="6117" y="2112"/>
                  <a:pt x="5993" y="2115"/>
                  <a:pt x="5888" y="2119"/>
                </a:cubicBezTo>
                <a:cubicBezTo>
                  <a:pt x="5791" y="2123"/>
                  <a:pt x="5655" y="2122"/>
                  <a:pt x="5573" y="2058"/>
                </a:cubicBezTo>
                <a:cubicBezTo>
                  <a:pt x="5561" y="2043"/>
                  <a:pt x="5549" y="2027"/>
                  <a:pt x="5537" y="2012"/>
                </a:cubicBezTo>
              </a:path>
              <a:path w="6266" h="2429" extrusionOk="0">
                <a:moveTo>
                  <a:pt x="727" y="1582"/>
                </a:moveTo>
                <a:cubicBezTo>
                  <a:pt x="734" y="1580"/>
                  <a:pt x="739" y="1581"/>
                  <a:pt x="746" y="1579"/>
                </a:cubicBezTo>
                <a:cubicBezTo>
                  <a:pt x="961" y="1509"/>
                  <a:pt x="1164" y="1384"/>
                  <a:pt x="1364" y="1282"/>
                </a:cubicBezTo>
                <a:cubicBezTo>
                  <a:pt x="1852" y="1032"/>
                  <a:pt x="2343" y="795"/>
                  <a:pt x="2859" y="609"/>
                </a:cubicBezTo>
                <a:cubicBezTo>
                  <a:pt x="3000" y="558"/>
                  <a:pt x="3145" y="513"/>
                  <a:pt x="3282" y="452"/>
                </a:cubicBezTo>
                <a:cubicBezTo>
                  <a:pt x="3335" y="428"/>
                  <a:pt x="3363" y="407"/>
                  <a:pt x="3402" y="370"/>
                </a:cubicBezTo>
                <a:cubicBezTo>
                  <a:pt x="3402" y="368"/>
                  <a:pt x="3402" y="365"/>
                  <a:pt x="3402" y="363"/>
                </a:cubicBezTo>
                <a:cubicBezTo>
                  <a:pt x="3375" y="361"/>
                  <a:pt x="3349" y="354"/>
                  <a:pt x="3321" y="354"/>
                </a:cubicBezTo>
                <a:cubicBezTo>
                  <a:pt x="3264" y="355"/>
                  <a:pt x="3208" y="366"/>
                  <a:pt x="3151" y="374"/>
                </a:cubicBezTo>
              </a:path>
              <a:path w="6266" h="2429" extrusionOk="0">
                <a:moveTo>
                  <a:pt x="3539" y="109"/>
                </a:moveTo>
                <a:cubicBezTo>
                  <a:pt x="3536" y="96"/>
                  <a:pt x="3533" y="84"/>
                  <a:pt x="3529" y="71"/>
                </a:cubicBezTo>
                <a:cubicBezTo>
                  <a:pt x="3501" y="73"/>
                  <a:pt x="3481" y="79"/>
                  <a:pt x="3453" y="95"/>
                </a:cubicBezTo>
                <a:cubicBezTo>
                  <a:pt x="3341" y="157"/>
                  <a:pt x="3232" y="261"/>
                  <a:pt x="3184" y="382"/>
                </a:cubicBezTo>
                <a:cubicBezTo>
                  <a:pt x="3169" y="420"/>
                  <a:pt x="3149" y="481"/>
                  <a:pt x="3189" y="511"/>
                </a:cubicBezTo>
                <a:cubicBezTo>
                  <a:pt x="3238" y="548"/>
                  <a:pt x="3340" y="528"/>
                  <a:pt x="3395" y="523"/>
                </a:cubicBezTo>
                <a:cubicBezTo>
                  <a:pt x="3463" y="514"/>
                  <a:pt x="3485" y="512"/>
                  <a:pt x="3529" y="503"/>
                </a:cubicBezTo>
              </a:path>
              <a:path w="6266" h="2429" extrusionOk="0">
                <a:moveTo>
                  <a:pt x="3745" y="795"/>
                </a:moveTo>
                <a:cubicBezTo>
                  <a:pt x="3737" y="793"/>
                  <a:pt x="3729" y="792"/>
                  <a:pt x="3721" y="790"/>
                </a:cubicBezTo>
                <a:cubicBezTo>
                  <a:pt x="3729" y="790"/>
                  <a:pt x="3732" y="783"/>
                  <a:pt x="3740" y="784"/>
                </a:cubicBezTo>
                <a:cubicBezTo>
                  <a:pt x="3802" y="792"/>
                  <a:pt x="3861" y="810"/>
                  <a:pt x="3919" y="835"/>
                </a:cubicBezTo>
                <a:cubicBezTo>
                  <a:pt x="4167" y="941"/>
                  <a:pt x="4395" y="1103"/>
                  <a:pt x="4623" y="1246"/>
                </a:cubicBezTo>
                <a:cubicBezTo>
                  <a:pt x="4884" y="1409"/>
                  <a:pt x="5141" y="1580"/>
                  <a:pt x="5408" y="1732"/>
                </a:cubicBezTo>
                <a:cubicBezTo>
                  <a:pt x="5448" y="1755"/>
                  <a:pt x="5490" y="1776"/>
                  <a:pt x="5533" y="1793"/>
                </a:cubicBezTo>
                <a:cubicBezTo>
                  <a:pt x="5564" y="1805"/>
                  <a:pt x="5593" y="1810"/>
                  <a:pt x="5625" y="1814"/>
                </a:cubicBezTo>
                <a:cubicBezTo>
                  <a:pt x="5632" y="1815"/>
                  <a:pt x="5640" y="1812"/>
                  <a:pt x="5647" y="1813"/>
                </a:cubicBezTo>
                <a:cubicBezTo>
                  <a:pt x="5648" y="1773"/>
                  <a:pt x="5649" y="1764"/>
                  <a:pt x="5641" y="1721"/>
                </a:cubicBezTo>
              </a:path>
              <a:path w="6266" h="2429" extrusionOk="0">
                <a:moveTo>
                  <a:pt x="3836" y="60"/>
                </a:moveTo>
                <a:cubicBezTo>
                  <a:pt x="3833" y="52"/>
                  <a:pt x="3841" y="38"/>
                  <a:pt x="3833" y="32"/>
                </a:cubicBezTo>
                <a:cubicBezTo>
                  <a:pt x="3817" y="21"/>
                  <a:pt x="3778" y="25"/>
                  <a:pt x="3761" y="25"/>
                </a:cubicBezTo>
                <a:cubicBezTo>
                  <a:pt x="3633" y="22"/>
                  <a:pt x="3504" y="29"/>
                  <a:pt x="3387" y="86"/>
                </a:cubicBezTo>
                <a:cubicBezTo>
                  <a:pt x="3345" y="106"/>
                  <a:pt x="3305" y="134"/>
                  <a:pt x="3268" y="161"/>
                </a:cubicBezTo>
                <a:cubicBezTo>
                  <a:pt x="3197" y="212"/>
                  <a:pt x="3132" y="271"/>
                  <a:pt x="3116" y="361"/>
                </a:cubicBezTo>
                <a:cubicBezTo>
                  <a:pt x="3103" y="437"/>
                  <a:pt x="3098" y="552"/>
                  <a:pt x="3149" y="616"/>
                </a:cubicBezTo>
                <a:cubicBezTo>
                  <a:pt x="3221" y="706"/>
                  <a:pt x="3375" y="730"/>
                  <a:pt x="3480" y="753"/>
                </a:cubicBezTo>
                <a:cubicBezTo>
                  <a:pt x="3548" y="768"/>
                  <a:pt x="3618" y="774"/>
                  <a:pt x="3687" y="780"/>
                </a:cubicBezTo>
                <a:cubicBezTo>
                  <a:pt x="3739" y="784"/>
                  <a:pt x="3791" y="785"/>
                  <a:pt x="3843" y="788"/>
                </a:cubicBezTo>
                <a:cubicBezTo>
                  <a:pt x="3860" y="789"/>
                  <a:pt x="3880" y="793"/>
                  <a:pt x="3893" y="795"/>
                </a:cubicBezTo>
                <a:cubicBezTo>
                  <a:pt x="3884" y="796"/>
                  <a:pt x="3862" y="798"/>
                  <a:pt x="3849" y="798"/>
                </a:cubicBezTo>
                <a:cubicBezTo>
                  <a:pt x="3791" y="799"/>
                  <a:pt x="3733" y="799"/>
                  <a:pt x="3675" y="797"/>
                </a:cubicBezTo>
                <a:cubicBezTo>
                  <a:pt x="3605" y="795"/>
                  <a:pt x="3532" y="789"/>
                  <a:pt x="3464" y="770"/>
                </a:cubicBezTo>
                <a:cubicBezTo>
                  <a:pt x="3395" y="751"/>
                  <a:pt x="3352" y="711"/>
                  <a:pt x="3330" y="643"/>
                </a:cubicBezTo>
                <a:cubicBezTo>
                  <a:pt x="3314" y="594"/>
                  <a:pt x="3307" y="547"/>
                  <a:pt x="3306" y="496"/>
                </a:cubicBezTo>
                <a:cubicBezTo>
                  <a:pt x="3304" y="390"/>
                  <a:pt x="3344" y="287"/>
                  <a:pt x="3422" y="213"/>
                </a:cubicBezTo>
                <a:cubicBezTo>
                  <a:pt x="3509" y="130"/>
                  <a:pt x="3641" y="67"/>
                  <a:pt x="3754" y="32"/>
                </a:cubicBezTo>
                <a:cubicBezTo>
                  <a:pt x="3774" y="26"/>
                  <a:pt x="3793" y="20"/>
                  <a:pt x="3812" y="11"/>
                </a:cubicBezTo>
                <a:cubicBezTo>
                  <a:pt x="3813" y="10"/>
                  <a:pt x="3814" y="8"/>
                  <a:pt x="3815" y="7"/>
                </a:cubicBezTo>
                <a:cubicBezTo>
                  <a:pt x="3807" y="6"/>
                  <a:pt x="3791" y="4"/>
                  <a:pt x="3781" y="3"/>
                </a:cubicBezTo>
                <a:cubicBezTo>
                  <a:pt x="3725" y="-2"/>
                  <a:pt x="3669" y="-1"/>
                  <a:pt x="3613" y="4"/>
                </a:cubicBezTo>
                <a:cubicBezTo>
                  <a:pt x="3542" y="11"/>
                  <a:pt x="3473" y="25"/>
                  <a:pt x="3407" y="53"/>
                </a:cubicBezTo>
                <a:cubicBezTo>
                  <a:pt x="3314" y="93"/>
                  <a:pt x="3254" y="188"/>
                  <a:pt x="3208" y="274"/>
                </a:cubicBezTo>
                <a:cubicBezTo>
                  <a:pt x="3159" y="366"/>
                  <a:pt x="3145" y="456"/>
                  <a:pt x="3151" y="559"/>
                </a:cubicBezTo>
                <a:cubicBezTo>
                  <a:pt x="3155" y="628"/>
                  <a:pt x="3172" y="688"/>
                  <a:pt x="3217" y="741"/>
                </a:cubicBezTo>
                <a:cubicBezTo>
                  <a:pt x="3244" y="773"/>
                  <a:pt x="3283" y="782"/>
                  <a:pt x="3324" y="784"/>
                </a:cubicBezTo>
                <a:cubicBezTo>
                  <a:pt x="3448" y="791"/>
                  <a:pt x="3583" y="793"/>
                  <a:pt x="3706" y="781"/>
                </a:cubicBezTo>
                <a:cubicBezTo>
                  <a:pt x="3729" y="779"/>
                  <a:pt x="3721" y="785"/>
                  <a:pt x="3727" y="777"/>
                </a:cubicBezTo>
                <a:cubicBezTo>
                  <a:pt x="3737" y="764"/>
                  <a:pt x="3728" y="761"/>
                  <a:pt x="3733" y="745"/>
                </a:cubicBezTo>
              </a:path>
              <a:path w="6266" h="2429" extrusionOk="0">
                <a:moveTo>
                  <a:pt x="979" y="664"/>
                </a:moveTo>
                <a:cubicBezTo>
                  <a:pt x="982" y="646"/>
                  <a:pt x="989" y="632"/>
                  <a:pt x="996" y="616"/>
                </a:cubicBezTo>
                <a:cubicBezTo>
                  <a:pt x="998" y="611"/>
                  <a:pt x="999" y="610"/>
                  <a:pt x="999" y="607"/>
                </a:cubicBezTo>
                <a:cubicBezTo>
                  <a:pt x="999" y="747"/>
                  <a:pt x="999" y="886"/>
                  <a:pt x="1003" y="1026"/>
                </a:cubicBezTo>
                <a:cubicBezTo>
                  <a:pt x="1004" y="1066"/>
                  <a:pt x="1004" y="1106"/>
                  <a:pt x="1004" y="1146"/>
                </a:cubicBezTo>
                <a:cubicBezTo>
                  <a:pt x="1004" y="1158"/>
                  <a:pt x="1002" y="1161"/>
                  <a:pt x="1009" y="1165"/>
                </a:cubicBezTo>
                <a:cubicBezTo>
                  <a:pt x="1030" y="1153"/>
                  <a:pt x="1043" y="1139"/>
                  <a:pt x="1061" y="1121"/>
                </a:cubicBezTo>
              </a:path>
              <a:path w="6266" h="2429" extrusionOk="0">
                <a:moveTo>
                  <a:pt x="1516" y="678"/>
                </a:moveTo>
                <a:cubicBezTo>
                  <a:pt x="1533" y="646"/>
                  <a:pt x="1561" y="604"/>
                  <a:pt x="1558" y="567"/>
                </a:cubicBezTo>
                <a:cubicBezTo>
                  <a:pt x="1554" y="564"/>
                  <a:pt x="1551" y="562"/>
                  <a:pt x="1547" y="559"/>
                </a:cubicBezTo>
                <a:cubicBezTo>
                  <a:pt x="1487" y="556"/>
                  <a:pt x="1431" y="574"/>
                  <a:pt x="1375" y="595"/>
                </a:cubicBezTo>
                <a:cubicBezTo>
                  <a:pt x="1280" y="631"/>
                  <a:pt x="1189" y="682"/>
                  <a:pt x="1105" y="739"/>
                </a:cubicBezTo>
                <a:cubicBezTo>
                  <a:pt x="1063" y="768"/>
                  <a:pt x="1002" y="803"/>
                  <a:pt x="977" y="851"/>
                </a:cubicBezTo>
                <a:cubicBezTo>
                  <a:pt x="976" y="856"/>
                  <a:pt x="975" y="860"/>
                  <a:pt x="974" y="865"/>
                </a:cubicBezTo>
                <a:cubicBezTo>
                  <a:pt x="1000" y="883"/>
                  <a:pt x="1013" y="891"/>
                  <a:pt x="1050" y="893"/>
                </a:cubicBezTo>
                <a:cubicBezTo>
                  <a:pt x="1138" y="898"/>
                  <a:pt x="1227" y="886"/>
                  <a:pt x="1314" y="897"/>
                </a:cubicBezTo>
                <a:cubicBezTo>
                  <a:pt x="1341" y="900"/>
                  <a:pt x="1371" y="909"/>
                  <a:pt x="1388" y="932"/>
                </a:cubicBezTo>
                <a:cubicBezTo>
                  <a:pt x="1405" y="955"/>
                  <a:pt x="1402" y="1003"/>
                  <a:pt x="1406" y="1030"/>
                </a:cubicBezTo>
                <a:cubicBezTo>
                  <a:pt x="1408" y="1043"/>
                  <a:pt x="1411" y="1083"/>
                  <a:pt x="1422" y="1092"/>
                </a:cubicBezTo>
                <a:cubicBezTo>
                  <a:pt x="1440" y="1108"/>
                  <a:pt x="1477" y="1098"/>
                  <a:pt x="1496" y="1090"/>
                </a:cubicBezTo>
                <a:cubicBezTo>
                  <a:pt x="1528" y="1072"/>
                  <a:pt x="1539" y="1066"/>
                  <a:pt x="1558" y="1050"/>
                </a:cubicBezTo>
              </a:path>
              <a:path w="6266" h="2429" extrusionOk="0">
                <a:moveTo>
                  <a:pt x="1814" y="724"/>
                </a:moveTo>
                <a:cubicBezTo>
                  <a:pt x="1814" y="714"/>
                  <a:pt x="1818" y="696"/>
                  <a:pt x="1812" y="687"/>
                </a:cubicBezTo>
                <a:cubicBezTo>
                  <a:pt x="1808" y="682"/>
                  <a:pt x="1792" y="681"/>
                  <a:pt x="1788" y="682"/>
                </a:cubicBezTo>
                <a:cubicBezTo>
                  <a:pt x="1766" y="685"/>
                  <a:pt x="1744" y="706"/>
                  <a:pt x="1730" y="721"/>
                </a:cubicBezTo>
                <a:cubicBezTo>
                  <a:pt x="1701" y="752"/>
                  <a:pt x="1686" y="794"/>
                  <a:pt x="1673" y="834"/>
                </a:cubicBezTo>
                <a:cubicBezTo>
                  <a:pt x="1663" y="865"/>
                  <a:pt x="1652" y="896"/>
                  <a:pt x="1686" y="912"/>
                </a:cubicBezTo>
                <a:cubicBezTo>
                  <a:pt x="1733" y="934"/>
                  <a:pt x="1787" y="924"/>
                  <a:pt x="1836" y="922"/>
                </a:cubicBezTo>
              </a:path>
              <a:path w="6266" h="2429" extrusionOk="0">
                <a:moveTo>
                  <a:pt x="4557" y="797"/>
                </a:moveTo>
                <a:cubicBezTo>
                  <a:pt x="4561" y="786"/>
                  <a:pt x="4569" y="776"/>
                  <a:pt x="4572" y="766"/>
                </a:cubicBezTo>
                <a:cubicBezTo>
                  <a:pt x="4572" y="763"/>
                  <a:pt x="4572" y="762"/>
                  <a:pt x="4572" y="760"/>
                </a:cubicBezTo>
                <a:cubicBezTo>
                  <a:pt x="4580" y="766"/>
                  <a:pt x="4585" y="764"/>
                  <a:pt x="4589" y="777"/>
                </a:cubicBezTo>
                <a:cubicBezTo>
                  <a:pt x="4603" y="819"/>
                  <a:pt x="4602" y="861"/>
                  <a:pt x="4603" y="905"/>
                </a:cubicBezTo>
                <a:cubicBezTo>
                  <a:pt x="4605" y="965"/>
                  <a:pt x="4607" y="1025"/>
                  <a:pt x="4605" y="1085"/>
                </a:cubicBezTo>
                <a:cubicBezTo>
                  <a:pt x="4604" y="1128"/>
                  <a:pt x="4598" y="1171"/>
                  <a:pt x="4592" y="1214"/>
                </a:cubicBezTo>
                <a:cubicBezTo>
                  <a:pt x="4588" y="1241"/>
                  <a:pt x="4586" y="1236"/>
                  <a:pt x="4610" y="1234"/>
                </a:cubicBezTo>
              </a:path>
              <a:path w="6266" h="2429" extrusionOk="0">
                <a:moveTo>
                  <a:pt x="4932" y="897"/>
                </a:moveTo>
                <a:cubicBezTo>
                  <a:pt x="4874" y="897"/>
                  <a:pt x="4818" y="899"/>
                  <a:pt x="4762" y="915"/>
                </a:cubicBezTo>
                <a:cubicBezTo>
                  <a:pt x="4696" y="933"/>
                  <a:pt x="4638" y="966"/>
                  <a:pt x="4580" y="1001"/>
                </a:cubicBezTo>
                <a:cubicBezTo>
                  <a:pt x="4559" y="1014"/>
                  <a:pt x="4514" y="1036"/>
                  <a:pt x="4518" y="1068"/>
                </a:cubicBezTo>
                <a:cubicBezTo>
                  <a:pt x="4520" y="1087"/>
                  <a:pt x="4559" y="1096"/>
                  <a:pt x="4572" y="1101"/>
                </a:cubicBezTo>
                <a:cubicBezTo>
                  <a:pt x="4616" y="1118"/>
                  <a:pt x="4662" y="1133"/>
                  <a:pt x="4705" y="1154"/>
                </a:cubicBezTo>
                <a:cubicBezTo>
                  <a:pt x="4743" y="1173"/>
                  <a:pt x="4785" y="1192"/>
                  <a:pt x="4819" y="1218"/>
                </a:cubicBezTo>
                <a:cubicBezTo>
                  <a:pt x="4846" y="1238"/>
                  <a:pt x="4861" y="1268"/>
                  <a:pt x="4885" y="1288"/>
                </a:cubicBezTo>
                <a:cubicBezTo>
                  <a:pt x="4904" y="1304"/>
                  <a:pt x="4925" y="1297"/>
                  <a:pt x="4950" y="1296"/>
                </a:cubicBezTo>
                <a:cubicBezTo>
                  <a:pt x="4987" y="1295"/>
                  <a:pt x="5002" y="1294"/>
                  <a:pt x="5028" y="1288"/>
                </a:cubicBezTo>
              </a:path>
              <a:path w="6266" h="2429" extrusionOk="0">
                <a:moveTo>
                  <a:pt x="5397" y="1161"/>
                </a:moveTo>
                <a:cubicBezTo>
                  <a:pt x="5397" y="1144"/>
                  <a:pt x="5397" y="1127"/>
                  <a:pt x="5397" y="1110"/>
                </a:cubicBezTo>
                <a:cubicBezTo>
                  <a:pt x="5369" y="1106"/>
                  <a:pt x="5351" y="1106"/>
                  <a:pt x="5322" y="1114"/>
                </a:cubicBezTo>
                <a:cubicBezTo>
                  <a:pt x="5272" y="1128"/>
                  <a:pt x="5236" y="1153"/>
                  <a:pt x="5213" y="1200"/>
                </a:cubicBezTo>
                <a:cubicBezTo>
                  <a:pt x="5198" y="1230"/>
                  <a:pt x="5179" y="1292"/>
                  <a:pt x="5197" y="1325"/>
                </a:cubicBezTo>
                <a:cubicBezTo>
                  <a:pt x="5224" y="1375"/>
                  <a:pt x="5330" y="1366"/>
                  <a:pt x="5375" y="1364"/>
                </a:cubicBezTo>
                <a:cubicBezTo>
                  <a:pt x="5400" y="1361"/>
                  <a:pt x="5425" y="1359"/>
                  <a:pt x="5450" y="1356"/>
                </a:cubicBezTo>
              </a:path>
              <a:path w="6266" h="2429" extrusionOk="0">
                <a:moveTo>
                  <a:pt x="762" y="1514"/>
                </a:moveTo>
                <a:cubicBezTo>
                  <a:pt x="772" y="1505"/>
                  <a:pt x="781" y="1497"/>
                  <a:pt x="789" y="1486"/>
                </a:cubicBezTo>
                <a:cubicBezTo>
                  <a:pt x="791" y="1483"/>
                  <a:pt x="793" y="1479"/>
                  <a:pt x="795" y="1477"/>
                </a:cubicBezTo>
                <a:cubicBezTo>
                  <a:pt x="778" y="1482"/>
                  <a:pt x="767" y="1488"/>
                  <a:pt x="752" y="1500"/>
                </a:cubicBezTo>
                <a:cubicBezTo>
                  <a:pt x="713" y="1530"/>
                  <a:pt x="686" y="1563"/>
                  <a:pt x="658" y="1603"/>
                </a:cubicBezTo>
                <a:cubicBezTo>
                  <a:pt x="630" y="1643"/>
                  <a:pt x="608" y="1683"/>
                  <a:pt x="597" y="1731"/>
                </a:cubicBezTo>
                <a:cubicBezTo>
                  <a:pt x="592" y="1756"/>
                  <a:pt x="588" y="1782"/>
                  <a:pt x="617" y="1789"/>
                </a:cubicBezTo>
                <a:cubicBezTo>
                  <a:pt x="663" y="1800"/>
                  <a:pt x="727" y="1784"/>
                  <a:pt x="772" y="1774"/>
                </a:cubicBezTo>
                <a:cubicBezTo>
                  <a:pt x="837" y="1760"/>
                  <a:pt x="902" y="1747"/>
                  <a:pt x="966" y="1729"/>
                </a:cubicBezTo>
              </a:path>
              <a:path w="6266" h="2429" extrusionOk="0">
                <a:moveTo>
                  <a:pt x="5668" y="1581"/>
                </a:moveTo>
                <a:cubicBezTo>
                  <a:pt x="5565" y="1581"/>
                  <a:pt x="5461" y="1583"/>
                  <a:pt x="5358" y="1577"/>
                </a:cubicBezTo>
                <a:cubicBezTo>
                  <a:pt x="5373" y="1585"/>
                  <a:pt x="5388" y="1592"/>
                  <a:pt x="5403" y="1603"/>
                </a:cubicBezTo>
                <a:cubicBezTo>
                  <a:pt x="5448" y="1636"/>
                  <a:pt x="5475" y="1680"/>
                  <a:pt x="5493" y="1732"/>
                </a:cubicBezTo>
                <a:cubicBezTo>
                  <a:pt x="5511" y="1782"/>
                  <a:pt x="5519" y="1836"/>
                  <a:pt x="5525" y="1889"/>
                </a:cubicBezTo>
                <a:cubicBezTo>
                  <a:pt x="5527" y="1909"/>
                  <a:pt x="5527" y="1928"/>
                  <a:pt x="5527" y="1948"/>
                </a:cubicBezTo>
                <a:cubicBezTo>
                  <a:pt x="5494" y="1955"/>
                  <a:pt x="5464" y="1955"/>
                  <a:pt x="5429" y="1956"/>
                </a:cubicBezTo>
                <a:cubicBezTo>
                  <a:pt x="5313" y="1959"/>
                  <a:pt x="5197" y="1963"/>
                  <a:pt x="5081" y="1976"/>
                </a:cubicBezTo>
                <a:cubicBezTo>
                  <a:pt x="4980" y="1987"/>
                  <a:pt x="4884" y="2014"/>
                  <a:pt x="4786" y="2040"/>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2" name=" 18"/>
          <p:cNvSpPr>
            <a:spLocks noRot="1" noChangeAspect="1" noEditPoints="1" noChangeArrowheads="1" noChangeShapeType="1" noTextEdit="1"/>
          </p:cNvSpPr>
          <p:nvPr/>
        </p:nvSpPr>
        <p:spPr bwMode="auto">
          <a:xfrm>
            <a:off x="3390900" y="4668838"/>
            <a:ext cx="241300" cy="311150"/>
          </a:xfrm>
          <a:custGeom>
            <a:avLst/>
            <a:gdLst>
              <a:gd name="T0" fmla="+- 0 9686 9417"/>
              <a:gd name="T1" fmla="*/ T0 w 672"/>
              <a:gd name="T2" fmla="+- 0 13090 12971"/>
              <a:gd name="T3" fmla="*/ 13090 h 863"/>
              <a:gd name="T4" fmla="+- 0 9686 9417"/>
              <a:gd name="T5" fmla="*/ T4 w 672"/>
              <a:gd name="T6" fmla="+- 0 13095 12971"/>
              <a:gd name="T7" fmla="*/ 13095 h 863"/>
              <a:gd name="T8" fmla="+- 0 9686 9417"/>
              <a:gd name="T9" fmla="*/ T8 w 672"/>
              <a:gd name="T10" fmla="+- 0 13093 12971"/>
              <a:gd name="T11" fmla="*/ 13093 h 863"/>
              <a:gd name="T12" fmla="+- 0 9686 9417"/>
              <a:gd name="T13" fmla="*/ T12 w 672"/>
              <a:gd name="T14" fmla="+- 0 13098 12971"/>
              <a:gd name="T15" fmla="*/ 13098 h 863"/>
              <a:gd name="T16" fmla="+- 0 9685 9417"/>
              <a:gd name="T17" fmla="*/ T16 w 672"/>
              <a:gd name="T18" fmla="+- 0 13173 12971"/>
              <a:gd name="T19" fmla="*/ 13173 h 863"/>
              <a:gd name="T20" fmla="+- 0 9682 9417"/>
              <a:gd name="T21" fmla="*/ T20 w 672"/>
              <a:gd name="T22" fmla="+- 0 13247 12971"/>
              <a:gd name="T23" fmla="*/ 13247 h 863"/>
              <a:gd name="T24" fmla="+- 0 9683 9417"/>
              <a:gd name="T25" fmla="*/ T24 w 672"/>
              <a:gd name="T26" fmla="+- 0 13322 12971"/>
              <a:gd name="T27" fmla="*/ 13322 h 863"/>
              <a:gd name="T28" fmla="+- 0 9685 9417"/>
              <a:gd name="T29" fmla="*/ T28 w 672"/>
              <a:gd name="T30" fmla="+- 0 13446 12971"/>
              <a:gd name="T31" fmla="*/ 13446 h 863"/>
              <a:gd name="T32" fmla="+- 0 9684 9417"/>
              <a:gd name="T33" fmla="*/ T32 w 672"/>
              <a:gd name="T34" fmla="+- 0 13570 12971"/>
              <a:gd name="T35" fmla="*/ 13570 h 863"/>
              <a:gd name="T36" fmla="+- 0 9656 9417"/>
              <a:gd name="T37" fmla="*/ T36 w 672"/>
              <a:gd name="T38" fmla="+- 0 13691 12971"/>
              <a:gd name="T39" fmla="*/ 13691 h 863"/>
              <a:gd name="T40" fmla="+- 0 9643 9417"/>
              <a:gd name="T41" fmla="*/ T40 w 672"/>
              <a:gd name="T42" fmla="+- 0 13748 12971"/>
              <a:gd name="T43" fmla="*/ 13748 h 863"/>
              <a:gd name="T44" fmla="+- 0 9622 9417"/>
              <a:gd name="T45" fmla="*/ T44 w 672"/>
              <a:gd name="T46" fmla="+- 0 13793 12971"/>
              <a:gd name="T47" fmla="*/ 13793 h 863"/>
              <a:gd name="T48" fmla="+- 0 9579 9417"/>
              <a:gd name="T49" fmla="*/ T48 w 672"/>
              <a:gd name="T50" fmla="+- 0 13830 12971"/>
              <a:gd name="T51" fmla="*/ 13830 h 863"/>
              <a:gd name="T52" fmla="+- 0 9520 9417"/>
              <a:gd name="T53" fmla="*/ T52 w 672"/>
              <a:gd name="T54" fmla="+- 0 13825 12971"/>
              <a:gd name="T55" fmla="*/ 13825 h 863"/>
              <a:gd name="T56" fmla="+- 0 9492 9417"/>
              <a:gd name="T57" fmla="*/ T56 w 672"/>
              <a:gd name="T58" fmla="+- 0 13778 12971"/>
              <a:gd name="T59" fmla="*/ 13778 h 863"/>
              <a:gd name="T60" fmla="+- 0 9469 9417"/>
              <a:gd name="T61" fmla="*/ T60 w 672"/>
              <a:gd name="T62" fmla="+- 0 13721 12971"/>
              <a:gd name="T63" fmla="*/ 13721 h 863"/>
              <a:gd name="T64" fmla="+- 0 9420 9417"/>
              <a:gd name="T65" fmla="*/ T64 w 672"/>
              <a:gd name="T66" fmla="+- 0 13602 12971"/>
              <a:gd name="T67" fmla="*/ 13602 h 863"/>
              <a:gd name="T68" fmla="+- 0 9409 9417"/>
              <a:gd name="T69" fmla="*/ T68 w 672"/>
              <a:gd name="T70" fmla="+- 0 13456 12971"/>
              <a:gd name="T71" fmla="*/ 13456 h 863"/>
              <a:gd name="T72" fmla="+- 0 9420 9417"/>
              <a:gd name="T73" fmla="*/ T72 w 672"/>
              <a:gd name="T74" fmla="+- 0 13329 12971"/>
              <a:gd name="T75" fmla="*/ 13329 h 863"/>
              <a:gd name="T76" fmla="+- 0 9429 9417"/>
              <a:gd name="T77" fmla="*/ T76 w 672"/>
              <a:gd name="T78" fmla="+- 0 13231 12971"/>
              <a:gd name="T79" fmla="*/ 13231 h 863"/>
              <a:gd name="T80" fmla="+- 0 9459 9417"/>
              <a:gd name="T81" fmla="*/ T80 w 672"/>
              <a:gd name="T82" fmla="+- 0 13115 12971"/>
              <a:gd name="T83" fmla="*/ 13115 h 863"/>
              <a:gd name="T84" fmla="+- 0 9536 9417"/>
              <a:gd name="T85" fmla="*/ T84 w 672"/>
              <a:gd name="T86" fmla="+- 0 13048 12971"/>
              <a:gd name="T87" fmla="*/ 13048 h 863"/>
              <a:gd name="T88" fmla="+- 0 9622 9417"/>
              <a:gd name="T89" fmla="*/ T88 w 672"/>
              <a:gd name="T90" fmla="+- 0 12973 12971"/>
              <a:gd name="T91" fmla="*/ 12973 h 863"/>
              <a:gd name="T92" fmla="+- 0 9762 9417"/>
              <a:gd name="T93" fmla="*/ T92 w 672"/>
              <a:gd name="T94" fmla="+- 0 12965 12971"/>
              <a:gd name="T95" fmla="*/ 12965 h 863"/>
              <a:gd name="T96" fmla="+- 0 9870 9417"/>
              <a:gd name="T97" fmla="*/ T96 w 672"/>
              <a:gd name="T98" fmla="+- 0 12975 12971"/>
              <a:gd name="T99" fmla="*/ 12975 h 863"/>
              <a:gd name="T100" fmla="+- 0 9950 9417"/>
              <a:gd name="T101" fmla="*/ T100 w 672"/>
              <a:gd name="T102" fmla="+- 0 12982 12971"/>
              <a:gd name="T103" fmla="*/ 12982 h 863"/>
              <a:gd name="T104" fmla="+- 0 10030 9417"/>
              <a:gd name="T105" fmla="*/ T104 w 672"/>
              <a:gd name="T106" fmla="+- 0 13009 12971"/>
              <a:gd name="T107" fmla="*/ 13009 h 863"/>
              <a:gd name="T108" fmla="+- 0 10070 9417"/>
              <a:gd name="T109" fmla="*/ T108 w 672"/>
              <a:gd name="T110" fmla="+- 0 13084 12971"/>
              <a:gd name="T111" fmla="*/ 13084 h 863"/>
              <a:gd name="T112" fmla="+- 0 10106 9417"/>
              <a:gd name="T113" fmla="*/ T112 w 672"/>
              <a:gd name="T114" fmla="+- 0 13151 12971"/>
              <a:gd name="T115" fmla="*/ 13151 h 863"/>
              <a:gd name="T116" fmla="+- 0 10087 9417"/>
              <a:gd name="T117" fmla="*/ T116 w 672"/>
              <a:gd name="T118" fmla="+- 0 13214 12971"/>
              <a:gd name="T119" fmla="*/ 13214 h 863"/>
              <a:gd name="T120" fmla="+- 0 10037 9417"/>
              <a:gd name="T121" fmla="*/ T120 w 672"/>
              <a:gd name="T122" fmla="+- 0 13265 12971"/>
              <a:gd name="T123" fmla="*/ 13265 h 863"/>
              <a:gd name="T124" fmla="+- 0 9970 9417"/>
              <a:gd name="T125" fmla="*/ T124 w 672"/>
              <a:gd name="T126" fmla="+- 0 13334 12971"/>
              <a:gd name="T127" fmla="*/ 13334 h 863"/>
              <a:gd name="T128" fmla="+- 0 9881 9417"/>
              <a:gd name="T129" fmla="*/ T128 w 672"/>
              <a:gd name="T130" fmla="+- 0 13368 12971"/>
              <a:gd name="T131" fmla="*/ 13368 h 863"/>
              <a:gd name="T132" fmla="+- 0 9796 9417"/>
              <a:gd name="T133" fmla="*/ T132 w 672"/>
              <a:gd name="T134" fmla="+- 0 13407 12971"/>
              <a:gd name="T135" fmla="*/ 13407 h 863"/>
              <a:gd name="T136" fmla="+- 0 9755 9417"/>
              <a:gd name="T137" fmla="*/ T136 w 672"/>
              <a:gd name="T138" fmla="+- 0 13426 12971"/>
              <a:gd name="T139" fmla="*/ 13426 h 863"/>
              <a:gd name="T140" fmla="+- 0 9713 9417"/>
              <a:gd name="T141" fmla="*/ T140 w 672"/>
              <a:gd name="T142" fmla="+- 0 13440 12971"/>
              <a:gd name="T143" fmla="*/ 13440 h 863"/>
              <a:gd name="T144" fmla="+- 0 9671 9417"/>
              <a:gd name="T145" fmla="*/ T144 w 672"/>
              <a:gd name="T146" fmla="+- 0 13455 12971"/>
              <a:gd name="T147" fmla="*/ 13455 h 863"/>
              <a:gd name="T148" fmla="+- 0 9666 9417"/>
              <a:gd name="T149" fmla="*/ T148 w 672"/>
              <a:gd name="T150" fmla="+- 0 13458 12971"/>
              <a:gd name="T151" fmla="*/ 13458 h 863"/>
              <a:gd name="T152" fmla="+- 0 9665 9417"/>
              <a:gd name="T153" fmla="*/ T152 w 672"/>
              <a:gd name="T154" fmla="+- 0 13459 12971"/>
              <a:gd name="T155" fmla="*/ 13459 h 863"/>
              <a:gd name="T156" fmla="+- 0 9662 9417"/>
              <a:gd name="T157" fmla="*/ T156 w 672"/>
              <a:gd name="T158" fmla="+- 0 13460 12971"/>
              <a:gd name="T159" fmla="*/ 13460 h 863"/>
              <a:gd name="T160" fmla="+- 0 9697 9417"/>
              <a:gd name="T161" fmla="*/ T160 w 672"/>
              <a:gd name="T162" fmla="+- 0 13464 12971"/>
              <a:gd name="T163" fmla="*/ 13464 h 863"/>
              <a:gd name="T164" fmla="+- 0 9731 9417"/>
              <a:gd name="T165" fmla="*/ T164 w 672"/>
              <a:gd name="T166" fmla="+- 0 13470 12971"/>
              <a:gd name="T167" fmla="*/ 13470 h 863"/>
              <a:gd name="T168" fmla="+- 0 9766 9417"/>
              <a:gd name="T169" fmla="*/ T168 w 672"/>
              <a:gd name="T170" fmla="+- 0 13475 12971"/>
              <a:gd name="T171" fmla="*/ 13475 h 863"/>
              <a:gd name="T172" fmla="+- 0 9849 9417"/>
              <a:gd name="T173" fmla="*/ T172 w 672"/>
              <a:gd name="T174" fmla="+- 0 13487 12971"/>
              <a:gd name="T175" fmla="*/ 13487 h 863"/>
              <a:gd name="T176" fmla="+- 0 9924 9417"/>
              <a:gd name="T177" fmla="*/ T176 w 672"/>
              <a:gd name="T178" fmla="+- 0 13508 12971"/>
              <a:gd name="T179" fmla="*/ 13508 h 863"/>
              <a:gd name="T180" fmla="+- 0 9995 9417"/>
              <a:gd name="T181" fmla="*/ T180 w 672"/>
              <a:gd name="T182" fmla="+- 0 13553 12971"/>
              <a:gd name="T183" fmla="*/ 13553 h 863"/>
              <a:gd name="T184" fmla="+- 0 10059 9417"/>
              <a:gd name="T185" fmla="*/ T184 w 672"/>
              <a:gd name="T186" fmla="+- 0 13594 12971"/>
              <a:gd name="T187" fmla="*/ 13594 h 863"/>
              <a:gd name="T188" fmla="+- 0 10086 9417"/>
              <a:gd name="T189" fmla="*/ T188 w 672"/>
              <a:gd name="T190" fmla="+- 0 13637 12971"/>
              <a:gd name="T191" fmla="*/ 13637 h 863"/>
              <a:gd name="T192" fmla="+- 0 10075 9417"/>
              <a:gd name="T193" fmla="*/ T192 w 672"/>
              <a:gd name="T194" fmla="+- 0 13710 12971"/>
              <a:gd name="T195" fmla="*/ 13710 h 863"/>
              <a:gd name="T196" fmla="+- 0 10008 9417"/>
              <a:gd name="T197" fmla="*/ T196 w 672"/>
              <a:gd name="T198" fmla="+- 0 13764 12971"/>
              <a:gd name="T199" fmla="*/ 13764 h 863"/>
              <a:gd name="T200" fmla="+- 0 9943 9417"/>
              <a:gd name="T201" fmla="*/ T200 w 672"/>
              <a:gd name="T202" fmla="+- 0 13780 12971"/>
              <a:gd name="T203" fmla="*/ 13780 h 863"/>
              <a:gd name="T204" fmla="+- 0 9856 9417"/>
              <a:gd name="T205" fmla="*/ T204 w 672"/>
              <a:gd name="T206" fmla="+- 0 13791 12971"/>
              <a:gd name="T207" fmla="*/ 13791 h 863"/>
              <a:gd name="T208" fmla="+- 0 9750 9417"/>
              <a:gd name="T209" fmla="*/ T208 w 672"/>
              <a:gd name="T210" fmla="+- 0 13804 12971"/>
              <a:gd name="T211" fmla="*/ 13804 h 863"/>
              <a:gd name="T212" fmla="+- 0 9587 9417"/>
              <a:gd name="T213" fmla="*/ T212 w 672"/>
              <a:gd name="T214" fmla="+- 0 13829 12971"/>
              <a:gd name="T215" fmla="*/ 13829 h 863"/>
              <a:gd name="T216" fmla="+- 0 9495 9417"/>
              <a:gd name="T217" fmla="*/ T216 w 672"/>
              <a:gd name="T218" fmla="+- 0 13757 12971"/>
              <a:gd name="T219" fmla="*/ 13757 h 863"/>
              <a:gd name="T220" fmla="+- 0 9443 9417"/>
              <a:gd name="T221" fmla="*/ T220 w 672"/>
              <a:gd name="T222" fmla="+- 0 13685 12971"/>
              <a:gd name="T223" fmla="*/ 13685 h 863"/>
              <a:gd name="T224" fmla="+- 0 9427 9417"/>
              <a:gd name="T225" fmla="*/ T224 w 672"/>
              <a:gd name="T226" fmla="+- 0 13652 12971"/>
              <a:gd name="T227" fmla="*/ 13652 h 863"/>
              <a:gd name="T228" fmla="+- 0 9439 9417"/>
              <a:gd name="T229" fmla="*/ T228 w 672"/>
              <a:gd name="T230" fmla="+- 0 13582 12971"/>
              <a:gd name="T231" fmla="*/ 13582 h 86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Lst>
            <a:rect l="0" t="0" r="r" b="b"/>
            <a:pathLst>
              <a:path w="672" h="863" extrusionOk="0">
                <a:moveTo>
                  <a:pt x="269" y="119"/>
                </a:moveTo>
                <a:cubicBezTo>
                  <a:pt x="269" y="124"/>
                  <a:pt x="269" y="122"/>
                  <a:pt x="269" y="127"/>
                </a:cubicBezTo>
                <a:cubicBezTo>
                  <a:pt x="268" y="202"/>
                  <a:pt x="265" y="276"/>
                  <a:pt x="266" y="351"/>
                </a:cubicBezTo>
                <a:cubicBezTo>
                  <a:pt x="268" y="475"/>
                  <a:pt x="267" y="599"/>
                  <a:pt x="239" y="720"/>
                </a:cubicBezTo>
                <a:cubicBezTo>
                  <a:pt x="226" y="777"/>
                  <a:pt x="205" y="822"/>
                  <a:pt x="162" y="859"/>
                </a:cubicBezTo>
                <a:cubicBezTo>
                  <a:pt x="103" y="854"/>
                  <a:pt x="75" y="807"/>
                  <a:pt x="52" y="750"/>
                </a:cubicBezTo>
                <a:cubicBezTo>
                  <a:pt x="3" y="631"/>
                  <a:pt x="-8" y="485"/>
                  <a:pt x="3" y="358"/>
                </a:cubicBezTo>
                <a:cubicBezTo>
                  <a:pt x="12" y="260"/>
                  <a:pt x="42" y="144"/>
                  <a:pt x="119" y="77"/>
                </a:cubicBezTo>
                <a:cubicBezTo>
                  <a:pt x="205" y="2"/>
                  <a:pt x="345" y="-6"/>
                  <a:pt x="453" y="4"/>
                </a:cubicBezTo>
                <a:cubicBezTo>
                  <a:pt x="533" y="11"/>
                  <a:pt x="613" y="38"/>
                  <a:pt x="653" y="113"/>
                </a:cubicBezTo>
                <a:cubicBezTo>
                  <a:pt x="689" y="180"/>
                  <a:pt x="670" y="243"/>
                  <a:pt x="620" y="294"/>
                </a:cubicBezTo>
                <a:cubicBezTo>
                  <a:pt x="553" y="363"/>
                  <a:pt x="464" y="397"/>
                  <a:pt x="379" y="436"/>
                </a:cubicBezTo>
                <a:cubicBezTo>
                  <a:pt x="338" y="455"/>
                  <a:pt x="296" y="469"/>
                  <a:pt x="254" y="484"/>
                </a:cubicBezTo>
                <a:cubicBezTo>
                  <a:pt x="249" y="487"/>
                  <a:pt x="248" y="488"/>
                  <a:pt x="245" y="489"/>
                </a:cubicBezTo>
                <a:cubicBezTo>
                  <a:pt x="280" y="493"/>
                  <a:pt x="314" y="499"/>
                  <a:pt x="349" y="504"/>
                </a:cubicBezTo>
                <a:cubicBezTo>
                  <a:pt x="432" y="516"/>
                  <a:pt x="507" y="537"/>
                  <a:pt x="578" y="582"/>
                </a:cubicBezTo>
                <a:cubicBezTo>
                  <a:pt x="642" y="623"/>
                  <a:pt x="669" y="666"/>
                  <a:pt x="658" y="739"/>
                </a:cubicBezTo>
                <a:cubicBezTo>
                  <a:pt x="591" y="793"/>
                  <a:pt x="526" y="809"/>
                  <a:pt x="439" y="820"/>
                </a:cubicBezTo>
                <a:cubicBezTo>
                  <a:pt x="333" y="833"/>
                  <a:pt x="170" y="858"/>
                  <a:pt x="78" y="786"/>
                </a:cubicBezTo>
                <a:cubicBezTo>
                  <a:pt x="26" y="714"/>
                  <a:pt x="10" y="681"/>
                  <a:pt x="22" y="611"/>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3" name=" 19"/>
          <p:cNvSpPr>
            <a:spLocks noRot="1" noChangeAspect="1" noEditPoints="1" noChangeArrowheads="1" noChangeShapeType="1" noTextEdit="1"/>
          </p:cNvSpPr>
          <p:nvPr/>
        </p:nvSpPr>
        <p:spPr bwMode="auto">
          <a:xfrm>
            <a:off x="3189288" y="5137150"/>
            <a:ext cx="666750" cy="309563"/>
          </a:xfrm>
          <a:custGeom>
            <a:avLst/>
            <a:gdLst>
              <a:gd name="T0" fmla="+- 0 8861 8861"/>
              <a:gd name="T1" fmla="*/ T0 w 1851"/>
              <a:gd name="T2" fmla="+- 0 14270 14270"/>
              <a:gd name="T3" fmla="*/ 14270 h 861"/>
              <a:gd name="T4" fmla="+- 0 8934 8861"/>
              <a:gd name="T5" fmla="*/ T4 w 1851"/>
              <a:gd name="T6" fmla="+- 0 14319 14270"/>
              <a:gd name="T7" fmla="*/ 14319 h 861"/>
              <a:gd name="T8" fmla="+- 0 9078 8861"/>
              <a:gd name="T9" fmla="*/ T8 w 1851"/>
              <a:gd name="T10" fmla="+- 0 14565 14270"/>
              <a:gd name="T11" fmla="*/ 14565 h 861"/>
              <a:gd name="T12" fmla="+- 0 9186 8861"/>
              <a:gd name="T13" fmla="*/ T12 w 1851"/>
              <a:gd name="T14" fmla="+- 0 14878 14270"/>
              <a:gd name="T15" fmla="*/ 14878 h 861"/>
              <a:gd name="T16" fmla="+- 0 9251 8861"/>
              <a:gd name="T17" fmla="*/ T16 w 1851"/>
              <a:gd name="T18" fmla="+- 0 15094 14270"/>
              <a:gd name="T19" fmla="*/ 15094 h 861"/>
              <a:gd name="T20" fmla="+- 0 9263 8861"/>
              <a:gd name="T21" fmla="*/ T20 w 1851"/>
              <a:gd name="T22" fmla="+- 0 15074 14270"/>
              <a:gd name="T23" fmla="*/ 15074 h 861"/>
              <a:gd name="T24" fmla="+- 0 9572 8861"/>
              <a:gd name="T25" fmla="*/ T24 w 1851"/>
              <a:gd name="T26" fmla="+- 0 14351 14270"/>
              <a:gd name="T27" fmla="*/ 14351 h 861"/>
              <a:gd name="T28" fmla="+- 0 9180 8861"/>
              <a:gd name="T29" fmla="*/ T28 w 1851"/>
              <a:gd name="T30" fmla="+- 0 14496 14270"/>
              <a:gd name="T31" fmla="*/ 14496 h 861"/>
              <a:gd name="T32" fmla="+- 0 8939 8861"/>
              <a:gd name="T33" fmla="*/ T32 w 1851"/>
              <a:gd name="T34" fmla="+- 0 14704 14270"/>
              <a:gd name="T35" fmla="*/ 14704 h 861"/>
              <a:gd name="T36" fmla="+- 0 8928 8861"/>
              <a:gd name="T37" fmla="*/ T36 w 1851"/>
              <a:gd name="T38" fmla="+- 0 14729 14270"/>
              <a:gd name="T39" fmla="*/ 14729 h 861"/>
              <a:gd name="T40" fmla="+- 0 9054 8861"/>
              <a:gd name="T41" fmla="*/ T40 w 1851"/>
              <a:gd name="T42" fmla="+- 0 14734 14270"/>
              <a:gd name="T43" fmla="*/ 14734 h 861"/>
              <a:gd name="T44" fmla="+- 0 9253 8861"/>
              <a:gd name="T45" fmla="*/ T44 w 1851"/>
              <a:gd name="T46" fmla="+- 0 14692 14270"/>
              <a:gd name="T47" fmla="*/ 14692 h 861"/>
              <a:gd name="T48" fmla="+- 0 9382 8861"/>
              <a:gd name="T49" fmla="*/ T48 w 1851"/>
              <a:gd name="T50" fmla="+- 0 14729 14270"/>
              <a:gd name="T51" fmla="*/ 14729 h 861"/>
              <a:gd name="T52" fmla="+- 0 9493 8861"/>
              <a:gd name="T53" fmla="*/ T52 w 1851"/>
              <a:gd name="T54" fmla="+- 0 14971 14270"/>
              <a:gd name="T55" fmla="*/ 14971 h 861"/>
              <a:gd name="T56" fmla="+- 0 9614 8861"/>
              <a:gd name="T57" fmla="*/ T56 w 1851"/>
              <a:gd name="T58" fmla="+- 0 15105 14270"/>
              <a:gd name="T59" fmla="*/ 15105 h 861"/>
              <a:gd name="T60" fmla="+- 0 9671 8861"/>
              <a:gd name="T61" fmla="*/ T60 w 1851"/>
              <a:gd name="T62" fmla="+- 0 15100 14270"/>
              <a:gd name="T63" fmla="*/ 15100 h 861"/>
              <a:gd name="T64" fmla="+- 0 10233 8861"/>
              <a:gd name="T65" fmla="*/ T64 w 1851"/>
              <a:gd name="T66" fmla="+- 0 14695 14270"/>
              <a:gd name="T67" fmla="*/ 14695 h 861"/>
              <a:gd name="T68" fmla="+- 0 10099 8861"/>
              <a:gd name="T69" fmla="*/ T68 w 1851"/>
              <a:gd name="T70" fmla="+- 0 14683 14270"/>
              <a:gd name="T71" fmla="*/ 14683 h 861"/>
              <a:gd name="T72" fmla="+- 0 10002 8861"/>
              <a:gd name="T73" fmla="*/ T72 w 1851"/>
              <a:gd name="T74" fmla="+- 0 14791 14270"/>
              <a:gd name="T75" fmla="*/ 14791 h 861"/>
              <a:gd name="T76" fmla="+- 0 10028 8861"/>
              <a:gd name="T77" fmla="*/ T76 w 1851"/>
              <a:gd name="T78" fmla="+- 0 14983 14270"/>
              <a:gd name="T79" fmla="*/ 14983 h 861"/>
              <a:gd name="T80" fmla="+- 0 10296 8861"/>
              <a:gd name="T81" fmla="*/ T80 w 1851"/>
              <a:gd name="T82" fmla="+- 0 15048 14270"/>
              <a:gd name="T83" fmla="*/ 15048 h 861"/>
              <a:gd name="T84" fmla="+- 0 10711 8861"/>
              <a:gd name="T85" fmla="*/ T84 w 1851"/>
              <a:gd name="T86" fmla="+- 0 14796 14270"/>
              <a:gd name="T87" fmla="*/ 14796 h 86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1851" h="861" extrusionOk="0">
                <a:moveTo>
                  <a:pt x="0" y="0"/>
                </a:moveTo>
                <a:cubicBezTo>
                  <a:pt x="28" y="12"/>
                  <a:pt x="50" y="25"/>
                  <a:pt x="73" y="49"/>
                </a:cubicBezTo>
                <a:cubicBezTo>
                  <a:pt x="140" y="118"/>
                  <a:pt x="181" y="207"/>
                  <a:pt x="217" y="295"/>
                </a:cubicBezTo>
                <a:cubicBezTo>
                  <a:pt x="259" y="397"/>
                  <a:pt x="293" y="503"/>
                  <a:pt x="325" y="608"/>
                </a:cubicBezTo>
                <a:cubicBezTo>
                  <a:pt x="347" y="680"/>
                  <a:pt x="369" y="752"/>
                  <a:pt x="390" y="824"/>
                </a:cubicBezTo>
                <a:cubicBezTo>
                  <a:pt x="405" y="877"/>
                  <a:pt x="399" y="852"/>
                  <a:pt x="402" y="804"/>
                </a:cubicBezTo>
              </a:path>
              <a:path w="1851" h="861" extrusionOk="0">
                <a:moveTo>
                  <a:pt x="711" y="81"/>
                </a:moveTo>
                <a:cubicBezTo>
                  <a:pt x="566" y="86"/>
                  <a:pt x="440" y="150"/>
                  <a:pt x="319" y="226"/>
                </a:cubicBezTo>
                <a:cubicBezTo>
                  <a:pt x="232" y="281"/>
                  <a:pt x="135" y="346"/>
                  <a:pt x="78" y="434"/>
                </a:cubicBezTo>
                <a:cubicBezTo>
                  <a:pt x="74" y="442"/>
                  <a:pt x="71" y="451"/>
                  <a:pt x="67" y="459"/>
                </a:cubicBezTo>
                <a:cubicBezTo>
                  <a:pt x="111" y="472"/>
                  <a:pt x="139" y="474"/>
                  <a:pt x="193" y="464"/>
                </a:cubicBezTo>
                <a:cubicBezTo>
                  <a:pt x="259" y="451"/>
                  <a:pt x="325" y="431"/>
                  <a:pt x="392" y="422"/>
                </a:cubicBezTo>
                <a:cubicBezTo>
                  <a:pt x="443" y="415"/>
                  <a:pt x="482" y="424"/>
                  <a:pt x="521" y="459"/>
                </a:cubicBezTo>
                <a:cubicBezTo>
                  <a:pt x="589" y="520"/>
                  <a:pt x="605" y="618"/>
                  <a:pt x="632" y="701"/>
                </a:cubicBezTo>
                <a:cubicBezTo>
                  <a:pt x="651" y="762"/>
                  <a:pt x="680" y="828"/>
                  <a:pt x="753" y="835"/>
                </a:cubicBezTo>
                <a:cubicBezTo>
                  <a:pt x="772" y="833"/>
                  <a:pt x="791" y="832"/>
                  <a:pt x="810" y="830"/>
                </a:cubicBezTo>
              </a:path>
              <a:path w="1851" h="861" extrusionOk="0">
                <a:moveTo>
                  <a:pt x="1372" y="425"/>
                </a:moveTo>
                <a:cubicBezTo>
                  <a:pt x="1329" y="415"/>
                  <a:pt x="1282" y="406"/>
                  <a:pt x="1238" y="413"/>
                </a:cubicBezTo>
                <a:cubicBezTo>
                  <a:pt x="1182" y="422"/>
                  <a:pt x="1153" y="471"/>
                  <a:pt x="1141" y="521"/>
                </a:cubicBezTo>
                <a:cubicBezTo>
                  <a:pt x="1126" y="582"/>
                  <a:pt x="1127" y="661"/>
                  <a:pt x="1167" y="713"/>
                </a:cubicBezTo>
                <a:cubicBezTo>
                  <a:pt x="1223" y="785"/>
                  <a:pt x="1354" y="796"/>
                  <a:pt x="1435" y="778"/>
                </a:cubicBezTo>
                <a:cubicBezTo>
                  <a:pt x="1605" y="741"/>
                  <a:pt x="1726" y="638"/>
                  <a:pt x="1850" y="526"/>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4" name=" 20"/>
          <p:cNvSpPr>
            <a:spLocks noRot="1" noChangeAspect="1" noEditPoints="1" noChangeArrowheads="1" noChangeShapeType="1" noTextEdit="1"/>
          </p:cNvSpPr>
          <p:nvPr/>
        </p:nvSpPr>
        <p:spPr bwMode="auto">
          <a:xfrm>
            <a:off x="1090613" y="5303838"/>
            <a:ext cx="530225" cy="290512"/>
          </a:xfrm>
          <a:custGeom>
            <a:avLst/>
            <a:gdLst>
              <a:gd name="T0" fmla="+- 0 3065 3030"/>
              <a:gd name="T1" fmla="*/ T0 w 1471"/>
              <a:gd name="T2" fmla="+- 0 14754 14731"/>
              <a:gd name="T3" fmla="*/ 14754 h 808"/>
              <a:gd name="T4" fmla="+- 0 3081 3030"/>
              <a:gd name="T5" fmla="*/ T4 w 1471"/>
              <a:gd name="T6" fmla="+- 0 14892 14731"/>
              <a:gd name="T7" fmla="*/ 14892 h 808"/>
              <a:gd name="T8" fmla="+- 0 3151 3030"/>
              <a:gd name="T9" fmla="*/ T8 w 1471"/>
              <a:gd name="T10" fmla="+- 0 15175 14731"/>
              <a:gd name="T11" fmla="*/ 15175 h 808"/>
              <a:gd name="T12" fmla="+- 0 3214 3030"/>
              <a:gd name="T13" fmla="*/ T12 w 1471"/>
              <a:gd name="T14" fmla="+- 0 15487 14731"/>
              <a:gd name="T15" fmla="*/ 15487 h 808"/>
              <a:gd name="T16" fmla="+- 0 3228 3030"/>
              <a:gd name="T17" fmla="*/ T16 w 1471"/>
              <a:gd name="T18" fmla="+- 0 15532 14731"/>
              <a:gd name="T19" fmla="*/ 15532 h 808"/>
              <a:gd name="T20" fmla="+- 0 3589 3030"/>
              <a:gd name="T21" fmla="*/ T20 w 1471"/>
              <a:gd name="T22" fmla="+- 0 14731 14731"/>
              <a:gd name="T23" fmla="*/ 14731 h 808"/>
              <a:gd name="T24" fmla="+- 0 3432 3030"/>
              <a:gd name="T25" fmla="*/ T24 w 1471"/>
              <a:gd name="T26" fmla="+- 0 14793 14731"/>
              <a:gd name="T27" fmla="*/ 14793 h 808"/>
              <a:gd name="T28" fmla="+- 0 3062 3030"/>
              <a:gd name="T29" fmla="*/ T28 w 1471"/>
              <a:gd name="T30" fmla="+- 0 15168 14731"/>
              <a:gd name="T31" fmla="*/ 15168 h 808"/>
              <a:gd name="T32" fmla="+- 0 3030 3030"/>
              <a:gd name="T33" fmla="*/ T32 w 1471"/>
              <a:gd name="T34" fmla="+- 0 15230 14731"/>
              <a:gd name="T35" fmla="*/ 15230 h 808"/>
              <a:gd name="T36" fmla="+- 0 3070 3030"/>
              <a:gd name="T37" fmla="*/ T36 w 1471"/>
              <a:gd name="T38" fmla="+- 0 15209 14731"/>
              <a:gd name="T39" fmla="*/ 15209 h 808"/>
              <a:gd name="T40" fmla="+- 0 3214 3030"/>
              <a:gd name="T41" fmla="*/ T40 w 1471"/>
              <a:gd name="T42" fmla="+- 0 15195 14731"/>
              <a:gd name="T43" fmla="*/ 15195 h 808"/>
              <a:gd name="T44" fmla="+- 0 3550 3030"/>
              <a:gd name="T45" fmla="*/ T44 w 1471"/>
              <a:gd name="T46" fmla="+- 0 15377 14731"/>
              <a:gd name="T47" fmla="*/ 15377 h 808"/>
              <a:gd name="T48" fmla="+- 0 3637 3030"/>
              <a:gd name="T49" fmla="*/ T48 w 1471"/>
              <a:gd name="T50" fmla="+- 0 15432 14731"/>
              <a:gd name="T51" fmla="*/ 15432 h 808"/>
              <a:gd name="T52" fmla="+- 0 3658 3030"/>
              <a:gd name="T53" fmla="*/ T52 w 1471"/>
              <a:gd name="T54" fmla="+- 0 15422 14731"/>
              <a:gd name="T55" fmla="*/ 15422 h 808"/>
              <a:gd name="T56" fmla="+- 0 4074 3030"/>
              <a:gd name="T57" fmla="*/ T56 w 1471"/>
              <a:gd name="T58" fmla="+- 0 15113 14731"/>
              <a:gd name="T59" fmla="*/ 15113 h 808"/>
              <a:gd name="T60" fmla="+- 0 3922 3030"/>
              <a:gd name="T61" fmla="*/ T60 w 1471"/>
              <a:gd name="T62" fmla="+- 0 15108 14731"/>
              <a:gd name="T63" fmla="*/ 15108 h 808"/>
              <a:gd name="T64" fmla="+- 0 3801 3030"/>
              <a:gd name="T65" fmla="*/ T64 w 1471"/>
              <a:gd name="T66" fmla="+- 0 15232 14731"/>
              <a:gd name="T67" fmla="*/ 15232 h 808"/>
              <a:gd name="T68" fmla="+- 0 3821 3030"/>
              <a:gd name="T69" fmla="*/ T68 w 1471"/>
              <a:gd name="T70" fmla="+- 0 15393 14731"/>
              <a:gd name="T71" fmla="*/ 15393 h 808"/>
              <a:gd name="T72" fmla="+- 0 4048 3030"/>
              <a:gd name="T73" fmla="*/ T72 w 1471"/>
              <a:gd name="T74" fmla="+- 0 15455 14731"/>
              <a:gd name="T75" fmla="*/ 15455 h 808"/>
              <a:gd name="T76" fmla="+- 0 4380 3030"/>
              <a:gd name="T77" fmla="*/ T76 w 1471"/>
              <a:gd name="T78" fmla="+- 0 15373 14731"/>
              <a:gd name="T79" fmla="*/ 15373 h 808"/>
              <a:gd name="T80" fmla="+- 0 4500 3030"/>
              <a:gd name="T81" fmla="*/ T80 w 1471"/>
              <a:gd name="T82" fmla="+- 0 15309 14731"/>
              <a:gd name="T83" fmla="*/ 15309 h 80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1471" h="808" extrusionOk="0">
                <a:moveTo>
                  <a:pt x="35" y="23"/>
                </a:moveTo>
                <a:cubicBezTo>
                  <a:pt x="36" y="70"/>
                  <a:pt x="42" y="115"/>
                  <a:pt x="51" y="161"/>
                </a:cubicBezTo>
                <a:cubicBezTo>
                  <a:pt x="69" y="257"/>
                  <a:pt x="96" y="350"/>
                  <a:pt x="121" y="444"/>
                </a:cubicBezTo>
                <a:cubicBezTo>
                  <a:pt x="148" y="547"/>
                  <a:pt x="167" y="651"/>
                  <a:pt x="184" y="756"/>
                </a:cubicBezTo>
                <a:cubicBezTo>
                  <a:pt x="187" y="775"/>
                  <a:pt x="189" y="783"/>
                  <a:pt x="198" y="801"/>
                </a:cubicBezTo>
              </a:path>
              <a:path w="1471" h="808" extrusionOk="0">
                <a:moveTo>
                  <a:pt x="559" y="0"/>
                </a:moveTo>
                <a:cubicBezTo>
                  <a:pt x="499" y="12"/>
                  <a:pt x="456" y="25"/>
                  <a:pt x="402" y="62"/>
                </a:cubicBezTo>
                <a:cubicBezTo>
                  <a:pt x="260" y="159"/>
                  <a:pt x="130" y="296"/>
                  <a:pt x="32" y="437"/>
                </a:cubicBezTo>
                <a:cubicBezTo>
                  <a:pt x="15" y="462"/>
                  <a:pt x="11" y="474"/>
                  <a:pt x="0" y="499"/>
                </a:cubicBezTo>
                <a:cubicBezTo>
                  <a:pt x="13" y="493"/>
                  <a:pt x="26" y="483"/>
                  <a:pt x="40" y="478"/>
                </a:cubicBezTo>
                <a:cubicBezTo>
                  <a:pt x="83" y="461"/>
                  <a:pt x="139" y="457"/>
                  <a:pt x="184" y="464"/>
                </a:cubicBezTo>
                <a:cubicBezTo>
                  <a:pt x="313" y="483"/>
                  <a:pt x="425" y="561"/>
                  <a:pt x="520" y="646"/>
                </a:cubicBezTo>
                <a:cubicBezTo>
                  <a:pt x="546" y="669"/>
                  <a:pt x="569" y="700"/>
                  <a:pt x="607" y="701"/>
                </a:cubicBezTo>
                <a:cubicBezTo>
                  <a:pt x="618" y="701"/>
                  <a:pt x="623" y="699"/>
                  <a:pt x="628" y="691"/>
                </a:cubicBezTo>
              </a:path>
              <a:path w="1471" h="808" extrusionOk="0">
                <a:moveTo>
                  <a:pt x="1044" y="382"/>
                </a:moveTo>
                <a:cubicBezTo>
                  <a:pt x="994" y="377"/>
                  <a:pt x="942" y="371"/>
                  <a:pt x="892" y="377"/>
                </a:cubicBezTo>
                <a:cubicBezTo>
                  <a:pt x="821" y="386"/>
                  <a:pt x="779" y="431"/>
                  <a:pt x="771" y="501"/>
                </a:cubicBezTo>
                <a:cubicBezTo>
                  <a:pt x="765" y="551"/>
                  <a:pt x="760" y="618"/>
                  <a:pt x="791" y="662"/>
                </a:cubicBezTo>
                <a:cubicBezTo>
                  <a:pt x="838" y="730"/>
                  <a:pt x="946" y="728"/>
                  <a:pt x="1018" y="724"/>
                </a:cubicBezTo>
                <a:cubicBezTo>
                  <a:pt x="1135" y="717"/>
                  <a:pt x="1242" y="684"/>
                  <a:pt x="1350" y="642"/>
                </a:cubicBezTo>
                <a:cubicBezTo>
                  <a:pt x="1398" y="624"/>
                  <a:pt x="1431" y="609"/>
                  <a:pt x="1470" y="578"/>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5" name=" 21"/>
          <p:cNvSpPr>
            <a:spLocks noRot="1" noChangeAspect="1" noEditPoints="1" noChangeArrowheads="1" noChangeShapeType="1" noTextEdit="1"/>
          </p:cNvSpPr>
          <p:nvPr/>
        </p:nvSpPr>
        <p:spPr bwMode="auto">
          <a:xfrm>
            <a:off x="6900863" y="3814763"/>
            <a:ext cx="654050" cy="146050"/>
          </a:xfrm>
          <a:custGeom>
            <a:avLst/>
            <a:gdLst>
              <a:gd name="T0" fmla="+- 0 19418 19169"/>
              <a:gd name="T1" fmla="*/ T0 w 1817"/>
              <a:gd name="T2" fmla="+- 0 10800 10597"/>
              <a:gd name="T3" fmla="*/ 10800 h 407"/>
              <a:gd name="T4" fmla="+- 0 19684 19169"/>
              <a:gd name="T5" fmla="*/ T4 w 1817"/>
              <a:gd name="T6" fmla="+- 0 10744 10597"/>
              <a:gd name="T7" fmla="*/ 10744 h 407"/>
              <a:gd name="T8" fmla="+- 0 20325 19169"/>
              <a:gd name="T9" fmla="*/ T8 w 1817"/>
              <a:gd name="T10" fmla="+- 0 10671 10597"/>
              <a:gd name="T11" fmla="*/ 10671 h 407"/>
              <a:gd name="T12" fmla="+- 0 20803 19169"/>
              <a:gd name="T13" fmla="*/ T12 w 1817"/>
              <a:gd name="T14" fmla="+- 0 10636 10597"/>
              <a:gd name="T15" fmla="*/ 10636 h 407"/>
              <a:gd name="T16" fmla="+- 0 20978 19169"/>
              <a:gd name="T17" fmla="*/ T16 w 1817"/>
              <a:gd name="T18" fmla="+- 0 10611 10597"/>
              <a:gd name="T19" fmla="*/ 10611 h 407"/>
              <a:gd name="T20" fmla="+- 0 20946 19169"/>
              <a:gd name="T21" fmla="*/ T20 w 1817"/>
              <a:gd name="T22" fmla="+- 0 10597 10597"/>
              <a:gd name="T23" fmla="*/ 10597 h 407"/>
              <a:gd name="T24" fmla="+- 0 19290 19169"/>
              <a:gd name="T25" fmla="*/ T24 w 1817"/>
              <a:gd name="T26" fmla="+- 0 10949 10597"/>
              <a:gd name="T27" fmla="*/ 10949 h 407"/>
              <a:gd name="T28" fmla="+- 0 19172 19169"/>
              <a:gd name="T29" fmla="*/ T28 w 1817"/>
              <a:gd name="T30" fmla="+- 0 10999 10597"/>
              <a:gd name="T31" fmla="*/ 10999 h 407"/>
              <a:gd name="T32" fmla="+- 0 19169 19169"/>
              <a:gd name="T33" fmla="*/ T32 w 1817"/>
              <a:gd name="T34" fmla="+- 0 11001 10597"/>
              <a:gd name="T35" fmla="*/ 11001 h 407"/>
              <a:gd name="T36" fmla="+- 0 19224 19169"/>
              <a:gd name="T37" fmla="*/ T36 w 1817"/>
              <a:gd name="T38" fmla="+- 0 11001 10597"/>
              <a:gd name="T39" fmla="*/ 11001 h 407"/>
              <a:gd name="T40" fmla="+- 0 20369 19169"/>
              <a:gd name="T41" fmla="*/ T40 w 1817"/>
              <a:gd name="T42" fmla="+- 0 10837 10597"/>
              <a:gd name="T43" fmla="*/ 10837 h 407"/>
              <a:gd name="T44" fmla="+- 0 20616 19169"/>
              <a:gd name="T45" fmla="*/ T44 w 1817"/>
              <a:gd name="T46" fmla="+- 0 10774 10597"/>
              <a:gd name="T47" fmla="*/ 10774 h 407"/>
              <a:gd name="T48" fmla="+- 0 20637 19169"/>
              <a:gd name="T49" fmla="*/ T48 w 1817"/>
              <a:gd name="T50" fmla="+- 0 10753 10597"/>
              <a:gd name="T51" fmla="*/ 10753 h 407"/>
              <a:gd name="T52" fmla="+- 0 20579 19169"/>
              <a:gd name="T53" fmla="*/ T52 w 1817"/>
              <a:gd name="T54" fmla="+- 0 10721 10597"/>
              <a:gd name="T55" fmla="*/ 10721 h 407"/>
              <a:gd name="T56" fmla="+- 0 20488 19169"/>
              <a:gd name="T57" fmla="*/ T56 w 1817"/>
              <a:gd name="T58" fmla="+- 0 10701 10597"/>
              <a:gd name="T59" fmla="*/ 10701 h 407"/>
              <a:gd name="T60" fmla="+- 0 20440 19169"/>
              <a:gd name="T61" fmla="*/ T60 w 1817"/>
              <a:gd name="T62" fmla="+- 0 10694 10597"/>
              <a:gd name="T63" fmla="*/ 10694 h 40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817" h="407" extrusionOk="0">
                <a:moveTo>
                  <a:pt x="249" y="203"/>
                </a:moveTo>
                <a:cubicBezTo>
                  <a:pt x="337" y="175"/>
                  <a:pt x="424" y="160"/>
                  <a:pt x="515" y="147"/>
                </a:cubicBezTo>
                <a:cubicBezTo>
                  <a:pt x="728" y="116"/>
                  <a:pt x="942" y="91"/>
                  <a:pt x="1156" y="74"/>
                </a:cubicBezTo>
                <a:cubicBezTo>
                  <a:pt x="1315" y="61"/>
                  <a:pt x="1475" y="52"/>
                  <a:pt x="1634" y="39"/>
                </a:cubicBezTo>
                <a:cubicBezTo>
                  <a:pt x="1646" y="38"/>
                  <a:pt x="1801" y="35"/>
                  <a:pt x="1809" y="14"/>
                </a:cubicBezTo>
                <a:cubicBezTo>
                  <a:pt x="1817" y="-6"/>
                  <a:pt x="1801" y="7"/>
                  <a:pt x="1777" y="0"/>
                </a:cubicBezTo>
              </a:path>
              <a:path w="1817" h="407" extrusionOk="0">
                <a:moveTo>
                  <a:pt x="121" y="352"/>
                </a:moveTo>
                <a:cubicBezTo>
                  <a:pt x="81" y="367"/>
                  <a:pt x="41" y="382"/>
                  <a:pt x="3" y="402"/>
                </a:cubicBezTo>
                <a:cubicBezTo>
                  <a:pt x="2" y="403"/>
                  <a:pt x="1" y="403"/>
                  <a:pt x="0" y="404"/>
                </a:cubicBezTo>
                <a:cubicBezTo>
                  <a:pt x="11" y="404"/>
                  <a:pt x="43" y="405"/>
                  <a:pt x="55" y="404"/>
                </a:cubicBezTo>
                <a:cubicBezTo>
                  <a:pt x="438" y="376"/>
                  <a:pt x="823" y="313"/>
                  <a:pt x="1200" y="240"/>
                </a:cubicBezTo>
                <a:cubicBezTo>
                  <a:pt x="1273" y="226"/>
                  <a:pt x="1382" y="218"/>
                  <a:pt x="1447" y="177"/>
                </a:cubicBezTo>
                <a:cubicBezTo>
                  <a:pt x="1461" y="167"/>
                  <a:pt x="1465" y="166"/>
                  <a:pt x="1468" y="156"/>
                </a:cubicBezTo>
                <a:cubicBezTo>
                  <a:pt x="1450" y="145"/>
                  <a:pt x="1435" y="132"/>
                  <a:pt x="1410" y="124"/>
                </a:cubicBezTo>
                <a:cubicBezTo>
                  <a:pt x="1381" y="114"/>
                  <a:pt x="1349" y="110"/>
                  <a:pt x="1319" y="104"/>
                </a:cubicBezTo>
                <a:cubicBezTo>
                  <a:pt x="1302" y="101"/>
                  <a:pt x="1288" y="99"/>
                  <a:pt x="1271" y="97"/>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6" name=" 22"/>
          <p:cNvSpPr>
            <a:spLocks noRot="1" noChangeAspect="1" noEditPoints="1" noChangeArrowheads="1" noChangeShapeType="1" noTextEdit="1"/>
          </p:cNvSpPr>
          <p:nvPr/>
        </p:nvSpPr>
        <p:spPr bwMode="auto">
          <a:xfrm>
            <a:off x="5932488" y="4318000"/>
            <a:ext cx="531812" cy="153988"/>
          </a:xfrm>
          <a:custGeom>
            <a:avLst/>
            <a:gdLst>
              <a:gd name="T0" fmla="+- 0 16711 16478"/>
              <a:gd name="T1" fmla="*/ T0 w 1480"/>
              <a:gd name="T2" fmla="+- 0 12304 11994"/>
              <a:gd name="T3" fmla="*/ 12304 h 428"/>
              <a:gd name="T4" fmla="+- 0 16792 16478"/>
              <a:gd name="T5" fmla="*/ T4 w 1480"/>
              <a:gd name="T6" fmla="+- 0 12257 11994"/>
              <a:gd name="T7" fmla="*/ 12257 h 428"/>
              <a:gd name="T8" fmla="+- 0 16789 16478"/>
              <a:gd name="T9" fmla="*/ T8 w 1480"/>
              <a:gd name="T10" fmla="+- 0 12240 11994"/>
              <a:gd name="T11" fmla="*/ 12240 h 428"/>
              <a:gd name="T12" fmla="+- 0 16738 16478"/>
              <a:gd name="T13" fmla="*/ T12 w 1480"/>
              <a:gd name="T14" fmla="+- 0 12239 11994"/>
              <a:gd name="T15" fmla="*/ 12239 h 428"/>
              <a:gd name="T16" fmla="+- 0 16721 16478"/>
              <a:gd name="T17" fmla="*/ T16 w 1480"/>
              <a:gd name="T18" fmla="+- 0 12239 11994"/>
              <a:gd name="T19" fmla="*/ 12239 h 428"/>
              <a:gd name="T20" fmla="+- 0 16842 16478"/>
              <a:gd name="T21" fmla="*/ T20 w 1480"/>
              <a:gd name="T22" fmla="+- 0 12222 11994"/>
              <a:gd name="T23" fmla="*/ 12222 h 428"/>
              <a:gd name="T24" fmla="+- 0 17282 16478"/>
              <a:gd name="T25" fmla="*/ T24 w 1480"/>
              <a:gd name="T26" fmla="+- 0 12137 11994"/>
              <a:gd name="T27" fmla="*/ 12137 h 428"/>
              <a:gd name="T28" fmla="+- 0 17939 16478"/>
              <a:gd name="T29" fmla="*/ T28 w 1480"/>
              <a:gd name="T30" fmla="+- 0 12000 11994"/>
              <a:gd name="T31" fmla="*/ 12000 h 428"/>
              <a:gd name="T32" fmla="+- 0 17957 16478"/>
              <a:gd name="T33" fmla="*/ T32 w 1480"/>
              <a:gd name="T34" fmla="+- 0 11994 11994"/>
              <a:gd name="T35" fmla="*/ 11994 h 428"/>
              <a:gd name="T36" fmla="+- 0 17805 16478"/>
              <a:gd name="T37" fmla="*/ T36 w 1480"/>
              <a:gd name="T38" fmla="+- 0 12014 11994"/>
              <a:gd name="T39" fmla="*/ 12014 h 428"/>
              <a:gd name="T40" fmla="+- 0 16478 16478"/>
              <a:gd name="T41" fmla="*/ T40 w 1480"/>
              <a:gd name="T42" fmla="+- 0 12404 11994"/>
              <a:gd name="T43" fmla="*/ 12404 h 428"/>
              <a:gd name="T44" fmla="+- 0 16502 16478"/>
              <a:gd name="T45" fmla="*/ T44 w 1480"/>
              <a:gd name="T46" fmla="+- 0 12417 11994"/>
              <a:gd name="T47" fmla="*/ 12417 h 428"/>
              <a:gd name="T48" fmla="+- 0 16691 16478"/>
              <a:gd name="T49" fmla="*/ T48 w 1480"/>
              <a:gd name="T50" fmla="+- 0 12404 11994"/>
              <a:gd name="T51" fmla="*/ 12404 h 428"/>
              <a:gd name="T52" fmla="+- 0 17298 16478"/>
              <a:gd name="T53" fmla="*/ T52 w 1480"/>
              <a:gd name="T54" fmla="+- 0 12271 11994"/>
              <a:gd name="T55" fmla="*/ 12271 h 428"/>
              <a:gd name="T56" fmla="+- 0 17720 16478"/>
              <a:gd name="T57" fmla="*/ T56 w 1480"/>
              <a:gd name="T58" fmla="+- 0 12164 11994"/>
              <a:gd name="T59" fmla="*/ 12164 h 428"/>
              <a:gd name="T60" fmla="+- 0 17727 16478"/>
              <a:gd name="T61" fmla="*/ T60 w 1480"/>
              <a:gd name="T62" fmla="+- 0 12154 11994"/>
              <a:gd name="T63" fmla="*/ 12154 h 428"/>
              <a:gd name="T64" fmla="+- 0 17736 16478"/>
              <a:gd name="T65" fmla="*/ T64 w 1480"/>
              <a:gd name="T66" fmla="+- 0 12185 11994"/>
              <a:gd name="T67" fmla="*/ 12185 h 42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1480" h="428" extrusionOk="0">
                <a:moveTo>
                  <a:pt x="233" y="310"/>
                </a:moveTo>
                <a:cubicBezTo>
                  <a:pt x="255" y="300"/>
                  <a:pt x="305" y="288"/>
                  <a:pt x="314" y="263"/>
                </a:cubicBezTo>
                <a:cubicBezTo>
                  <a:pt x="316" y="257"/>
                  <a:pt x="318" y="250"/>
                  <a:pt x="311" y="246"/>
                </a:cubicBezTo>
                <a:cubicBezTo>
                  <a:pt x="299" y="240"/>
                  <a:pt x="273" y="245"/>
                  <a:pt x="260" y="245"/>
                </a:cubicBezTo>
                <a:cubicBezTo>
                  <a:pt x="250" y="245"/>
                  <a:pt x="249" y="245"/>
                  <a:pt x="243" y="245"/>
                </a:cubicBezTo>
                <a:cubicBezTo>
                  <a:pt x="284" y="240"/>
                  <a:pt x="324" y="235"/>
                  <a:pt x="364" y="228"/>
                </a:cubicBezTo>
                <a:cubicBezTo>
                  <a:pt x="512" y="204"/>
                  <a:pt x="657" y="172"/>
                  <a:pt x="804" y="143"/>
                </a:cubicBezTo>
                <a:cubicBezTo>
                  <a:pt x="1022" y="99"/>
                  <a:pt x="1245" y="63"/>
                  <a:pt x="1461" y="6"/>
                </a:cubicBezTo>
                <a:cubicBezTo>
                  <a:pt x="1467" y="4"/>
                  <a:pt x="1473" y="2"/>
                  <a:pt x="1479" y="0"/>
                </a:cubicBezTo>
                <a:cubicBezTo>
                  <a:pt x="1427" y="3"/>
                  <a:pt x="1379" y="11"/>
                  <a:pt x="1327" y="20"/>
                </a:cubicBezTo>
              </a:path>
              <a:path w="1480" h="428" extrusionOk="0">
                <a:moveTo>
                  <a:pt x="0" y="410"/>
                </a:moveTo>
                <a:cubicBezTo>
                  <a:pt x="3" y="411"/>
                  <a:pt x="13" y="422"/>
                  <a:pt x="24" y="423"/>
                </a:cubicBezTo>
                <a:cubicBezTo>
                  <a:pt x="88" y="431"/>
                  <a:pt x="150" y="421"/>
                  <a:pt x="213" y="410"/>
                </a:cubicBezTo>
                <a:cubicBezTo>
                  <a:pt x="417" y="374"/>
                  <a:pt x="619" y="324"/>
                  <a:pt x="820" y="277"/>
                </a:cubicBezTo>
                <a:cubicBezTo>
                  <a:pt x="961" y="244"/>
                  <a:pt x="1101" y="200"/>
                  <a:pt x="1242" y="170"/>
                </a:cubicBezTo>
                <a:cubicBezTo>
                  <a:pt x="1247" y="169"/>
                  <a:pt x="1245" y="158"/>
                  <a:pt x="1249" y="160"/>
                </a:cubicBezTo>
                <a:cubicBezTo>
                  <a:pt x="1261" y="165"/>
                  <a:pt x="1252" y="179"/>
                  <a:pt x="1258" y="191"/>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7" name=" 23"/>
          <p:cNvSpPr>
            <a:spLocks noRot="1" noChangeAspect="1" noEditPoints="1" noChangeArrowheads="1" noChangeShapeType="1" noTextEdit="1"/>
          </p:cNvSpPr>
          <p:nvPr/>
        </p:nvSpPr>
        <p:spPr bwMode="auto">
          <a:xfrm>
            <a:off x="7899400" y="4313238"/>
            <a:ext cx="515938" cy="111125"/>
          </a:xfrm>
          <a:custGeom>
            <a:avLst/>
            <a:gdLst>
              <a:gd name="T0" fmla="+- 0 22134 21944"/>
              <a:gd name="T1" fmla="*/ T0 w 1431"/>
              <a:gd name="T2" fmla="+- 0 12182 11983"/>
              <a:gd name="T3" fmla="*/ 12182 h 305"/>
              <a:gd name="T4" fmla="+- 0 22119 21944"/>
              <a:gd name="T5" fmla="*/ T4 w 1431"/>
              <a:gd name="T6" fmla="+- 0 12126 11983"/>
              <a:gd name="T7" fmla="*/ 12126 h 305"/>
              <a:gd name="T8" fmla="+- 0 22119 21944"/>
              <a:gd name="T9" fmla="*/ T8 w 1431"/>
              <a:gd name="T10" fmla="+- 0 12119 11983"/>
              <a:gd name="T11" fmla="*/ 12119 h 305"/>
              <a:gd name="T12" fmla="+- 0 22301 21944"/>
              <a:gd name="T13" fmla="*/ T12 w 1431"/>
              <a:gd name="T14" fmla="+- 0 12078 11983"/>
              <a:gd name="T15" fmla="*/ 12078 h 305"/>
              <a:gd name="T16" fmla="+- 0 23037 21944"/>
              <a:gd name="T17" fmla="*/ T16 w 1431"/>
              <a:gd name="T18" fmla="+- 0 12007 11983"/>
              <a:gd name="T19" fmla="*/ 12007 h 305"/>
              <a:gd name="T20" fmla="+- 0 23273 21944"/>
              <a:gd name="T21" fmla="*/ T20 w 1431"/>
              <a:gd name="T22" fmla="+- 0 11987 11983"/>
              <a:gd name="T23" fmla="*/ 11987 h 305"/>
              <a:gd name="T24" fmla="+- 0 23284 21944"/>
              <a:gd name="T25" fmla="*/ T24 w 1431"/>
              <a:gd name="T26" fmla="+- 0 11986 11983"/>
              <a:gd name="T27" fmla="*/ 11986 h 305"/>
              <a:gd name="T28" fmla="+- 0 23110 21944"/>
              <a:gd name="T29" fmla="*/ T28 w 1431"/>
              <a:gd name="T30" fmla="+- 0 11990 11983"/>
              <a:gd name="T31" fmla="*/ 11990 h 305"/>
              <a:gd name="T32" fmla="+- 0 21944 21944"/>
              <a:gd name="T33" fmla="*/ T32 w 1431"/>
              <a:gd name="T34" fmla="+- 0 12286 11983"/>
              <a:gd name="T35" fmla="*/ 12286 h 305"/>
              <a:gd name="T36" fmla="+- 0 22248 21944"/>
              <a:gd name="T37" fmla="*/ T36 w 1431"/>
              <a:gd name="T38" fmla="+- 0 12275 11983"/>
              <a:gd name="T39" fmla="*/ 12275 h 305"/>
              <a:gd name="T40" fmla="+- 0 23367 21944"/>
              <a:gd name="T41" fmla="*/ T40 w 1431"/>
              <a:gd name="T42" fmla="+- 0 12153 11983"/>
              <a:gd name="T43" fmla="*/ 12153 h 305"/>
              <a:gd name="T44" fmla="+- 0 23374 21944"/>
              <a:gd name="T45" fmla="*/ T44 w 1431"/>
              <a:gd name="T46" fmla="+- 0 12153 11983"/>
              <a:gd name="T47" fmla="*/ 12153 h 305"/>
              <a:gd name="T48" fmla="+- 0 23276 21944"/>
              <a:gd name="T49" fmla="*/ T48 w 1431"/>
              <a:gd name="T50" fmla="+- 0 12150 11983"/>
              <a:gd name="T51" fmla="*/ 12150 h 305"/>
              <a:gd name="T52" fmla="+- 0 23213 21944"/>
              <a:gd name="T53" fmla="*/ T52 w 1431"/>
              <a:gd name="T54" fmla="+- 0 12140 11983"/>
              <a:gd name="T55" fmla="*/ 12140 h 30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1431" h="305" extrusionOk="0">
                <a:moveTo>
                  <a:pt x="190" y="199"/>
                </a:moveTo>
                <a:cubicBezTo>
                  <a:pt x="185" y="180"/>
                  <a:pt x="178" y="162"/>
                  <a:pt x="175" y="143"/>
                </a:cubicBezTo>
                <a:cubicBezTo>
                  <a:pt x="175" y="141"/>
                  <a:pt x="175" y="138"/>
                  <a:pt x="175" y="136"/>
                </a:cubicBezTo>
                <a:cubicBezTo>
                  <a:pt x="235" y="115"/>
                  <a:pt x="292" y="105"/>
                  <a:pt x="357" y="95"/>
                </a:cubicBezTo>
                <a:cubicBezTo>
                  <a:pt x="601" y="58"/>
                  <a:pt x="847" y="42"/>
                  <a:pt x="1093" y="24"/>
                </a:cubicBezTo>
                <a:cubicBezTo>
                  <a:pt x="1172" y="18"/>
                  <a:pt x="1251" y="12"/>
                  <a:pt x="1329" y="4"/>
                </a:cubicBezTo>
                <a:cubicBezTo>
                  <a:pt x="1333" y="4"/>
                  <a:pt x="1336" y="3"/>
                  <a:pt x="1340" y="3"/>
                </a:cubicBezTo>
                <a:cubicBezTo>
                  <a:pt x="1281" y="2"/>
                  <a:pt x="1225" y="3"/>
                  <a:pt x="1166" y="7"/>
                </a:cubicBezTo>
              </a:path>
              <a:path w="1431" h="305" extrusionOk="0">
                <a:moveTo>
                  <a:pt x="0" y="303"/>
                </a:moveTo>
                <a:cubicBezTo>
                  <a:pt x="101" y="304"/>
                  <a:pt x="203" y="301"/>
                  <a:pt x="304" y="292"/>
                </a:cubicBezTo>
                <a:cubicBezTo>
                  <a:pt x="676" y="257"/>
                  <a:pt x="1048" y="172"/>
                  <a:pt x="1423" y="170"/>
                </a:cubicBezTo>
                <a:cubicBezTo>
                  <a:pt x="1425" y="170"/>
                  <a:pt x="1428" y="170"/>
                  <a:pt x="1430" y="170"/>
                </a:cubicBezTo>
                <a:cubicBezTo>
                  <a:pt x="1400" y="169"/>
                  <a:pt x="1364" y="170"/>
                  <a:pt x="1332" y="167"/>
                </a:cubicBezTo>
                <a:cubicBezTo>
                  <a:pt x="1311" y="164"/>
                  <a:pt x="1290" y="160"/>
                  <a:pt x="1269" y="157"/>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
          </a:xfrm>
        </p:spPr>
        <p:txBody>
          <a:bodyPr>
            <a:normAutofit fontScale="90000"/>
          </a:bodyPr>
          <a:lstStyle/>
          <a:p>
            <a:endParaRPr lang="en-US" dirty="0"/>
          </a:p>
        </p:txBody>
      </p:sp>
      <p:sp>
        <p:nvSpPr>
          <p:cNvPr id="3" name="Content Placeholder 2"/>
          <p:cNvSpPr>
            <a:spLocks noGrp="1"/>
          </p:cNvSpPr>
          <p:nvPr>
            <p:ph idx="1"/>
          </p:nvPr>
        </p:nvSpPr>
        <p:spPr>
          <a:xfrm>
            <a:off x="457200" y="381000"/>
            <a:ext cx="8229600" cy="5745163"/>
          </a:xfrm>
        </p:spPr>
        <p:txBody>
          <a:bodyPr>
            <a:normAutofit/>
          </a:bodyPr>
          <a:lstStyle/>
          <a:p>
            <a:r>
              <a:rPr lang="en-US" dirty="0"/>
              <a:t>For two parties </a:t>
            </a:r>
            <a:r>
              <a:rPr lang="en-US" b="1" dirty="0"/>
              <a:t>A</a:t>
            </a:r>
            <a:r>
              <a:rPr lang="en-US" dirty="0"/>
              <a:t> and </a:t>
            </a:r>
            <a:r>
              <a:rPr lang="en-US" b="1" dirty="0"/>
              <a:t>B</a:t>
            </a:r>
            <a:r>
              <a:rPr lang="en-US" dirty="0"/>
              <a:t>, key distribution can be achieved in a number of ways, as follows:</a:t>
            </a:r>
          </a:p>
          <a:p>
            <a:pPr lvl="1"/>
            <a:r>
              <a:rPr lang="en-US" b="1" dirty="0"/>
              <a:t>A</a:t>
            </a:r>
            <a:r>
              <a:rPr lang="en-US" dirty="0"/>
              <a:t> can select a key and physically deliver it to </a:t>
            </a:r>
            <a:r>
              <a:rPr lang="en-US" b="1" dirty="0"/>
              <a:t>B</a:t>
            </a:r>
            <a:r>
              <a:rPr lang="en-US" dirty="0"/>
              <a:t>.</a:t>
            </a:r>
          </a:p>
          <a:p>
            <a:pPr lvl="1"/>
            <a:r>
              <a:rPr lang="en-US" dirty="0"/>
              <a:t>A third party can select the key and physically deliver it to </a:t>
            </a:r>
            <a:r>
              <a:rPr lang="en-US" b="1" dirty="0"/>
              <a:t>A</a:t>
            </a:r>
            <a:r>
              <a:rPr lang="en-US" dirty="0"/>
              <a:t> and </a:t>
            </a:r>
            <a:r>
              <a:rPr lang="en-US" b="1" dirty="0"/>
              <a:t>B</a:t>
            </a:r>
            <a:r>
              <a:rPr lang="en-US" dirty="0"/>
              <a:t>.</a:t>
            </a:r>
          </a:p>
          <a:p>
            <a:pPr lvl="1"/>
            <a:r>
              <a:rPr lang="en-US" dirty="0"/>
              <a:t>If </a:t>
            </a:r>
            <a:r>
              <a:rPr lang="en-US" b="1" dirty="0"/>
              <a:t>A</a:t>
            </a:r>
            <a:r>
              <a:rPr lang="en-US" dirty="0"/>
              <a:t> and </a:t>
            </a:r>
            <a:r>
              <a:rPr lang="en-US" b="1" dirty="0"/>
              <a:t>B</a:t>
            </a:r>
            <a:r>
              <a:rPr lang="en-US" dirty="0"/>
              <a:t> have previously and recently used a key, one party can transmit the new key to the other, encrypted using the old key.</a:t>
            </a:r>
          </a:p>
          <a:p>
            <a:pPr lvl="1"/>
            <a:r>
              <a:rPr lang="en-US" dirty="0"/>
              <a:t>If </a:t>
            </a:r>
            <a:r>
              <a:rPr lang="en-US" b="1" dirty="0"/>
              <a:t>A</a:t>
            </a:r>
            <a:r>
              <a:rPr lang="en-US" dirty="0"/>
              <a:t> and </a:t>
            </a:r>
            <a:r>
              <a:rPr lang="en-US" b="1" dirty="0"/>
              <a:t>B</a:t>
            </a:r>
            <a:r>
              <a:rPr lang="en-US" dirty="0"/>
              <a:t> each has an encrypted connection to a third party </a:t>
            </a:r>
            <a:r>
              <a:rPr lang="en-US" b="1" dirty="0"/>
              <a:t>C</a:t>
            </a:r>
            <a:r>
              <a:rPr lang="en-US" dirty="0"/>
              <a:t>, </a:t>
            </a:r>
            <a:r>
              <a:rPr lang="en-US" b="1" dirty="0"/>
              <a:t>C</a:t>
            </a:r>
            <a:r>
              <a:rPr lang="en-US" dirty="0"/>
              <a:t> can deliver a key on the encrypted links to </a:t>
            </a:r>
            <a:r>
              <a:rPr lang="en-US" b="1" dirty="0"/>
              <a:t>A</a:t>
            </a:r>
            <a:r>
              <a:rPr lang="en-US" dirty="0"/>
              <a:t> and </a:t>
            </a:r>
            <a:r>
              <a:rPr lang="en-US" b="1" dirty="0"/>
              <a:t>B</a:t>
            </a:r>
            <a:r>
              <a:rPr lang="en-US"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990600"/>
            <a:ext cx="8229600" cy="152400"/>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5592763"/>
          </a:xfrm>
        </p:spPr>
        <p:txBody>
          <a:bodyPr>
            <a:normAutofit fontScale="92500" lnSpcReduction="10000"/>
          </a:bodyPr>
          <a:lstStyle/>
          <a:p>
            <a:r>
              <a:rPr lang="en-US" dirty="0"/>
              <a:t>Options 1 and 2 call for manual delivery of a key.</a:t>
            </a:r>
          </a:p>
          <a:p>
            <a:r>
              <a:rPr lang="en-US" dirty="0"/>
              <a:t>For link encryption, this is a reasonable requirement, because each link encryption device is going to be exchanging data only with its partner on the other end of the link.</a:t>
            </a:r>
          </a:p>
          <a:p>
            <a:r>
              <a:rPr lang="en-US" dirty="0"/>
              <a:t>In a distributed system, any given host or terminal may need to engage in exchanges with many other hosts and terminals over time.</a:t>
            </a:r>
          </a:p>
          <a:p>
            <a:r>
              <a:rPr lang="en-US" dirty="0"/>
              <a:t>If end-to-end encryption, then a key is needed for each pair of hosts on the network that wish to communicate. Thus, if there are </a:t>
            </a:r>
            <a:r>
              <a:rPr lang="en-US" b="1" dirty="0"/>
              <a:t>N</a:t>
            </a:r>
            <a:r>
              <a:rPr lang="en-US" dirty="0"/>
              <a:t> hosts, the number of required keys is </a:t>
            </a:r>
            <a:r>
              <a:rPr lang="en-US" b="1" dirty="0"/>
              <a:t>[N(N-1)]/2</a:t>
            </a:r>
            <a:r>
              <a:rPr lang="en-US" dirty="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45719"/>
          </a:xfrm>
        </p:spPr>
        <p:txBody>
          <a:bodyPr>
            <a:normAutofit fontScale="90000"/>
          </a:bodyPr>
          <a:lstStyle/>
          <a:p>
            <a:endParaRPr lang="en-US" dirty="0"/>
          </a:p>
        </p:txBody>
      </p:sp>
      <p:sp>
        <p:nvSpPr>
          <p:cNvPr id="3" name="Content Placeholder 2"/>
          <p:cNvSpPr>
            <a:spLocks noGrp="1"/>
          </p:cNvSpPr>
          <p:nvPr>
            <p:ph idx="1"/>
          </p:nvPr>
        </p:nvSpPr>
        <p:spPr>
          <a:xfrm>
            <a:off x="457200" y="304800"/>
            <a:ext cx="8229600" cy="5821363"/>
          </a:xfrm>
        </p:spPr>
        <p:txBody>
          <a:bodyPr/>
          <a:lstStyle/>
          <a:p>
            <a:r>
              <a:rPr lang="en-US" dirty="0"/>
              <a:t>Option 3 is a possibility for either link encryption or end-to-end encryption.</a:t>
            </a:r>
          </a:p>
          <a:p>
            <a:r>
              <a:rPr lang="en-US" dirty="0"/>
              <a:t>But if an attacker ever succeeds in gaining access to one key, then all subsequent keys will be revealed.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609600"/>
            <a:ext cx="8229600" cy="152400"/>
          </a:xfrm>
        </p:spPr>
        <p:txBody>
          <a:bodyPr>
            <a:normAutofit fontScale="90000"/>
          </a:bodyPr>
          <a:lstStyle/>
          <a:p>
            <a:endParaRPr lang="en-US" dirty="0"/>
          </a:p>
        </p:txBody>
      </p:sp>
      <p:sp>
        <p:nvSpPr>
          <p:cNvPr id="3" name="Content Placeholder 2"/>
          <p:cNvSpPr>
            <a:spLocks noGrp="1"/>
          </p:cNvSpPr>
          <p:nvPr>
            <p:ph idx="1"/>
          </p:nvPr>
        </p:nvSpPr>
        <p:spPr>
          <a:xfrm>
            <a:off x="457200" y="457200"/>
            <a:ext cx="8229600" cy="5668963"/>
          </a:xfrm>
        </p:spPr>
        <p:txBody>
          <a:bodyPr/>
          <a:lstStyle/>
          <a:p>
            <a:r>
              <a:rPr lang="en-US" dirty="0"/>
              <a:t>Option 4, In this scheme, a key distribution center is responsible for distributing keys to pairs of users as needed. </a:t>
            </a:r>
          </a:p>
          <a:p>
            <a:r>
              <a:rPr lang="en-US" dirty="0"/>
              <a:t>Each user must share a unique key with the key distribution center for purposes of key distribution.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Hierarchy</a:t>
            </a:r>
            <a:endParaRPr lang="en-US" dirty="0"/>
          </a:p>
        </p:txBody>
      </p:sp>
      <p:sp>
        <p:nvSpPr>
          <p:cNvPr id="3" name="Content Placeholder 2"/>
          <p:cNvSpPr>
            <a:spLocks noGrp="1"/>
          </p:cNvSpPr>
          <p:nvPr>
            <p:ph idx="1"/>
          </p:nvPr>
        </p:nvSpPr>
        <p:spPr/>
        <p:txBody>
          <a:bodyPr/>
          <a:lstStyle/>
          <a:p>
            <a:r>
              <a:rPr lang="en-US" dirty="0"/>
              <a:t>Typically have a hierarchy of keys.</a:t>
            </a:r>
          </a:p>
          <a:p>
            <a:r>
              <a:rPr lang="en-US" dirty="0"/>
              <a:t>Master key</a:t>
            </a:r>
          </a:p>
          <a:p>
            <a:pPr lvl="1"/>
            <a:r>
              <a:rPr lang="en-US" dirty="0"/>
              <a:t>Used to encrypt session keys</a:t>
            </a:r>
          </a:p>
          <a:p>
            <a:pPr lvl="1"/>
            <a:r>
              <a:rPr lang="en-US" dirty="0"/>
              <a:t>Shared by user &amp; key distribution center</a:t>
            </a:r>
          </a:p>
          <a:p>
            <a:r>
              <a:rPr lang="en-US" dirty="0"/>
              <a:t>Session key</a:t>
            </a:r>
          </a:p>
          <a:p>
            <a:pPr lvl="1"/>
            <a:r>
              <a:rPr lang="en-US" dirty="0"/>
              <a:t>Temporary key</a:t>
            </a:r>
          </a:p>
          <a:p>
            <a:pPr lvl="1"/>
            <a:r>
              <a:rPr lang="en-US" dirty="0"/>
              <a:t>Used for encryption of data between users</a:t>
            </a:r>
          </a:p>
          <a:p>
            <a:pPr lvl="1"/>
            <a:r>
              <a:rPr lang="en-US" dirty="0"/>
              <a:t>For one logical session then discarded</a:t>
            </a:r>
          </a:p>
        </p:txBody>
      </p:sp>
      <p:sp>
        <p:nvSpPr>
          <p:cNvPr id="2050" name=" 2"/>
          <p:cNvSpPr>
            <a:spLocks noRot="1" noChangeAspect="1" noEditPoints="1" noChangeArrowheads="1" noChangeShapeType="1" noTextEdit="1"/>
          </p:cNvSpPr>
          <p:nvPr/>
        </p:nvSpPr>
        <p:spPr bwMode="auto">
          <a:xfrm>
            <a:off x="5197475" y="3686175"/>
            <a:ext cx="2754313" cy="611188"/>
          </a:xfrm>
          <a:custGeom>
            <a:avLst/>
            <a:gdLst>
              <a:gd name="T0" fmla="+- 0 17870 14437"/>
              <a:gd name="T1" fmla="*/ T0 w 7652"/>
              <a:gd name="T2" fmla="+- 0 10519 10238"/>
              <a:gd name="T3" fmla="*/ 10519 h 1698"/>
              <a:gd name="T4" fmla="+- 0 17894 14437"/>
              <a:gd name="T5" fmla="*/ T4 w 7652"/>
              <a:gd name="T6" fmla="+- 0 10493 10238"/>
              <a:gd name="T7" fmla="*/ 10493 h 1698"/>
              <a:gd name="T8" fmla="+- 0 17623 14437"/>
              <a:gd name="T9" fmla="*/ T8 w 7652"/>
              <a:gd name="T10" fmla="+- 0 10483 10238"/>
              <a:gd name="T11" fmla="*/ 10483 h 1698"/>
              <a:gd name="T12" fmla="+- 0 17301 14437"/>
              <a:gd name="T13" fmla="*/ T12 w 7652"/>
              <a:gd name="T14" fmla="+- 0 10817 10238"/>
              <a:gd name="T15" fmla="*/ 10817 h 1698"/>
              <a:gd name="T16" fmla="+- 0 17593 14437"/>
              <a:gd name="T17" fmla="*/ T16 w 7652"/>
              <a:gd name="T18" fmla="+- 0 11030 10238"/>
              <a:gd name="T19" fmla="*/ 11030 h 1698"/>
              <a:gd name="T20" fmla="+- 0 18045 14437"/>
              <a:gd name="T21" fmla="*/ T20 w 7652"/>
              <a:gd name="T22" fmla="+- 0 10964 10238"/>
              <a:gd name="T23" fmla="*/ 10964 h 1698"/>
              <a:gd name="T24" fmla="+- 0 18293 14437"/>
              <a:gd name="T25" fmla="*/ T24 w 7652"/>
              <a:gd name="T26" fmla="+- 0 10724 10238"/>
              <a:gd name="T27" fmla="*/ 10724 h 1698"/>
              <a:gd name="T28" fmla="+- 0 18391 14437"/>
              <a:gd name="T29" fmla="*/ T28 w 7652"/>
              <a:gd name="T30" fmla="+- 0 10725 10238"/>
              <a:gd name="T31" fmla="*/ 10725 h 1698"/>
              <a:gd name="T32" fmla="+- 0 19264 14437"/>
              <a:gd name="T33" fmla="*/ T32 w 7652"/>
              <a:gd name="T34" fmla="+- 0 10612 10238"/>
              <a:gd name="T35" fmla="*/ 10612 h 1698"/>
              <a:gd name="T36" fmla="+- 0 19153 14437"/>
              <a:gd name="T37" fmla="*/ T36 w 7652"/>
              <a:gd name="T38" fmla="+- 0 10600 10238"/>
              <a:gd name="T39" fmla="*/ 10600 h 1698"/>
              <a:gd name="T40" fmla="+- 0 18958 14437"/>
              <a:gd name="T41" fmla="*/ T40 w 7652"/>
              <a:gd name="T42" fmla="+- 0 10493 10238"/>
              <a:gd name="T43" fmla="*/ 10493 h 1698"/>
              <a:gd name="T44" fmla="+- 0 19008 14437"/>
              <a:gd name="T45" fmla="*/ T44 w 7652"/>
              <a:gd name="T46" fmla="+- 0 10568 10238"/>
              <a:gd name="T47" fmla="*/ 10568 h 1698"/>
              <a:gd name="T48" fmla="+- 0 19296 14437"/>
              <a:gd name="T49" fmla="*/ T48 w 7652"/>
              <a:gd name="T50" fmla="+- 0 10687 10238"/>
              <a:gd name="T51" fmla="*/ 10687 h 1698"/>
              <a:gd name="T52" fmla="+- 0 19042 14437"/>
              <a:gd name="T53" fmla="*/ T52 w 7652"/>
              <a:gd name="T54" fmla="+- 0 10930 10238"/>
              <a:gd name="T55" fmla="*/ 10930 h 1698"/>
              <a:gd name="T56" fmla="+- 0 20014 14437"/>
              <a:gd name="T57" fmla="*/ T56 w 7652"/>
              <a:gd name="T58" fmla="+- 0 10422 10238"/>
              <a:gd name="T59" fmla="*/ 10422 h 1698"/>
              <a:gd name="T60" fmla="+- 0 20014 14437"/>
              <a:gd name="T61" fmla="*/ T60 w 7652"/>
              <a:gd name="T62" fmla="+- 0 10347 10238"/>
              <a:gd name="T63" fmla="*/ 10347 h 1698"/>
              <a:gd name="T64" fmla="+- 0 19928 14437"/>
              <a:gd name="T65" fmla="*/ T64 w 7652"/>
              <a:gd name="T66" fmla="+- 0 10851 10238"/>
              <a:gd name="T67" fmla="*/ 10851 h 1698"/>
              <a:gd name="T68" fmla="+- 0 19901 14437"/>
              <a:gd name="T69" fmla="*/ T68 w 7652"/>
              <a:gd name="T70" fmla="+- 0 11033 10238"/>
              <a:gd name="T71" fmla="*/ 11033 h 1698"/>
              <a:gd name="T72" fmla="+- 0 20437 14437"/>
              <a:gd name="T73" fmla="*/ T72 w 7652"/>
              <a:gd name="T74" fmla="+- 0 10427 10238"/>
              <a:gd name="T75" fmla="*/ 10427 h 1698"/>
              <a:gd name="T76" fmla="+- 0 20178 14437"/>
              <a:gd name="T77" fmla="*/ T76 w 7652"/>
              <a:gd name="T78" fmla="+- 0 10559 10238"/>
              <a:gd name="T79" fmla="*/ 10559 h 1698"/>
              <a:gd name="T80" fmla="+- 0 19924 14437"/>
              <a:gd name="T81" fmla="*/ T80 w 7652"/>
              <a:gd name="T82" fmla="+- 0 10740 10238"/>
              <a:gd name="T83" fmla="*/ 10740 h 1698"/>
              <a:gd name="T84" fmla="+- 0 19970 14437"/>
              <a:gd name="T85" fmla="*/ T84 w 7652"/>
              <a:gd name="T86" fmla="+- 0 10780 10238"/>
              <a:gd name="T87" fmla="*/ 10780 h 1698"/>
              <a:gd name="T88" fmla="+- 0 20208 14437"/>
              <a:gd name="T89" fmla="*/ T88 w 7652"/>
              <a:gd name="T90" fmla="+- 0 10861 10238"/>
              <a:gd name="T91" fmla="*/ 10861 h 1698"/>
              <a:gd name="T92" fmla="+- 0 20279 14437"/>
              <a:gd name="T93" fmla="*/ T92 w 7652"/>
              <a:gd name="T94" fmla="+- 0 11015 10238"/>
              <a:gd name="T95" fmla="*/ 11015 h 1698"/>
              <a:gd name="T96" fmla="+- 0 20737 14437"/>
              <a:gd name="T97" fmla="*/ T96 w 7652"/>
              <a:gd name="T98" fmla="+- 0 10448 10238"/>
              <a:gd name="T99" fmla="*/ 10448 h 1698"/>
              <a:gd name="T100" fmla="+- 0 20732 14437"/>
              <a:gd name="T101" fmla="*/ T100 w 7652"/>
              <a:gd name="T102" fmla="+- 0 10458 10238"/>
              <a:gd name="T103" fmla="*/ 10458 h 1698"/>
              <a:gd name="T104" fmla="+- 0 20650 14437"/>
              <a:gd name="T105" fmla="*/ T104 w 7652"/>
              <a:gd name="T106" fmla="+- 0 10855 10238"/>
              <a:gd name="T107" fmla="*/ 10855 h 1698"/>
              <a:gd name="T108" fmla="+- 0 20643 14437"/>
              <a:gd name="T109" fmla="*/ T108 w 7652"/>
              <a:gd name="T110" fmla="+- 0 10983 10238"/>
              <a:gd name="T111" fmla="*/ 10983 h 1698"/>
              <a:gd name="T112" fmla="+- 0 20869 14437"/>
              <a:gd name="T113" fmla="*/ T112 w 7652"/>
              <a:gd name="T114" fmla="+- 0 10422 10238"/>
              <a:gd name="T115" fmla="*/ 10422 h 1698"/>
              <a:gd name="T116" fmla="+- 0 21211 14437"/>
              <a:gd name="T117" fmla="*/ T116 w 7652"/>
              <a:gd name="T118" fmla="+- 0 10498 10238"/>
              <a:gd name="T119" fmla="*/ 10498 h 1698"/>
              <a:gd name="T120" fmla="+- 0 20819 14437"/>
              <a:gd name="T121" fmla="*/ T120 w 7652"/>
              <a:gd name="T122" fmla="+- 0 10951 10238"/>
              <a:gd name="T123" fmla="*/ 10951 h 1698"/>
              <a:gd name="T124" fmla="+- 0 21914 14437"/>
              <a:gd name="T125" fmla="*/ T124 w 7652"/>
              <a:gd name="T126" fmla="+- 0 10330 10238"/>
              <a:gd name="T127" fmla="*/ 10330 h 1698"/>
              <a:gd name="T128" fmla="+- 0 21833 14437"/>
              <a:gd name="T129" fmla="*/ T128 w 7652"/>
              <a:gd name="T130" fmla="+- 0 10323 10238"/>
              <a:gd name="T131" fmla="*/ 10323 h 1698"/>
              <a:gd name="T132" fmla="+- 0 21547 14437"/>
              <a:gd name="T133" fmla="*/ T132 w 7652"/>
              <a:gd name="T134" fmla="+- 0 10742 10238"/>
              <a:gd name="T135" fmla="*/ 10742 h 1698"/>
              <a:gd name="T136" fmla="+- 0 22037 14437"/>
              <a:gd name="T137" fmla="*/ T136 w 7652"/>
              <a:gd name="T138" fmla="+- 0 10815 10238"/>
              <a:gd name="T139" fmla="*/ 10815 h 1698"/>
              <a:gd name="T140" fmla="+- 0 22036 14437"/>
              <a:gd name="T141" fmla="*/ T140 w 7652"/>
              <a:gd name="T142" fmla="+- 0 10755 10238"/>
              <a:gd name="T143" fmla="*/ 10755 h 1698"/>
              <a:gd name="T144" fmla="+- 0 14641 14437"/>
              <a:gd name="T145" fmla="*/ T144 w 7652"/>
              <a:gd name="T146" fmla="+- 0 11841 10238"/>
              <a:gd name="T147" fmla="*/ 11841 h 1698"/>
              <a:gd name="T148" fmla="+- 0 14489 14437"/>
              <a:gd name="T149" fmla="*/ T148 w 7652"/>
              <a:gd name="T150" fmla="+- 0 11873 10238"/>
              <a:gd name="T151" fmla="*/ 11873 h 1698"/>
              <a:gd name="T152" fmla="+- 0 15753 14437"/>
              <a:gd name="T153" fmla="*/ T152 w 7652"/>
              <a:gd name="T154" fmla="+- 0 11133 10238"/>
              <a:gd name="T155" fmla="*/ 11133 h 1698"/>
              <a:gd name="T156" fmla="+- 0 17287 14437"/>
              <a:gd name="T157" fmla="*/ T156 w 7652"/>
              <a:gd name="T158" fmla="+- 0 10372 10238"/>
              <a:gd name="T159" fmla="*/ 10372 h 1698"/>
              <a:gd name="T160" fmla="+- 0 17197 14437"/>
              <a:gd name="T161" fmla="*/ T160 w 7652"/>
              <a:gd name="T162" fmla="+- 0 10317 10238"/>
              <a:gd name="T163" fmla="*/ 10317 h 1698"/>
              <a:gd name="T164" fmla="+- 0 17489 14437"/>
              <a:gd name="T165" fmla="*/ T164 w 7652"/>
              <a:gd name="T166" fmla="+- 0 10377 10238"/>
              <a:gd name="T167" fmla="*/ 10377 h 1698"/>
              <a:gd name="T168" fmla="+- 0 17032 14437"/>
              <a:gd name="T169" fmla="*/ T168 w 7652"/>
              <a:gd name="T170" fmla="+- 0 10632 10238"/>
              <a:gd name="T171" fmla="*/ 10632 h 16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Lst>
            <a:rect l="0" t="0" r="r" b="b"/>
            <a:pathLst>
              <a:path w="7652" h="1698" extrusionOk="0">
                <a:moveTo>
                  <a:pt x="3421" y="295"/>
                </a:moveTo>
                <a:cubicBezTo>
                  <a:pt x="3424" y="292"/>
                  <a:pt x="3430" y="284"/>
                  <a:pt x="3433" y="281"/>
                </a:cubicBezTo>
                <a:cubicBezTo>
                  <a:pt x="3439" y="275"/>
                  <a:pt x="3445" y="269"/>
                  <a:pt x="3450" y="263"/>
                </a:cubicBezTo>
                <a:cubicBezTo>
                  <a:pt x="3452" y="261"/>
                  <a:pt x="3455" y="257"/>
                  <a:pt x="3457" y="255"/>
                </a:cubicBezTo>
                <a:cubicBezTo>
                  <a:pt x="3442" y="249"/>
                  <a:pt x="3429" y="240"/>
                  <a:pt x="3408" y="238"/>
                </a:cubicBezTo>
                <a:cubicBezTo>
                  <a:pt x="3338" y="231"/>
                  <a:pt x="3255" y="230"/>
                  <a:pt x="3186" y="245"/>
                </a:cubicBezTo>
                <a:cubicBezTo>
                  <a:pt x="3110" y="261"/>
                  <a:pt x="3037" y="302"/>
                  <a:pt x="2978" y="351"/>
                </a:cubicBezTo>
                <a:cubicBezTo>
                  <a:pt x="2905" y="412"/>
                  <a:pt x="2862" y="483"/>
                  <a:pt x="2864" y="579"/>
                </a:cubicBezTo>
                <a:cubicBezTo>
                  <a:pt x="2865" y="635"/>
                  <a:pt x="2893" y="686"/>
                  <a:pt x="2939" y="719"/>
                </a:cubicBezTo>
                <a:cubicBezTo>
                  <a:pt x="3001" y="763"/>
                  <a:pt x="3082" y="782"/>
                  <a:pt x="3156" y="792"/>
                </a:cubicBezTo>
                <a:cubicBezTo>
                  <a:pt x="3279" y="809"/>
                  <a:pt x="3474" y="827"/>
                  <a:pt x="3587" y="761"/>
                </a:cubicBezTo>
                <a:cubicBezTo>
                  <a:pt x="3608" y="749"/>
                  <a:pt x="3601" y="742"/>
                  <a:pt x="3608" y="726"/>
                </a:cubicBezTo>
                <a:cubicBezTo>
                  <a:pt x="3582" y="717"/>
                  <a:pt x="3557" y="711"/>
                  <a:pt x="3528" y="706"/>
                </a:cubicBezTo>
              </a:path>
              <a:path w="7652" h="1698" extrusionOk="0">
                <a:moveTo>
                  <a:pt x="3856" y="486"/>
                </a:moveTo>
                <a:cubicBezTo>
                  <a:pt x="3858" y="490"/>
                  <a:pt x="3838" y="489"/>
                  <a:pt x="3843" y="490"/>
                </a:cubicBezTo>
                <a:cubicBezTo>
                  <a:pt x="3878" y="496"/>
                  <a:pt x="3920" y="489"/>
                  <a:pt x="3954" y="487"/>
                </a:cubicBezTo>
                <a:cubicBezTo>
                  <a:pt x="4228" y="468"/>
                  <a:pt x="4512" y="444"/>
                  <a:pt x="4781" y="388"/>
                </a:cubicBezTo>
                <a:cubicBezTo>
                  <a:pt x="4798" y="384"/>
                  <a:pt x="4814" y="379"/>
                  <a:pt x="4827" y="374"/>
                </a:cubicBezTo>
                <a:cubicBezTo>
                  <a:pt x="4803" y="368"/>
                  <a:pt x="4779" y="367"/>
                  <a:pt x="4752" y="365"/>
                </a:cubicBezTo>
                <a:cubicBezTo>
                  <a:pt x="4740" y="364"/>
                  <a:pt x="4728" y="363"/>
                  <a:pt x="4716" y="362"/>
                </a:cubicBezTo>
              </a:path>
              <a:path w="7652" h="1698" extrusionOk="0">
                <a:moveTo>
                  <a:pt x="4525" y="277"/>
                </a:moveTo>
                <a:cubicBezTo>
                  <a:pt x="4523" y="270"/>
                  <a:pt x="4523" y="262"/>
                  <a:pt x="4521" y="255"/>
                </a:cubicBezTo>
                <a:cubicBezTo>
                  <a:pt x="4520" y="251"/>
                  <a:pt x="4522" y="264"/>
                  <a:pt x="4521" y="260"/>
                </a:cubicBezTo>
                <a:cubicBezTo>
                  <a:pt x="4534" y="288"/>
                  <a:pt x="4544" y="311"/>
                  <a:pt x="4571" y="330"/>
                </a:cubicBezTo>
                <a:cubicBezTo>
                  <a:pt x="4623" y="367"/>
                  <a:pt x="4689" y="382"/>
                  <a:pt x="4749" y="401"/>
                </a:cubicBezTo>
                <a:cubicBezTo>
                  <a:pt x="4770" y="407"/>
                  <a:pt x="4849" y="420"/>
                  <a:pt x="4859" y="449"/>
                </a:cubicBezTo>
                <a:cubicBezTo>
                  <a:pt x="4869" y="479"/>
                  <a:pt x="4837" y="495"/>
                  <a:pt x="4817" y="511"/>
                </a:cubicBezTo>
                <a:cubicBezTo>
                  <a:pt x="4744" y="569"/>
                  <a:pt x="4662" y="616"/>
                  <a:pt x="4605" y="692"/>
                </a:cubicBezTo>
                <a:cubicBezTo>
                  <a:pt x="4581" y="731"/>
                  <a:pt x="4573" y="743"/>
                  <a:pt x="4561" y="770"/>
                </a:cubicBezTo>
              </a:path>
              <a:path w="7652" h="1698" extrusionOk="0">
                <a:moveTo>
                  <a:pt x="5577" y="184"/>
                </a:moveTo>
                <a:cubicBezTo>
                  <a:pt x="5577" y="161"/>
                  <a:pt x="5577" y="138"/>
                  <a:pt x="5577" y="115"/>
                </a:cubicBezTo>
                <a:cubicBezTo>
                  <a:pt x="5577" y="118"/>
                  <a:pt x="5577" y="106"/>
                  <a:pt x="5577" y="109"/>
                </a:cubicBezTo>
                <a:cubicBezTo>
                  <a:pt x="5577" y="187"/>
                  <a:pt x="5569" y="261"/>
                  <a:pt x="5553" y="337"/>
                </a:cubicBezTo>
                <a:cubicBezTo>
                  <a:pt x="5533" y="429"/>
                  <a:pt x="5511" y="521"/>
                  <a:pt x="5491" y="613"/>
                </a:cubicBezTo>
                <a:cubicBezTo>
                  <a:pt x="5480" y="665"/>
                  <a:pt x="5468" y="720"/>
                  <a:pt x="5464" y="773"/>
                </a:cubicBezTo>
                <a:cubicBezTo>
                  <a:pt x="5463" y="785"/>
                  <a:pt x="5464" y="783"/>
                  <a:pt x="5464" y="795"/>
                </a:cubicBezTo>
                <a:cubicBezTo>
                  <a:pt x="5464" y="771"/>
                  <a:pt x="5464" y="759"/>
                  <a:pt x="5465" y="741"/>
                </a:cubicBezTo>
              </a:path>
              <a:path w="7652" h="1698" extrusionOk="0">
                <a:moveTo>
                  <a:pt x="6000" y="189"/>
                </a:moveTo>
                <a:cubicBezTo>
                  <a:pt x="5976" y="196"/>
                  <a:pt x="5953" y="205"/>
                  <a:pt x="5929" y="217"/>
                </a:cubicBezTo>
                <a:cubicBezTo>
                  <a:pt x="5865" y="249"/>
                  <a:pt x="5802" y="284"/>
                  <a:pt x="5741" y="321"/>
                </a:cubicBezTo>
                <a:cubicBezTo>
                  <a:pt x="5684" y="355"/>
                  <a:pt x="5628" y="391"/>
                  <a:pt x="5574" y="430"/>
                </a:cubicBezTo>
                <a:cubicBezTo>
                  <a:pt x="5544" y="452"/>
                  <a:pt x="5513" y="475"/>
                  <a:pt x="5487" y="502"/>
                </a:cubicBezTo>
                <a:cubicBezTo>
                  <a:pt x="5476" y="513"/>
                  <a:pt x="5477" y="519"/>
                  <a:pt x="5470" y="530"/>
                </a:cubicBezTo>
                <a:cubicBezTo>
                  <a:pt x="5489" y="538"/>
                  <a:pt x="5509" y="540"/>
                  <a:pt x="5533" y="542"/>
                </a:cubicBezTo>
                <a:cubicBezTo>
                  <a:pt x="5589" y="546"/>
                  <a:pt x="5644" y="548"/>
                  <a:pt x="5698" y="566"/>
                </a:cubicBezTo>
                <a:cubicBezTo>
                  <a:pt x="5728" y="576"/>
                  <a:pt x="5753" y="596"/>
                  <a:pt x="5771" y="623"/>
                </a:cubicBezTo>
                <a:cubicBezTo>
                  <a:pt x="5786" y="646"/>
                  <a:pt x="5791" y="676"/>
                  <a:pt x="5798" y="702"/>
                </a:cubicBezTo>
                <a:cubicBezTo>
                  <a:pt x="5805" y="730"/>
                  <a:pt x="5814" y="763"/>
                  <a:pt x="5842" y="777"/>
                </a:cubicBezTo>
                <a:cubicBezTo>
                  <a:pt x="5885" y="799"/>
                  <a:pt x="5940" y="790"/>
                  <a:pt x="5986" y="787"/>
                </a:cubicBezTo>
              </a:path>
              <a:path w="7652" h="1698" extrusionOk="0">
                <a:moveTo>
                  <a:pt x="6300" y="210"/>
                </a:moveTo>
                <a:cubicBezTo>
                  <a:pt x="6300" y="196"/>
                  <a:pt x="6300" y="181"/>
                  <a:pt x="6300" y="167"/>
                </a:cubicBezTo>
                <a:cubicBezTo>
                  <a:pt x="6298" y="185"/>
                  <a:pt x="6297" y="202"/>
                  <a:pt x="6295" y="220"/>
                </a:cubicBezTo>
                <a:cubicBezTo>
                  <a:pt x="6289" y="283"/>
                  <a:pt x="6275" y="344"/>
                  <a:pt x="6260" y="405"/>
                </a:cubicBezTo>
                <a:cubicBezTo>
                  <a:pt x="6243" y="475"/>
                  <a:pt x="6223" y="545"/>
                  <a:pt x="6213" y="617"/>
                </a:cubicBezTo>
                <a:cubicBezTo>
                  <a:pt x="6207" y="657"/>
                  <a:pt x="6215" y="702"/>
                  <a:pt x="6209" y="741"/>
                </a:cubicBezTo>
                <a:cubicBezTo>
                  <a:pt x="6208" y="742"/>
                  <a:pt x="6207" y="744"/>
                  <a:pt x="6206" y="745"/>
                </a:cubicBezTo>
              </a:path>
              <a:path w="7652" h="1698" extrusionOk="0">
                <a:moveTo>
                  <a:pt x="6321" y="242"/>
                </a:moveTo>
                <a:cubicBezTo>
                  <a:pt x="6355" y="218"/>
                  <a:pt x="6393" y="199"/>
                  <a:pt x="6432" y="184"/>
                </a:cubicBezTo>
                <a:cubicBezTo>
                  <a:pt x="6501" y="157"/>
                  <a:pt x="6588" y="149"/>
                  <a:pt x="6661" y="163"/>
                </a:cubicBezTo>
                <a:cubicBezTo>
                  <a:pt x="6718" y="174"/>
                  <a:pt x="6761" y="201"/>
                  <a:pt x="6774" y="260"/>
                </a:cubicBezTo>
                <a:cubicBezTo>
                  <a:pt x="6792" y="341"/>
                  <a:pt x="6746" y="408"/>
                  <a:pt x="6700" y="469"/>
                </a:cubicBezTo>
                <a:cubicBezTo>
                  <a:pt x="6618" y="578"/>
                  <a:pt x="6501" y="651"/>
                  <a:pt x="6382" y="713"/>
                </a:cubicBezTo>
                <a:cubicBezTo>
                  <a:pt x="6332" y="739"/>
                  <a:pt x="6285" y="758"/>
                  <a:pt x="6233" y="774"/>
                </a:cubicBezTo>
              </a:path>
              <a:path w="7652" h="1698" extrusionOk="0">
                <a:moveTo>
                  <a:pt x="7477" y="92"/>
                </a:moveTo>
                <a:cubicBezTo>
                  <a:pt x="7477" y="81"/>
                  <a:pt x="7476" y="70"/>
                  <a:pt x="7475" y="60"/>
                </a:cubicBezTo>
                <a:cubicBezTo>
                  <a:pt x="7447" y="65"/>
                  <a:pt x="7423" y="72"/>
                  <a:pt x="7396" y="85"/>
                </a:cubicBezTo>
                <a:cubicBezTo>
                  <a:pt x="7314" y="124"/>
                  <a:pt x="7239" y="190"/>
                  <a:pt x="7184" y="263"/>
                </a:cubicBezTo>
                <a:cubicBezTo>
                  <a:pt x="7136" y="327"/>
                  <a:pt x="7089" y="421"/>
                  <a:pt x="7110" y="504"/>
                </a:cubicBezTo>
                <a:cubicBezTo>
                  <a:pt x="7127" y="570"/>
                  <a:pt x="7199" y="583"/>
                  <a:pt x="7256" y="590"/>
                </a:cubicBezTo>
                <a:cubicBezTo>
                  <a:pt x="7367" y="603"/>
                  <a:pt x="7490" y="599"/>
                  <a:pt x="7600" y="577"/>
                </a:cubicBezTo>
                <a:cubicBezTo>
                  <a:pt x="7624" y="572"/>
                  <a:pt x="7634" y="563"/>
                  <a:pt x="7651" y="554"/>
                </a:cubicBezTo>
                <a:cubicBezTo>
                  <a:pt x="7638" y="526"/>
                  <a:pt x="7634" y="530"/>
                  <a:pt x="7599" y="517"/>
                </a:cubicBezTo>
              </a:path>
              <a:path w="7652" h="1698" extrusionOk="0">
                <a:moveTo>
                  <a:pt x="228" y="1623"/>
                </a:moveTo>
                <a:cubicBezTo>
                  <a:pt x="226" y="1623"/>
                  <a:pt x="231" y="1599"/>
                  <a:pt x="204" y="1603"/>
                </a:cubicBezTo>
                <a:cubicBezTo>
                  <a:pt x="126" y="1615"/>
                  <a:pt x="64" y="1661"/>
                  <a:pt x="0" y="1697"/>
                </a:cubicBezTo>
                <a:cubicBezTo>
                  <a:pt x="17" y="1677"/>
                  <a:pt x="34" y="1655"/>
                  <a:pt x="52" y="1635"/>
                </a:cubicBezTo>
                <a:cubicBezTo>
                  <a:pt x="107" y="1576"/>
                  <a:pt x="167" y="1522"/>
                  <a:pt x="234" y="1477"/>
                </a:cubicBezTo>
                <a:cubicBezTo>
                  <a:pt x="573" y="1246"/>
                  <a:pt x="951" y="1079"/>
                  <a:pt x="1316" y="895"/>
                </a:cubicBezTo>
                <a:cubicBezTo>
                  <a:pt x="1586" y="759"/>
                  <a:pt x="1848" y="606"/>
                  <a:pt x="2119" y="470"/>
                </a:cubicBezTo>
                <a:cubicBezTo>
                  <a:pt x="2359" y="350"/>
                  <a:pt x="2601" y="235"/>
                  <a:pt x="2850" y="134"/>
                </a:cubicBezTo>
                <a:cubicBezTo>
                  <a:pt x="2950" y="94"/>
                  <a:pt x="3045" y="52"/>
                  <a:pt x="3137" y="0"/>
                </a:cubicBezTo>
                <a:cubicBezTo>
                  <a:pt x="3010" y="20"/>
                  <a:pt x="2886" y="50"/>
                  <a:pt x="2760" y="79"/>
                </a:cubicBezTo>
                <a:cubicBezTo>
                  <a:pt x="2718" y="89"/>
                  <a:pt x="2674" y="95"/>
                  <a:pt x="2632" y="103"/>
                </a:cubicBezTo>
                <a:cubicBezTo>
                  <a:pt x="2778" y="103"/>
                  <a:pt x="2915" y="100"/>
                  <a:pt x="3052" y="139"/>
                </a:cubicBezTo>
                <a:cubicBezTo>
                  <a:pt x="3030" y="154"/>
                  <a:pt x="2989" y="192"/>
                  <a:pt x="2958" y="210"/>
                </a:cubicBezTo>
                <a:cubicBezTo>
                  <a:pt x="2841" y="278"/>
                  <a:pt x="2717" y="335"/>
                  <a:pt x="2595" y="394"/>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1" name=" 3"/>
          <p:cNvSpPr>
            <a:spLocks noRot="1" noChangeAspect="1" noEditPoints="1" noChangeArrowheads="1" noChangeShapeType="1" noTextEdit="1"/>
          </p:cNvSpPr>
          <p:nvPr/>
        </p:nvSpPr>
        <p:spPr bwMode="auto">
          <a:xfrm>
            <a:off x="8969375" y="4056063"/>
            <a:ext cx="206375" cy="457200"/>
          </a:xfrm>
          <a:custGeom>
            <a:avLst/>
            <a:gdLst>
              <a:gd name="T0" fmla="+- 0 24917 24917"/>
              <a:gd name="T1" fmla="*/ T0 w 573"/>
              <a:gd name="T2" fmla="+- 0 11271 11268"/>
              <a:gd name="T3" fmla="*/ 11271 h 1268"/>
              <a:gd name="T4" fmla="+- 0 24981 24917"/>
              <a:gd name="T5" fmla="*/ T4 w 573"/>
              <a:gd name="T6" fmla="+- 0 11276 11268"/>
              <a:gd name="T7" fmla="*/ 11276 h 1268"/>
              <a:gd name="T8" fmla="+- 0 25023 24917"/>
              <a:gd name="T9" fmla="*/ T8 w 573"/>
              <a:gd name="T10" fmla="+- 0 11281 11268"/>
              <a:gd name="T11" fmla="*/ 11281 h 1268"/>
              <a:gd name="T12" fmla="+- 0 25082 24917"/>
              <a:gd name="T13" fmla="*/ T12 w 573"/>
              <a:gd name="T14" fmla="+- 0 11320 11268"/>
              <a:gd name="T15" fmla="*/ 11320 h 1268"/>
              <a:gd name="T16" fmla="+- 0 25203 24917"/>
              <a:gd name="T17" fmla="*/ T16 w 573"/>
              <a:gd name="T18" fmla="+- 0 11400 11268"/>
              <a:gd name="T19" fmla="*/ 11400 h 1268"/>
              <a:gd name="T20" fmla="+- 0 25294 24917"/>
              <a:gd name="T21" fmla="*/ T20 w 573"/>
              <a:gd name="T22" fmla="+- 0 11531 11268"/>
              <a:gd name="T23" fmla="*/ 11531 h 1268"/>
              <a:gd name="T24" fmla="+- 0 25366 24917"/>
              <a:gd name="T25" fmla="*/ T24 w 573"/>
              <a:gd name="T26" fmla="+- 0 11654 11268"/>
              <a:gd name="T27" fmla="*/ 11654 h 1268"/>
              <a:gd name="T28" fmla="+- 0 25458 24917"/>
              <a:gd name="T29" fmla="*/ T28 w 573"/>
              <a:gd name="T30" fmla="+- 0 11813 11268"/>
              <a:gd name="T31" fmla="*/ 11813 h 1268"/>
              <a:gd name="T32" fmla="+- 0 25511 24917"/>
              <a:gd name="T33" fmla="*/ T32 w 573"/>
              <a:gd name="T34" fmla="+- 0 11998 11268"/>
              <a:gd name="T35" fmla="*/ 11998 h 1268"/>
              <a:gd name="T36" fmla="+- 0 25479 24917"/>
              <a:gd name="T37" fmla="*/ T36 w 573"/>
              <a:gd name="T38" fmla="+- 0 12182 11268"/>
              <a:gd name="T39" fmla="*/ 12182 h 1268"/>
              <a:gd name="T40" fmla="+- 0 25428 24917"/>
              <a:gd name="T41" fmla="*/ T40 w 573"/>
              <a:gd name="T42" fmla="+- 0 12363 11268"/>
              <a:gd name="T43" fmla="*/ 12363 h 1268"/>
              <a:gd name="T44" fmla="+- 0 25407 24917"/>
              <a:gd name="T45" fmla="*/ T44 w 573"/>
              <a:gd name="T46" fmla="+- 0 12430 11268"/>
              <a:gd name="T47" fmla="*/ 12430 h 1268"/>
              <a:gd name="T48" fmla="+- 0 25326 24917"/>
              <a:gd name="T49" fmla="*/ T48 w 573"/>
              <a:gd name="T50" fmla="+- 0 12535 11268"/>
              <a:gd name="T51" fmla="*/ 12535 h 126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73" h="1268" extrusionOk="0">
                <a:moveTo>
                  <a:pt x="0" y="3"/>
                </a:moveTo>
                <a:cubicBezTo>
                  <a:pt x="64" y="8"/>
                  <a:pt x="106" y="13"/>
                  <a:pt x="165" y="52"/>
                </a:cubicBezTo>
                <a:cubicBezTo>
                  <a:pt x="286" y="132"/>
                  <a:pt x="377" y="263"/>
                  <a:pt x="449" y="386"/>
                </a:cubicBezTo>
                <a:cubicBezTo>
                  <a:pt x="541" y="545"/>
                  <a:pt x="594" y="730"/>
                  <a:pt x="562" y="914"/>
                </a:cubicBezTo>
                <a:cubicBezTo>
                  <a:pt x="511" y="1095"/>
                  <a:pt x="490" y="1162"/>
                  <a:pt x="409" y="1267"/>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2" name=" 4"/>
          <p:cNvSpPr>
            <a:spLocks noRot="1" noChangeAspect="1" noEditPoints="1" noChangeArrowheads="1" noChangeShapeType="1" noTextEdit="1"/>
          </p:cNvSpPr>
          <p:nvPr/>
        </p:nvSpPr>
        <p:spPr bwMode="auto">
          <a:xfrm>
            <a:off x="4873625" y="3995738"/>
            <a:ext cx="1789113" cy="746125"/>
          </a:xfrm>
          <a:custGeom>
            <a:avLst/>
            <a:gdLst>
              <a:gd name="T0" fmla="+- 0 13818 13536"/>
              <a:gd name="T1" fmla="*/ T0 w 4973"/>
              <a:gd name="T2" fmla="+- 0 12178 11100"/>
              <a:gd name="T3" fmla="*/ 12178 h 2074"/>
              <a:gd name="T4" fmla="+- 0 13629 13536"/>
              <a:gd name="T5" fmla="*/ T4 w 4973"/>
              <a:gd name="T6" fmla="+- 0 13055 11100"/>
              <a:gd name="T7" fmla="*/ 13055 h 2074"/>
              <a:gd name="T8" fmla="+- 0 13822 13536"/>
              <a:gd name="T9" fmla="*/ T8 w 4973"/>
              <a:gd name="T10" fmla="+- 0 12116 11100"/>
              <a:gd name="T11" fmla="*/ 12116 h 2074"/>
              <a:gd name="T12" fmla="+- 0 14266 13536"/>
              <a:gd name="T13" fmla="*/ T12 w 4973"/>
              <a:gd name="T14" fmla="+- 0 12434 11100"/>
              <a:gd name="T15" fmla="*/ 12434 h 2074"/>
              <a:gd name="T16" fmla="+- 0 14095 13536"/>
              <a:gd name="T17" fmla="*/ T16 w 4973"/>
              <a:gd name="T18" fmla="+- 0 12751 11100"/>
              <a:gd name="T19" fmla="*/ 12751 h 2074"/>
              <a:gd name="T20" fmla="+- 0 14109 13536"/>
              <a:gd name="T21" fmla="*/ T20 w 4973"/>
              <a:gd name="T22" fmla="+- 0 12538 11100"/>
              <a:gd name="T23" fmla="*/ 12538 h 2074"/>
              <a:gd name="T24" fmla="+- 0 17450 13536"/>
              <a:gd name="T25" fmla="*/ T24 w 4973"/>
              <a:gd name="T26" fmla="+- 0 12403 11100"/>
              <a:gd name="T27" fmla="*/ 12403 h 2074"/>
              <a:gd name="T28" fmla="+- 0 17515 13536"/>
              <a:gd name="T29" fmla="*/ T28 w 4973"/>
              <a:gd name="T30" fmla="+- 0 12389 11100"/>
              <a:gd name="T31" fmla="*/ 12389 h 2074"/>
              <a:gd name="T32" fmla="+- 0 17623 13536"/>
              <a:gd name="T33" fmla="*/ T32 w 4973"/>
              <a:gd name="T34" fmla="+- 0 13064 11100"/>
              <a:gd name="T35" fmla="*/ 13064 h 2074"/>
              <a:gd name="T36" fmla="+- 0 17653 13536"/>
              <a:gd name="T37" fmla="*/ T36 w 4973"/>
              <a:gd name="T38" fmla="+- 0 12208 11100"/>
              <a:gd name="T39" fmla="*/ 12208 h 2074"/>
              <a:gd name="T40" fmla="+- 0 18129 13536"/>
              <a:gd name="T41" fmla="*/ T40 w 4973"/>
              <a:gd name="T42" fmla="+- 0 12105 11100"/>
              <a:gd name="T43" fmla="*/ 12105 h 2074"/>
              <a:gd name="T44" fmla="+- 0 17938 13536"/>
              <a:gd name="T45" fmla="*/ T44 w 4973"/>
              <a:gd name="T46" fmla="+- 0 12495 11100"/>
              <a:gd name="T47" fmla="*/ 12495 h 2074"/>
              <a:gd name="T48" fmla="+- 0 18001 13536"/>
              <a:gd name="T49" fmla="*/ T48 w 4973"/>
              <a:gd name="T50" fmla="+- 0 12911 11100"/>
              <a:gd name="T51" fmla="*/ 12911 h 2074"/>
              <a:gd name="T52" fmla="+- 0 17795 13536"/>
              <a:gd name="T53" fmla="*/ T52 w 4973"/>
              <a:gd name="T54" fmla="+- 0 12737 11100"/>
              <a:gd name="T55" fmla="*/ 12737 h 2074"/>
              <a:gd name="T56" fmla="+- 0 14724 13536"/>
              <a:gd name="T57" fmla="*/ T56 w 4973"/>
              <a:gd name="T58" fmla="+- 0 12813 11100"/>
              <a:gd name="T59" fmla="*/ 12813 h 2074"/>
              <a:gd name="T60" fmla="+- 0 14523 13536"/>
              <a:gd name="T61" fmla="*/ T60 w 4973"/>
              <a:gd name="T62" fmla="+- 0 12815 11100"/>
              <a:gd name="T63" fmla="*/ 12815 h 2074"/>
              <a:gd name="T64" fmla="+- 0 16785 13536"/>
              <a:gd name="T65" fmla="*/ T64 w 4973"/>
              <a:gd name="T66" fmla="+- 0 12605 11100"/>
              <a:gd name="T67" fmla="*/ 12605 h 2074"/>
              <a:gd name="T68" fmla="+- 0 17436 13536"/>
              <a:gd name="T69" fmla="*/ T68 w 4973"/>
              <a:gd name="T70" fmla="+- 0 12499 11100"/>
              <a:gd name="T71" fmla="*/ 12499 h 2074"/>
              <a:gd name="T72" fmla="+- 0 17206 13536"/>
              <a:gd name="T73" fmla="*/ T72 w 4973"/>
              <a:gd name="T74" fmla="+- 0 12376 11100"/>
              <a:gd name="T75" fmla="*/ 12376 h 2074"/>
              <a:gd name="T76" fmla="+- 0 17244 13536"/>
              <a:gd name="T77" fmla="*/ T76 w 4973"/>
              <a:gd name="T78" fmla="+- 0 12475 11100"/>
              <a:gd name="T79" fmla="*/ 12475 h 2074"/>
              <a:gd name="T80" fmla="+- 0 17461 13536"/>
              <a:gd name="T81" fmla="*/ T80 w 4973"/>
              <a:gd name="T82" fmla="+- 0 12595 11100"/>
              <a:gd name="T83" fmla="*/ 12595 h 2074"/>
              <a:gd name="T84" fmla="+- 0 17092 13536"/>
              <a:gd name="T85" fmla="*/ T84 w 4973"/>
              <a:gd name="T86" fmla="+- 0 12763 11100"/>
              <a:gd name="T87" fmla="*/ 12763 h 2074"/>
              <a:gd name="T88" fmla="+- 0 14731 13536"/>
              <a:gd name="T89" fmla="*/ T88 w 4973"/>
              <a:gd name="T90" fmla="+- 0 12665 11100"/>
              <a:gd name="T91" fmla="*/ 12665 h 2074"/>
              <a:gd name="T92" fmla="+- 0 14355 13536"/>
              <a:gd name="T93" fmla="*/ T92 w 4973"/>
              <a:gd name="T94" fmla="+- 0 12953 11100"/>
              <a:gd name="T95" fmla="*/ 12953 h 2074"/>
              <a:gd name="T96" fmla="+- 0 14471 13536"/>
              <a:gd name="T97" fmla="*/ T96 w 4973"/>
              <a:gd name="T98" fmla="+- 0 13041 11100"/>
              <a:gd name="T99" fmla="*/ 13041 h 2074"/>
              <a:gd name="T100" fmla="+- 0 14641 13536"/>
              <a:gd name="T101" fmla="*/ T100 w 4973"/>
              <a:gd name="T102" fmla="+- 0 13091 11100"/>
              <a:gd name="T103" fmla="*/ 13091 h 2074"/>
              <a:gd name="T104" fmla="+- 0 15543 13536"/>
              <a:gd name="T105" fmla="*/ T104 w 4973"/>
              <a:gd name="T106" fmla="+- 0 12022 11100"/>
              <a:gd name="T107" fmla="*/ 12022 h 2074"/>
              <a:gd name="T108" fmla="+- 0 15524 13536"/>
              <a:gd name="T109" fmla="*/ T108 w 4973"/>
              <a:gd name="T110" fmla="+- 0 11991 11100"/>
              <a:gd name="T111" fmla="*/ 11991 h 2074"/>
              <a:gd name="T112" fmla="+- 0 15517 13536"/>
              <a:gd name="T113" fmla="*/ T112 w 4973"/>
              <a:gd name="T114" fmla="+- 0 12621 11100"/>
              <a:gd name="T115" fmla="*/ 12621 h 2074"/>
              <a:gd name="T116" fmla="+- 0 15904 13536"/>
              <a:gd name="T117" fmla="*/ T116 w 4973"/>
              <a:gd name="T118" fmla="+- 0 11978 11100"/>
              <a:gd name="T119" fmla="*/ 11978 h 2074"/>
              <a:gd name="T120" fmla="+- 0 15424 13536"/>
              <a:gd name="T121" fmla="*/ T120 w 4973"/>
              <a:gd name="T122" fmla="+- 0 12286 11100"/>
              <a:gd name="T123" fmla="*/ 12286 h 2074"/>
              <a:gd name="T124" fmla="+- 0 15755 13536"/>
              <a:gd name="T125" fmla="*/ T124 w 4973"/>
              <a:gd name="T126" fmla="+- 0 12321 11100"/>
              <a:gd name="T127" fmla="*/ 12321 h 2074"/>
              <a:gd name="T128" fmla="+- 0 15848 13536"/>
              <a:gd name="T129" fmla="*/ T128 w 4973"/>
              <a:gd name="T130" fmla="+- 0 12520 11100"/>
              <a:gd name="T131" fmla="*/ 12520 h 2074"/>
              <a:gd name="T132" fmla="+- 0 16273 13536"/>
              <a:gd name="T133" fmla="*/ T132 w 4973"/>
              <a:gd name="T134" fmla="+- 0 12271 11100"/>
              <a:gd name="T135" fmla="*/ 12271 h 2074"/>
              <a:gd name="T136" fmla="+- 0 16104 13536"/>
              <a:gd name="T137" fmla="*/ T136 w 4973"/>
              <a:gd name="T138" fmla="+- 0 12229 11100"/>
              <a:gd name="T139" fmla="*/ 12229 h 2074"/>
              <a:gd name="T140" fmla="+- 0 16142 13536"/>
              <a:gd name="T141" fmla="*/ T140 w 4973"/>
              <a:gd name="T142" fmla="+- 0 12397 11100"/>
              <a:gd name="T143" fmla="*/ 12397 h 2074"/>
              <a:gd name="T144" fmla="+- 0 16023 13536"/>
              <a:gd name="T145" fmla="*/ T144 w 4973"/>
              <a:gd name="T146" fmla="+- 0 12556 11100"/>
              <a:gd name="T147" fmla="*/ 12556 h 2074"/>
              <a:gd name="T148" fmla="+- 0 15945 13536"/>
              <a:gd name="T149" fmla="*/ T148 w 4973"/>
              <a:gd name="T150" fmla="+- 0 11786 11100"/>
              <a:gd name="T151" fmla="*/ 11786 h 2074"/>
              <a:gd name="T152" fmla="+- 0 15133 13536"/>
              <a:gd name="T153" fmla="*/ T152 w 4973"/>
              <a:gd name="T154" fmla="+- 0 12025 11100"/>
              <a:gd name="T155" fmla="*/ 12025 h 2074"/>
              <a:gd name="T156" fmla="+- 0 15213 13536"/>
              <a:gd name="T157" fmla="*/ T156 w 4973"/>
              <a:gd name="T158" fmla="+- 0 13039 11100"/>
              <a:gd name="T159" fmla="*/ 13039 h 2074"/>
              <a:gd name="T160" fmla="+- 0 16559 13536"/>
              <a:gd name="T161" fmla="*/ T160 w 4973"/>
              <a:gd name="T162" fmla="+- 0 13000 11100"/>
              <a:gd name="T163" fmla="*/ 13000 h 2074"/>
              <a:gd name="T164" fmla="+- 0 16684 13536"/>
              <a:gd name="T165" fmla="*/ T164 w 4973"/>
              <a:gd name="T166" fmla="+- 0 12315 11100"/>
              <a:gd name="T167" fmla="*/ 12315 h 2074"/>
              <a:gd name="T168" fmla="+- 0 15771 13536"/>
              <a:gd name="T169" fmla="*/ T168 w 4973"/>
              <a:gd name="T170" fmla="+- 0 11836 11100"/>
              <a:gd name="T171" fmla="*/ 11836 h 2074"/>
              <a:gd name="T172" fmla="+- 0 16470 13536"/>
              <a:gd name="T173" fmla="*/ T172 w 4973"/>
              <a:gd name="T174" fmla="+- 0 11916 11100"/>
              <a:gd name="T175" fmla="*/ 11916 h 2074"/>
              <a:gd name="T176" fmla="+- 0 16530 13536"/>
              <a:gd name="T177" fmla="*/ T176 w 4973"/>
              <a:gd name="T178" fmla="+- 0 11880 11100"/>
              <a:gd name="T179" fmla="*/ 11880 h 2074"/>
              <a:gd name="T180" fmla="+- 0 16891 13536"/>
              <a:gd name="T181" fmla="*/ T180 w 4973"/>
              <a:gd name="T182" fmla="+- 0 12229 11100"/>
              <a:gd name="T183" fmla="*/ 12229 h 2074"/>
              <a:gd name="T184" fmla="+- 0 16654 13536"/>
              <a:gd name="T185" fmla="*/ T184 w 4973"/>
              <a:gd name="T186" fmla="+- 0 11957 11100"/>
              <a:gd name="T187" fmla="*/ 11957 h 2074"/>
              <a:gd name="T188" fmla="+- 0 14757 13536"/>
              <a:gd name="T189" fmla="*/ T188 w 4973"/>
              <a:gd name="T190" fmla="+- 0 11644 11100"/>
              <a:gd name="T191" fmla="*/ 11644 h 2074"/>
              <a:gd name="T192" fmla="+- 0 14502 13536"/>
              <a:gd name="T193" fmla="*/ T192 w 4973"/>
              <a:gd name="T194" fmla="+- 0 11661 11100"/>
              <a:gd name="T195" fmla="*/ 11661 h 2074"/>
              <a:gd name="T196" fmla="+- 0 14453 13536"/>
              <a:gd name="T197" fmla="*/ T196 w 4973"/>
              <a:gd name="T198" fmla="+- 0 11925 11100"/>
              <a:gd name="T199" fmla="*/ 11925 h 2074"/>
              <a:gd name="T200" fmla="+- 0 18082 13536"/>
              <a:gd name="T201" fmla="*/ T200 w 4973"/>
              <a:gd name="T202" fmla="+- 0 11146 11100"/>
              <a:gd name="T203" fmla="*/ 11146 h 2074"/>
              <a:gd name="T204" fmla="+- 0 18126 13536"/>
              <a:gd name="T205" fmla="*/ T204 w 4973"/>
              <a:gd name="T206" fmla="+- 0 11221 11100"/>
              <a:gd name="T207" fmla="*/ 11221 h 2074"/>
              <a:gd name="T208" fmla="+- 0 18322 13536"/>
              <a:gd name="T209" fmla="*/ T208 w 4973"/>
              <a:gd name="T210" fmla="+- 0 11875 11100"/>
              <a:gd name="T211" fmla="*/ 11875 h 2074"/>
              <a:gd name="T212" fmla="+- 0 18215 13536"/>
              <a:gd name="T213" fmla="*/ T212 w 4973"/>
              <a:gd name="T214" fmla="+- 0 11915 11100"/>
              <a:gd name="T215" fmla="*/ 11915 h 2074"/>
              <a:gd name="T216" fmla="+- 0 18082 13536"/>
              <a:gd name="T217" fmla="*/ T216 w 4973"/>
              <a:gd name="T218" fmla="+- 0 11768 11100"/>
              <a:gd name="T219" fmla="*/ 11768 h 2074"/>
              <a:gd name="T220" fmla="+- 0 18355 13536"/>
              <a:gd name="T221" fmla="*/ T220 w 4973"/>
              <a:gd name="T222" fmla="+- 0 11883 11100"/>
              <a:gd name="T223" fmla="*/ 11883 h 2074"/>
              <a:gd name="T224" fmla="+- 0 18376 13536"/>
              <a:gd name="T225" fmla="*/ T224 w 4973"/>
              <a:gd name="T226" fmla="+- 0 11725 11100"/>
              <a:gd name="T227" fmla="*/ 11725 h 2074"/>
              <a:gd name="T228" fmla="+- 0 18095 13536"/>
              <a:gd name="T229" fmla="*/ T228 w 4973"/>
              <a:gd name="T230" fmla="+- 0 11132 11100"/>
              <a:gd name="T231" fmla="*/ 11132 h 2074"/>
              <a:gd name="T232" fmla="+- 0 17997 13536"/>
              <a:gd name="T233" fmla="*/ T232 w 4973"/>
              <a:gd name="T234" fmla="+- 0 11309 11100"/>
              <a:gd name="T235" fmla="*/ 11309 h 2074"/>
              <a:gd name="T236" fmla="+- 0 18213 13536"/>
              <a:gd name="T237" fmla="*/ T236 w 4973"/>
              <a:gd name="T238" fmla="+- 0 11154 11100"/>
              <a:gd name="T239" fmla="*/ 11154 h 2074"/>
              <a:gd name="T240" fmla="+- 0 18308 13536"/>
              <a:gd name="T241" fmla="*/ T240 w 4973"/>
              <a:gd name="T242" fmla="+- 0 11254 11100"/>
              <a:gd name="T243" fmla="*/ 11254 h 207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Lst>
            <a:rect l="0" t="0" r="r" b="b"/>
            <a:pathLst>
              <a:path w="4973" h="2074" extrusionOk="0">
                <a:moveTo>
                  <a:pt x="312" y="953"/>
                </a:moveTo>
                <a:cubicBezTo>
                  <a:pt x="312" y="954"/>
                  <a:pt x="314" y="940"/>
                  <a:pt x="312" y="946"/>
                </a:cubicBezTo>
                <a:cubicBezTo>
                  <a:pt x="300" y="989"/>
                  <a:pt x="293" y="1034"/>
                  <a:pt x="282" y="1078"/>
                </a:cubicBezTo>
                <a:cubicBezTo>
                  <a:pt x="253" y="1194"/>
                  <a:pt x="216" y="1309"/>
                  <a:pt x="185" y="1425"/>
                </a:cubicBezTo>
                <a:cubicBezTo>
                  <a:pt x="146" y="1573"/>
                  <a:pt x="108" y="1725"/>
                  <a:pt x="96" y="1878"/>
                </a:cubicBezTo>
                <a:cubicBezTo>
                  <a:pt x="94" y="1903"/>
                  <a:pt x="94" y="1930"/>
                  <a:pt x="93" y="1955"/>
                </a:cubicBezTo>
                <a:cubicBezTo>
                  <a:pt x="100" y="1902"/>
                  <a:pt x="105" y="1847"/>
                  <a:pt x="110" y="1793"/>
                </a:cubicBezTo>
                <a:cubicBezTo>
                  <a:pt x="125" y="1645"/>
                  <a:pt x="144" y="1495"/>
                  <a:pt x="179" y="1350"/>
                </a:cubicBezTo>
                <a:cubicBezTo>
                  <a:pt x="206" y="1238"/>
                  <a:pt x="242" y="1123"/>
                  <a:pt x="286" y="1016"/>
                </a:cubicBezTo>
                <a:cubicBezTo>
                  <a:pt x="324" y="923"/>
                  <a:pt x="392" y="836"/>
                  <a:pt x="488" y="796"/>
                </a:cubicBezTo>
                <a:cubicBezTo>
                  <a:pt x="530" y="779"/>
                  <a:pt x="570" y="785"/>
                  <a:pt x="599" y="823"/>
                </a:cubicBezTo>
                <a:cubicBezTo>
                  <a:pt x="697" y="951"/>
                  <a:pt x="715" y="1180"/>
                  <a:pt x="730" y="1334"/>
                </a:cubicBezTo>
                <a:cubicBezTo>
                  <a:pt x="738" y="1420"/>
                  <a:pt x="738" y="1508"/>
                  <a:pt x="738" y="1594"/>
                </a:cubicBezTo>
                <a:cubicBezTo>
                  <a:pt x="738" y="1608"/>
                  <a:pt x="746" y="1709"/>
                  <a:pt x="722" y="1718"/>
                </a:cubicBezTo>
                <a:cubicBezTo>
                  <a:pt x="664" y="1739"/>
                  <a:pt x="602" y="1679"/>
                  <a:pt x="559" y="1651"/>
                </a:cubicBezTo>
              </a:path>
              <a:path w="4973" h="2074" extrusionOk="0">
                <a:moveTo>
                  <a:pt x="0" y="1548"/>
                </a:moveTo>
                <a:cubicBezTo>
                  <a:pt x="50" y="1536"/>
                  <a:pt x="100" y="1526"/>
                  <a:pt x="150" y="1516"/>
                </a:cubicBezTo>
                <a:cubicBezTo>
                  <a:pt x="291" y="1487"/>
                  <a:pt x="432" y="1464"/>
                  <a:pt x="573" y="1438"/>
                </a:cubicBezTo>
                <a:cubicBezTo>
                  <a:pt x="681" y="1418"/>
                  <a:pt x="798" y="1407"/>
                  <a:pt x="901" y="1368"/>
                </a:cubicBezTo>
                <a:cubicBezTo>
                  <a:pt x="931" y="1357"/>
                  <a:pt x="878" y="1362"/>
                  <a:pt x="846" y="1366"/>
                </a:cubicBezTo>
              </a:path>
              <a:path w="4973" h="2074" extrusionOk="0">
                <a:moveTo>
                  <a:pt x="3914" y="1303"/>
                </a:moveTo>
                <a:cubicBezTo>
                  <a:pt x="3919" y="1277"/>
                  <a:pt x="3923" y="1254"/>
                  <a:pt x="3932" y="1229"/>
                </a:cubicBezTo>
                <a:cubicBezTo>
                  <a:pt x="3933" y="1228"/>
                  <a:pt x="3934" y="1226"/>
                  <a:pt x="3935" y="1225"/>
                </a:cubicBezTo>
                <a:cubicBezTo>
                  <a:pt x="3951" y="1245"/>
                  <a:pt x="3967" y="1257"/>
                  <a:pt x="3979" y="1289"/>
                </a:cubicBezTo>
                <a:cubicBezTo>
                  <a:pt x="4013" y="1377"/>
                  <a:pt x="4017" y="1480"/>
                  <a:pt x="4030" y="1572"/>
                </a:cubicBezTo>
                <a:cubicBezTo>
                  <a:pt x="4043" y="1669"/>
                  <a:pt x="4055" y="1766"/>
                  <a:pt x="4074" y="1862"/>
                </a:cubicBezTo>
                <a:cubicBezTo>
                  <a:pt x="4081" y="1897"/>
                  <a:pt x="4084" y="1930"/>
                  <a:pt x="4087" y="1964"/>
                </a:cubicBezTo>
                <a:cubicBezTo>
                  <a:pt x="4057" y="1908"/>
                  <a:pt x="4032" y="1853"/>
                  <a:pt x="4015" y="1790"/>
                </a:cubicBezTo>
                <a:cubicBezTo>
                  <a:pt x="3982" y="1669"/>
                  <a:pt x="3965" y="1535"/>
                  <a:pt x="3980" y="1410"/>
                </a:cubicBezTo>
                <a:cubicBezTo>
                  <a:pt x="3994" y="1300"/>
                  <a:pt x="4043" y="1190"/>
                  <a:pt x="4117" y="1108"/>
                </a:cubicBezTo>
                <a:cubicBezTo>
                  <a:pt x="4204" y="1013"/>
                  <a:pt x="4321" y="949"/>
                  <a:pt x="4441" y="907"/>
                </a:cubicBezTo>
                <a:cubicBezTo>
                  <a:pt x="4499" y="887"/>
                  <a:pt x="4543" y="884"/>
                  <a:pt x="4602" y="885"/>
                </a:cubicBezTo>
                <a:cubicBezTo>
                  <a:pt x="4621" y="935"/>
                  <a:pt x="4628" y="947"/>
                  <a:pt x="4593" y="1005"/>
                </a:cubicBezTo>
                <a:cubicBezTo>
                  <a:pt x="4541" y="1091"/>
                  <a:pt x="4462" y="1155"/>
                  <a:pt x="4390" y="1222"/>
                </a:cubicBezTo>
                <a:cubicBezTo>
                  <a:pt x="4345" y="1264"/>
                  <a:pt x="4315" y="1302"/>
                  <a:pt x="4283" y="1353"/>
                </a:cubicBezTo>
                <a:cubicBezTo>
                  <a:pt x="4321" y="1377"/>
                  <a:pt x="4350" y="1387"/>
                  <a:pt x="4402" y="1395"/>
                </a:cubicBezTo>
                <a:cubicBezTo>
                  <a:pt x="4566" y="1419"/>
                  <a:pt x="4775" y="1405"/>
                  <a:pt x="4924" y="1487"/>
                </a:cubicBezTo>
                <a:cubicBezTo>
                  <a:pt x="5002" y="1530"/>
                  <a:pt x="4969" y="1602"/>
                  <a:pt x="4915" y="1649"/>
                </a:cubicBezTo>
                <a:cubicBezTo>
                  <a:pt x="4795" y="1753"/>
                  <a:pt x="4617" y="1787"/>
                  <a:pt x="4465" y="1811"/>
                </a:cubicBezTo>
                <a:cubicBezTo>
                  <a:pt x="4397" y="1821"/>
                  <a:pt x="4257" y="1856"/>
                  <a:pt x="4194" y="1807"/>
                </a:cubicBezTo>
                <a:cubicBezTo>
                  <a:pt x="4189" y="1798"/>
                  <a:pt x="4184" y="1789"/>
                  <a:pt x="4179" y="1780"/>
                </a:cubicBezTo>
                <a:cubicBezTo>
                  <a:pt x="4181" y="1713"/>
                  <a:pt x="4201" y="1677"/>
                  <a:pt x="4259" y="1637"/>
                </a:cubicBezTo>
                <a:cubicBezTo>
                  <a:pt x="4310" y="1608"/>
                  <a:pt x="4328" y="1599"/>
                  <a:pt x="4364" y="1583"/>
                </a:cubicBezTo>
              </a:path>
              <a:path w="4973" h="2074" extrusionOk="0">
                <a:moveTo>
                  <a:pt x="1204" y="1727"/>
                </a:moveTo>
                <a:cubicBezTo>
                  <a:pt x="1203" y="1727"/>
                  <a:pt x="1198" y="1715"/>
                  <a:pt x="1188" y="1713"/>
                </a:cubicBezTo>
                <a:cubicBezTo>
                  <a:pt x="1141" y="1703"/>
                  <a:pt x="1083" y="1704"/>
                  <a:pt x="1034" y="1707"/>
                </a:cubicBezTo>
                <a:cubicBezTo>
                  <a:pt x="1019" y="1708"/>
                  <a:pt x="1002" y="1711"/>
                  <a:pt x="989" y="1712"/>
                </a:cubicBezTo>
                <a:cubicBezTo>
                  <a:pt x="991" y="1712"/>
                  <a:pt x="985" y="1715"/>
                  <a:pt x="987" y="1715"/>
                </a:cubicBezTo>
                <a:cubicBezTo>
                  <a:pt x="1007" y="1715"/>
                  <a:pt x="1027" y="1717"/>
                  <a:pt x="1047" y="1716"/>
                </a:cubicBezTo>
                <a:cubicBezTo>
                  <a:pt x="1427" y="1701"/>
                  <a:pt x="1802" y="1601"/>
                  <a:pt x="2184" y="1580"/>
                </a:cubicBezTo>
                <a:cubicBezTo>
                  <a:pt x="2540" y="1560"/>
                  <a:pt x="2894" y="1540"/>
                  <a:pt x="3249" y="1505"/>
                </a:cubicBezTo>
                <a:cubicBezTo>
                  <a:pt x="3412" y="1489"/>
                  <a:pt x="3576" y="1477"/>
                  <a:pt x="3738" y="1460"/>
                </a:cubicBezTo>
                <a:cubicBezTo>
                  <a:pt x="3799" y="1454"/>
                  <a:pt x="3850" y="1444"/>
                  <a:pt x="3898" y="1405"/>
                </a:cubicBezTo>
                <a:cubicBezTo>
                  <a:pt x="3903" y="1401"/>
                  <a:pt x="3896" y="1403"/>
                  <a:pt x="3900" y="1399"/>
                </a:cubicBezTo>
                <a:cubicBezTo>
                  <a:pt x="3897" y="1399"/>
                  <a:pt x="3895" y="1399"/>
                  <a:pt x="3892" y="1399"/>
                </a:cubicBezTo>
              </a:path>
              <a:path w="4973" h="2074" extrusionOk="0">
                <a:moveTo>
                  <a:pt x="3682" y="1303"/>
                </a:moveTo>
                <a:cubicBezTo>
                  <a:pt x="3679" y="1294"/>
                  <a:pt x="3678" y="1283"/>
                  <a:pt x="3670" y="1276"/>
                </a:cubicBezTo>
                <a:cubicBezTo>
                  <a:pt x="3663" y="1270"/>
                  <a:pt x="3660" y="1273"/>
                  <a:pt x="3651" y="1271"/>
                </a:cubicBezTo>
                <a:cubicBezTo>
                  <a:pt x="3649" y="1283"/>
                  <a:pt x="3644" y="1288"/>
                  <a:pt x="3649" y="1302"/>
                </a:cubicBezTo>
                <a:cubicBezTo>
                  <a:pt x="3660" y="1329"/>
                  <a:pt x="3685" y="1358"/>
                  <a:pt x="3708" y="1375"/>
                </a:cubicBezTo>
                <a:cubicBezTo>
                  <a:pt x="3740" y="1400"/>
                  <a:pt x="3778" y="1421"/>
                  <a:pt x="3815" y="1438"/>
                </a:cubicBezTo>
                <a:cubicBezTo>
                  <a:pt x="3844" y="1451"/>
                  <a:pt x="3873" y="1463"/>
                  <a:pt x="3902" y="1476"/>
                </a:cubicBezTo>
                <a:cubicBezTo>
                  <a:pt x="3914" y="1482"/>
                  <a:pt x="3917" y="1487"/>
                  <a:pt x="3925" y="1495"/>
                </a:cubicBezTo>
                <a:cubicBezTo>
                  <a:pt x="3917" y="1512"/>
                  <a:pt x="3912" y="1516"/>
                  <a:pt x="3890" y="1527"/>
                </a:cubicBezTo>
                <a:cubicBezTo>
                  <a:pt x="3816" y="1564"/>
                  <a:pt x="3728" y="1579"/>
                  <a:pt x="3649" y="1617"/>
                </a:cubicBezTo>
                <a:cubicBezTo>
                  <a:pt x="3618" y="1632"/>
                  <a:pt x="3587" y="1648"/>
                  <a:pt x="3556" y="1663"/>
                </a:cubicBezTo>
              </a:path>
              <a:path w="4973" h="2074" extrusionOk="0">
                <a:moveTo>
                  <a:pt x="1266" y="1555"/>
                </a:moveTo>
                <a:cubicBezTo>
                  <a:pt x="1266" y="1549"/>
                  <a:pt x="1267" y="1543"/>
                  <a:pt x="1267" y="1537"/>
                </a:cubicBezTo>
                <a:cubicBezTo>
                  <a:pt x="1242" y="1544"/>
                  <a:pt x="1219" y="1553"/>
                  <a:pt x="1195" y="1565"/>
                </a:cubicBezTo>
                <a:cubicBezTo>
                  <a:pt x="1125" y="1600"/>
                  <a:pt x="1059" y="1642"/>
                  <a:pt x="996" y="1688"/>
                </a:cubicBezTo>
                <a:cubicBezTo>
                  <a:pt x="944" y="1726"/>
                  <a:pt x="888" y="1765"/>
                  <a:pt x="843" y="1811"/>
                </a:cubicBezTo>
                <a:cubicBezTo>
                  <a:pt x="834" y="1820"/>
                  <a:pt x="817" y="1838"/>
                  <a:pt x="819" y="1853"/>
                </a:cubicBezTo>
                <a:cubicBezTo>
                  <a:pt x="820" y="1858"/>
                  <a:pt x="828" y="1863"/>
                  <a:pt x="831" y="1866"/>
                </a:cubicBezTo>
                <a:cubicBezTo>
                  <a:pt x="844" y="1882"/>
                  <a:pt x="866" y="1891"/>
                  <a:pt x="882" y="1905"/>
                </a:cubicBezTo>
                <a:cubicBezTo>
                  <a:pt x="899" y="1920"/>
                  <a:pt x="915" y="1931"/>
                  <a:pt x="935" y="1941"/>
                </a:cubicBezTo>
                <a:cubicBezTo>
                  <a:pt x="956" y="1952"/>
                  <a:pt x="977" y="1962"/>
                  <a:pt x="999" y="1971"/>
                </a:cubicBezTo>
                <a:cubicBezTo>
                  <a:pt x="1028" y="1983"/>
                  <a:pt x="1059" y="1995"/>
                  <a:pt x="1091" y="1997"/>
                </a:cubicBezTo>
                <a:cubicBezTo>
                  <a:pt x="1120" y="1999"/>
                  <a:pt x="1093" y="1994"/>
                  <a:pt x="1105" y="1991"/>
                </a:cubicBezTo>
              </a:path>
              <a:path w="4973" h="2074" extrusionOk="0">
                <a:moveTo>
                  <a:pt x="2050" y="962"/>
                </a:moveTo>
                <a:cubicBezTo>
                  <a:pt x="2047" y="954"/>
                  <a:pt x="2048" y="949"/>
                  <a:pt x="2041" y="941"/>
                </a:cubicBezTo>
                <a:cubicBezTo>
                  <a:pt x="2031" y="929"/>
                  <a:pt x="2018" y="930"/>
                  <a:pt x="2007" y="922"/>
                </a:cubicBezTo>
                <a:cubicBezTo>
                  <a:pt x="2001" y="918"/>
                  <a:pt x="2002" y="915"/>
                  <a:pt x="1998" y="910"/>
                </a:cubicBezTo>
                <a:cubicBezTo>
                  <a:pt x="1995" y="906"/>
                  <a:pt x="1995" y="899"/>
                  <a:pt x="1991" y="894"/>
                </a:cubicBezTo>
                <a:cubicBezTo>
                  <a:pt x="1990" y="893"/>
                  <a:pt x="1989" y="892"/>
                  <a:pt x="1988" y="891"/>
                </a:cubicBezTo>
                <a:cubicBezTo>
                  <a:pt x="1988" y="1024"/>
                  <a:pt x="1984" y="1157"/>
                  <a:pt x="1984" y="1290"/>
                </a:cubicBezTo>
                <a:cubicBezTo>
                  <a:pt x="1984" y="1347"/>
                  <a:pt x="1988" y="1402"/>
                  <a:pt x="1988" y="1459"/>
                </a:cubicBezTo>
                <a:cubicBezTo>
                  <a:pt x="1988" y="1462"/>
                  <a:pt x="1992" y="1528"/>
                  <a:pt x="1981" y="1521"/>
                </a:cubicBezTo>
                <a:cubicBezTo>
                  <a:pt x="1971" y="1518"/>
                  <a:pt x="1968" y="1514"/>
                  <a:pt x="1967" y="1503"/>
                </a:cubicBezTo>
              </a:path>
              <a:path w="4973" h="2074" extrusionOk="0">
                <a:moveTo>
                  <a:pt x="2454" y="861"/>
                </a:moveTo>
                <a:cubicBezTo>
                  <a:pt x="2423" y="863"/>
                  <a:pt x="2398" y="867"/>
                  <a:pt x="2368" y="878"/>
                </a:cubicBezTo>
                <a:cubicBezTo>
                  <a:pt x="2299" y="902"/>
                  <a:pt x="2239" y="941"/>
                  <a:pt x="2177" y="978"/>
                </a:cubicBezTo>
                <a:cubicBezTo>
                  <a:pt x="2110" y="1018"/>
                  <a:pt x="2041" y="1059"/>
                  <a:pt x="1978" y="1104"/>
                </a:cubicBezTo>
                <a:cubicBezTo>
                  <a:pt x="1954" y="1121"/>
                  <a:pt x="1899" y="1155"/>
                  <a:pt x="1888" y="1186"/>
                </a:cubicBezTo>
                <a:cubicBezTo>
                  <a:pt x="1884" y="1197"/>
                  <a:pt x="1880" y="1205"/>
                  <a:pt x="1891" y="1214"/>
                </a:cubicBezTo>
                <a:cubicBezTo>
                  <a:pt x="1910" y="1230"/>
                  <a:pt x="1976" y="1218"/>
                  <a:pt x="1998" y="1218"/>
                </a:cubicBezTo>
                <a:cubicBezTo>
                  <a:pt x="2070" y="1217"/>
                  <a:pt x="2148" y="1208"/>
                  <a:pt x="2219" y="1221"/>
                </a:cubicBezTo>
                <a:cubicBezTo>
                  <a:pt x="2248" y="1226"/>
                  <a:pt x="2261" y="1240"/>
                  <a:pt x="2281" y="1258"/>
                </a:cubicBezTo>
                <a:cubicBezTo>
                  <a:pt x="2297" y="1272"/>
                  <a:pt x="2306" y="1300"/>
                  <a:pt x="2308" y="1321"/>
                </a:cubicBezTo>
                <a:cubicBezTo>
                  <a:pt x="2310" y="1344"/>
                  <a:pt x="2297" y="1402"/>
                  <a:pt x="2312" y="1420"/>
                </a:cubicBezTo>
                <a:cubicBezTo>
                  <a:pt x="2318" y="1427"/>
                  <a:pt x="2325" y="1424"/>
                  <a:pt x="2330" y="1428"/>
                </a:cubicBezTo>
              </a:path>
              <a:path w="4973" h="2074" extrusionOk="0">
                <a:moveTo>
                  <a:pt x="2734" y="1196"/>
                </a:moveTo>
                <a:cubicBezTo>
                  <a:pt x="2735" y="1188"/>
                  <a:pt x="2735" y="1179"/>
                  <a:pt x="2737" y="1171"/>
                </a:cubicBezTo>
                <a:cubicBezTo>
                  <a:pt x="2740" y="1159"/>
                  <a:pt x="2751" y="1135"/>
                  <a:pt x="2737" y="1125"/>
                </a:cubicBezTo>
                <a:cubicBezTo>
                  <a:pt x="2721" y="1113"/>
                  <a:pt x="2691" y="1115"/>
                  <a:pt x="2672" y="1115"/>
                </a:cubicBezTo>
                <a:cubicBezTo>
                  <a:pt x="2639" y="1115"/>
                  <a:pt x="2600" y="1118"/>
                  <a:pt x="2568" y="1129"/>
                </a:cubicBezTo>
                <a:cubicBezTo>
                  <a:pt x="2538" y="1139"/>
                  <a:pt x="2510" y="1161"/>
                  <a:pt x="2501" y="1193"/>
                </a:cubicBezTo>
                <a:cubicBezTo>
                  <a:pt x="2496" y="1212"/>
                  <a:pt x="2498" y="1238"/>
                  <a:pt x="2512" y="1253"/>
                </a:cubicBezTo>
                <a:cubicBezTo>
                  <a:pt x="2536" y="1279"/>
                  <a:pt x="2573" y="1288"/>
                  <a:pt x="2606" y="1297"/>
                </a:cubicBezTo>
                <a:cubicBezTo>
                  <a:pt x="2649" y="1309"/>
                  <a:pt x="2705" y="1316"/>
                  <a:pt x="2740" y="1347"/>
                </a:cubicBezTo>
                <a:cubicBezTo>
                  <a:pt x="2761" y="1366"/>
                  <a:pt x="2749" y="1383"/>
                  <a:pt x="2729" y="1395"/>
                </a:cubicBezTo>
                <a:cubicBezTo>
                  <a:pt x="2663" y="1434"/>
                  <a:pt x="2561" y="1445"/>
                  <a:pt x="2487" y="1456"/>
                </a:cubicBezTo>
                <a:cubicBezTo>
                  <a:pt x="2393" y="1467"/>
                  <a:pt x="2361" y="1471"/>
                  <a:pt x="2297" y="1470"/>
                </a:cubicBezTo>
              </a:path>
              <a:path w="4973" h="2074" extrusionOk="0">
                <a:moveTo>
                  <a:pt x="2422" y="718"/>
                </a:moveTo>
                <a:cubicBezTo>
                  <a:pt x="2415" y="709"/>
                  <a:pt x="2425" y="699"/>
                  <a:pt x="2409" y="686"/>
                </a:cubicBezTo>
                <a:cubicBezTo>
                  <a:pt x="2383" y="664"/>
                  <a:pt x="2345" y="654"/>
                  <a:pt x="2312" y="648"/>
                </a:cubicBezTo>
                <a:cubicBezTo>
                  <a:pt x="2144" y="617"/>
                  <a:pt x="1966" y="664"/>
                  <a:pt x="1818" y="741"/>
                </a:cubicBezTo>
                <a:cubicBezTo>
                  <a:pt x="1728" y="788"/>
                  <a:pt x="1657" y="843"/>
                  <a:pt x="1597" y="925"/>
                </a:cubicBezTo>
                <a:cubicBezTo>
                  <a:pt x="1564" y="970"/>
                  <a:pt x="1539" y="1018"/>
                  <a:pt x="1517" y="1069"/>
                </a:cubicBezTo>
                <a:cubicBezTo>
                  <a:pt x="1405" y="1326"/>
                  <a:pt x="1407" y="1592"/>
                  <a:pt x="1575" y="1823"/>
                </a:cubicBezTo>
                <a:cubicBezTo>
                  <a:pt x="1604" y="1863"/>
                  <a:pt x="1638" y="1908"/>
                  <a:pt x="1677" y="1939"/>
                </a:cubicBezTo>
                <a:cubicBezTo>
                  <a:pt x="1748" y="1996"/>
                  <a:pt x="1839" y="2015"/>
                  <a:pt x="1927" y="2030"/>
                </a:cubicBezTo>
                <a:cubicBezTo>
                  <a:pt x="2109" y="2061"/>
                  <a:pt x="2297" y="2081"/>
                  <a:pt x="2482" y="2072"/>
                </a:cubicBezTo>
                <a:cubicBezTo>
                  <a:pt x="2663" y="2063"/>
                  <a:pt x="2872" y="2003"/>
                  <a:pt x="3023" y="1900"/>
                </a:cubicBezTo>
                <a:cubicBezTo>
                  <a:pt x="3106" y="1843"/>
                  <a:pt x="3164" y="1766"/>
                  <a:pt x="3192" y="1669"/>
                </a:cubicBezTo>
                <a:cubicBezTo>
                  <a:pt x="3208" y="1612"/>
                  <a:pt x="3208" y="1551"/>
                  <a:pt x="3209" y="1492"/>
                </a:cubicBezTo>
                <a:cubicBezTo>
                  <a:pt x="3211" y="1389"/>
                  <a:pt x="3189" y="1309"/>
                  <a:pt x="3148" y="1215"/>
                </a:cubicBezTo>
                <a:cubicBezTo>
                  <a:pt x="3105" y="1116"/>
                  <a:pt x="3077" y="996"/>
                  <a:pt x="2984" y="933"/>
                </a:cubicBezTo>
                <a:cubicBezTo>
                  <a:pt x="2878" y="861"/>
                  <a:pt x="2718" y="849"/>
                  <a:pt x="2597" y="823"/>
                </a:cubicBezTo>
                <a:cubicBezTo>
                  <a:pt x="2476" y="797"/>
                  <a:pt x="2356" y="761"/>
                  <a:pt x="2235" y="736"/>
                </a:cubicBezTo>
                <a:cubicBezTo>
                  <a:pt x="2085" y="705"/>
                  <a:pt x="1951" y="713"/>
                  <a:pt x="1825" y="805"/>
                </a:cubicBezTo>
                <a:cubicBezTo>
                  <a:pt x="1807" y="820"/>
                  <a:pt x="1788" y="836"/>
                  <a:pt x="1770" y="851"/>
                </a:cubicBezTo>
              </a:path>
              <a:path w="4973" h="2074" extrusionOk="0">
                <a:moveTo>
                  <a:pt x="2934" y="816"/>
                </a:moveTo>
                <a:cubicBezTo>
                  <a:pt x="2934" y="809"/>
                  <a:pt x="2930" y="791"/>
                  <a:pt x="2935" y="785"/>
                </a:cubicBezTo>
                <a:cubicBezTo>
                  <a:pt x="2939" y="780"/>
                  <a:pt x="2942" y="780"/>
                  <a:pt x="2948" y="778"/>
                </a:cubicBezTo>
                <a:cubicBezTo>
                  <a:pt x="2963" y="774"/>
                  <a:pt x="2980" y="776"/>
                  <a:pt x="2994" y="780"/>
                </a:cubicBezTo>
                <a:cubicBezTo>
                  <a:pt x="3040" y="794"/>
                  <a:pt x="3076" y="831"/>
                  <a:pt x="3111" y="862"/>
                </a:cubicBezTo>
                <a:cubicBezTo>
                  <a:pt x="3191" y="934"/>
                  <a:pt x="3282" y="1008"/>
                  <a:pt x="3342" y="1098"/>
                </a:cubicBezTo>
                <a:cubicBezTo>
                  <a:pt x="3347" y="1106"/>
                  <a:pt x="3351" y="1120"/>
                  <a:pt x="3355" y="1129"/>
                </a:cubicBezTo>
              </a:path>
              <a:path w="4973" h="2074" extrusionOk="0">
                <a:moveTo>
                  <a:pt x="3366" y="775"/>
                </a:moveTo>
                <a:cubicBezTo>
                  <a:pt x="3341" y="769"/>
                  <a:pt x="3318" y="762"/>
                  <a:pt x="3291" y="765"/>
                </a:cubicBezTo>
                <a:cubicBezTo>
                  <a:pt x="3225" y="771"/>
                  <a:pt x="3167" y="817"/>
                  <a:pt x="3118" y="857"/>
                </a:cubicBezTo>
                <a:cubicBezTo>
                  <a:pt x="3001" y="953"/>
                  <a:pt x="2902" y="1063"/>
                  <a:pt x="2812" y="1183"/>
                </a:cubicBezTo>
                <a:cubicBezTo>
                  <a:pt x="2771" y="1237"/>
                  <a:pt x="2736" y="1291"/>
                  <a:pt x="2701" y="1349"/>
                </a:cubicBezTo>
              </a:path>
              <a:path w="4973" h="2074" extrusionOk="0">
                <a:moveTo>
                  <a:pt x="1221" y="544"/>
                </a:moveTo>
                <a:cubicBezTo>
                  <a:pt x="1211" y="519"/>
                  <a:pt x="1200" y="492"/>
                  <a:pt x="1186" y="469"/>
                </a:cubicBezTo>
                <a:cubicBezTo>
                  <a:pt x="1168" y="440"/>
                  <a:pt x="1136" y="434"/>
                  <a:pt x="1105" y="448"/>
                </a:cubicBezTo>
                <a:cubicBezTo>
                  <a:pt x="1052" y="472"/>
                  <a:pt x="1005" y="519"/>
                  <a:pt x="966" y="561"/>
                </a:cubicBezTo>
                <a:cubicBezTo>
                  <a:pt x="919" y="612"/>
                  <a:pt x="875" y="668"/>
                  <a:pt x="841" y="729"/>
                </a:cubicBezTo>
                <a:cubicBezTo>
                  <a:pt x="823" y="762"/>
                  <a:pt x="821" y="786"/>
                  <a:pt x="819" y="821"/>
                </a:cubicBezTo>
                <a:cubicBezTo>
                  <a:pt x="858" y="835"/>
                  <a:pt x="871" y="836"/>
                  <a:pt x="917" y="825"/>
                </a:cubicBezTo>
                <a:cubicBezTo>
                  <a:pt x="1036" y="796"/>
                  <a:pt x="1154" y="753"/>
                  <a:pt x="1272" y="719"/>
                </a:cubicBezTo>
                <a:cubicBezTo>
                  <a:pt x="1348" y="696"/>
                  <a:pt x="1373" y="689"/>
                  <a:pt x="1422" y="671"/>
                </a:cubicBezTo>
              </a:path>
              <a:path w="4973" h="2074" extrusionOk="0">
                <a:moveTo>
                  <a:pt x="4546" y="46"/>
                </a:moveTo>
                <a:cubicBezTo>
                  <a:pt x="4550" y="47"/>
                  <a:pt x="4548" y="45"/>
                  <a:pt x="4552" y="46"/>
                </a:cubicBezTo>
                <a:cubicBezTo>
                  <a:pt x="4559" y="49"/>
                  <a:pt x="4558" y="44"/>
                  <a:pt x="4563" y="49"/>
                </a:cubicBezTo>
                <a:cubicBezTo>
                  <a:pt x="4580" y="68"/>
                  <a:pt x="4582" y="98"/>
                  <a:pt x="4590" y="121"/>
                </a:cubicBezTo>
                <a:cubicBezTo>
                  <a:pt x="4612" y="187"/>
                  <a:pt x="4632" y="254"/>
                  <a:pt x="4654" y="320"/>
                </a:cubicBezTo>
                <a:cubicBezTo>
                  <a:pt x="4686" y="416"/>
                  <a:pt x="4720" y="510"/>
                  <a:pt x="4748" y="607"/>
                </a:cubicBezTo>
                <a:cubicBezTo>
                  <a:pt x="4764" y="662"/>
                  <a:pt x="4777" y="718"/>
                  <a:pt x="4786" y="775"/>
                </a:cubicBezTo>
                <a:cubicBezTo>
                  <a:pt x="4790" y="798"/>
                  <a:pt x="4788" y="812"/>
                  <a:pt x="4783" y="830"/>
                </a:cubicBezTo>
                <a:cubicBezTo>
                  <a:pt x="4756" y="829"/>
                  <a:pt x="4731" y="827"/>
                  <a:pt x="4703" y="821"/>
                </a:cubicBezTo>
                <a:cubicBezTo>
                  <a:pt x="4695" y="819"/>
                  <a:pt x="4687" y="817"/>
                  <a:pt x="4679" y="815"/>
                </a:cubicBezTo>
              </a:path>
              <a:path w="4973" h="2074" extrusionOk="0">
                <a:moveTo>
                  <a:pt x="4513" y="686"/>
                </a:moveTo>
                <a:cubicBezTo>
                  <a:pt x="4511" y="677"/>
                  <a:pt x="4508" y="667"/>
                  <a:pt x="4506" y="658"/>
                </a:cubicBezTo>
                <a:cubicBezTo>
                  <a:pt x="4521" y="655"/>
                  <a:pt x="4529" y="661"/>
                  <a:pt x="4546" y="668"/>
                </a:cubicBezTo>
                <a:cubicBezTo>
                  <a:pt x="4594" y="687"/>
                  <a:pt x="4639" y="706"/>
                  <a:pt x="4684" y="730"/>
                </a:cubicBezTo>
                <a:cubicBezTo>
                  <a:pt x="4715" y="746"/>
                  <a:pt x="4743" y="767"/>
                  <a:pt x="4774" y="785"/>
                </a:cubicBezTo>
                <a:cubicBezTo>
                  <a:pt x="4790" y="794"/>
                  <a:pt x="4804" y="796"/>
                  <a:pt x="4819" y="783"/>
                </a:cubicBezTo>
                <a:cubicBezTo>
                  <a:pt x="4846" y="761"/>
                  <a:pt x="4858" y="726"/>
                  <a:pt x="4866" y="693"/>
                </a:cubicBezTo>
                <a:cubicBezTo>
                  <a:pt x="4872" y="668"/>
                  <a:pt x="4874" y="654"/>
                  <a:pt x="4855" y="637"/>
                </a:cubicBezTo>
                <a:cubicBezTo>
                  <a:pt x="4850" y="633"/>
                  <a:pt x="4845" y="629"/>
                  <a:pt x="4840" y="625"/>
                </a:cubicBezTo>
              </a:path>
              <a:path w="4973" h="2074" extrusionOk="0">
                <a:moveTo>
                  <a:pt x="4692" y="33"/>
                </a:moveTo>
                <a:cubicBezTo>
                  <a:pt x="4667" y="20"/>
                  <a:pt x="4642" y="7"/>
                  <a:pt x="4614" y="1"/>
                </a:cubicBezTo>
                <a:cubicBezTo>
                  <a:pt x="4587" y="-5"/>
                  <a:pt x="4576" y="16"/>
                  <a:pt x="4559" y="32"/>
                </a:cubicBezTo>
                <a:cubicBezTo>
                  <a:pt x="4527" y="64"/>
                  <a:pt x="4510" y="101"/>
                  <a:pt x="4488" y="140"/>
                </a:cubicBezTo>
                <a:cubicBezTo>
                  <a:pt x="4476" y="161"/>
                  <a:pt x="4463" y="181"/>
                  <a:pt x="4459" y="206"/>
                </a:cubicBezTo>
                <a:cubicBezTo>
                  <a:pt x="4460" y="207"/>
                  <a:pt x="4460" y="208"/>
                  <a:pt x="4461" y="209"/>
                </a:cubicBezTo>
                <a:cubicBezTo>
                  <a:pt x="4483" y="198"/>
                  <a:pt x="4506" y="185"/>
                  <a:pt x="4528" y="171"/>
                </a:cubicBezTo>
                <a:cubicBezTo>
                  <a:pt x="4569" y="145"/>
                  <a:pt x="4609" y="116"/>
                  <a:pt x="4647" y="85"/>
                </a:cubicBezTo>
                <a:cubicBezTo>
                  <a:pt x="4660" y="75"/>
                  <a:pt x="4669" y="66"/>
                  <a:pt x="4677" y="54"/>
                </a:cubicBezTo>
                <a:cubicBezTo>
                  <a:pt x="4677" y="55"/>
                  <a:pt x="4676" y="53"/>
                  <a:pt x="4679" y="61"/>
                </a:cubicBezTo>
                <a:cubicBezTo>
                  <a:pt x="4688" y="86"/>
                  <a:pt x="4720" y="124"/>
                  <a:pt x="4741" y="139"/>
                </a:cubicBezTo>
                <a:cubicBezTo>
                  <a:pt x="4751" y="144"/>
                  <a:pt x="4762" y="149"/>
                  <a:pt x="4772" y="154"/>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3" name=" 5"/>
          <p:cNvSpPr>
            <a:spLocks noRot="1" noChangeAspect="1" noEditPoints="1" noChangeArrowheads="1" noChangeShapeType="1" noTextEdit="1"/>
          </p:cNvSpPr>
          <p:nvPr/>
        </p:nvSpPr>
        <p:spPr bwMode="auto">
          <a:xfrm>
            <a:off x="7226300" y="4167188"/>
            <a:ext cx="1831975" cy="581025"/>
          </a:xfrm>
          <a:custGeom>
            <a:avLst/>
            <a:gdLst>
              <a:gd name="T0" fmla="+- 0 20119 20073"/>
              <a:gd name="T1" fmla="*/ T0 w 5089"/>
              <a:gd name="T2" fmla="+- 0 11751 11576"/>
              <a:gd name="T3" fmla="*/ 11751 h 1615"/>
              <a:gd name="T4" fmla="+- 0 20160 20073"/>
              <a:gd name="T5" fmla="*/ T4 w 5089"/>
              <a:gd name="T6" fmla="+- 0 11747 11576"/>
              <a:gd name="T7" fmla="*/ 11747 h 1615"/>
              <a:gd name="T8" fmla="+- 0 20325 20073"/>
              <a:gd name="T9" fmla="*/ T8 w 5089"/>
              <a:gd name="T10" fmla="+- 0 12315 11576"/>
              <a:gd name="T11" fmla="*/ 12315 h 1615"/>
              <a:gd name="T12" fmla="+- 0 20506 20073"/>
              <a:gd name="T13" fmla="*/ T12 w 5089"/>
              <a:gd name="T14" fmla="+- 0 11661 11576"/>
              <a:gd name="T15" fmla="*/ 11661 h 1615"/>
              <a:gd name="T16" fmla="+- 0 20073 20073"/>
              <a:gd name="T17" fmla="*/ T16 w 5089"/>
              <a:gd name="T18" fmla="+- 0 12137 11576"/>
              <a:gd name="T19" fmla="*/ 12137 h 1615"/>
              <a:gd name="T20" fmla="+- 0 20520 20073"/>
              <a:gd name="T21" fmla="*/ T20 w 5089"/>
              <a:gd name="T22" fmla="+- 0 12090 11576"/>
              <a:gd name="T23" fmla="*/ 12090 h 1615"/>
              <a:gd name="T24" fmla="+- 0 20580 20073"/>
              <a:gd name="T25" fmla="*/ T24 w 5089"/>
              <a:gd name="T26" fmla="+- 0 12244 11576"/>
              <a:gd name="T27" fmla="*/ 12244 h 1615"/>
              <a:gd name="T28" fmla="+- 0 20922 20073"/>
              <a:gd name="T29" fmla="*/ T28 w 5089"/>
              <a:gd name="T30" fmla="+- 0 11797 11576"/>
              <a:gd name="T31" fmla="*/ 11797 h 1615"/>
              <a:gd name="T32" fmla="+- 0 20777 20073"/>
              <a:gd name="T33" fmla="*/ T32 w 5089"/>
              <a:gd name="T34" fmla="+- 0 12116 11576"/>
              <a:gd name="T35" fmla="*/ 12116 h 1615"/>
              <a:gd name="T36" fmla="+- 0 20931 20073"/>
              <a:gd name="T37" fmla="*/ T36 w 5089"/>
              <a:gd name="T38" fmla="+- 0 12239 11576"/>
              <a:gd name="T39" fmla="*/ 12239 h 1615"/>
              <a:gd name="T40" fmla="+- 0 21336 20073"/>
              <a:gd name="T41" fmla="*/ T40 w 5089"/>
              <a:gd name="T42" fmla="+- 0 11930 11576"/>
              <a:gd name="T43" fmla="*/ 11930 h 1615"/>
              <a:gd name="T44" fmla="+- 0 21866 20073"/>
              <a:gd name="T45" fmla="*/ T44 w 5089"/>
              <a:gd name="T46" fmla="+- 0 11753 11576"/>
              <a:gd name="T47" fmla="*/ 11753 h 1615"/>
              <a:gd name="T48" fmla="+- 0 21590 20073"/>
              <a:gd name="T49" fmla="*/ T48 w 5089"/>
              <a:gd name="T50" fmla="+- 0 11670 11576"/>
              <a:gd name="T51" fmla="*/ 11670 h 1615"/>
              <a:gd name="T52" fmla="+- 0 21661 20073"/>
              <a:gd name="T53" fmla="*/ T52 w 5089"/>
              <a:gd name="T54" fmla="+- 0 11580 11576"/>
              <a:gd name="T55" fmla="*/ 11580 h 1615"/>
              <a:gd name="T56" fmla="+- 0 22051 20073"/>
              <a:gd name="T57" fmla="*/ T56 w 5089"/>
              <a:gd name="T58" fmla="+- 0 11807 11576"/>
              <a:gd name="T59" fmla="*/ 11807 h 1615"/>
              <a:gd name="T60" fmla="+- 0 21306 20073"/>
              <a:gd name="T61" fmla="*/ T60 w 5089"/>
              <a:gd name="T62" fmla="+- 0 12646 11576"/>
              <a:gd name="T63" fmla="*/ 12646 h 1615"/>
              <a:gd name="T64" fmla="+- 0 21354 20073"/>
              <a:gd name="T65" fmla="*/ T64 w 5089"/>
              <a:gd name="T66" fmla="+- 0 12840 11576"/>
              <a:gd name="T67" fmla="*/ 12840 h 1615"/>
              <a:gd name="T68" fmla="+- 0 21848 20073"/>
              <a:gd name="T69" fmla="*/ T68 w 5089"/>
              <a:gd name="T70" fmla="+- 0 13105 11576"/>
              <a:gd name="T71" fmla="*/ 13105 h 1615"/>
              <a:gd name="T72" fmla="+- 0 21499 20073"/>
              <a:gd name="T73" fmla="*/ T72 w 5089"/>
              <a:gd name="T74" fmla="+- 0 12891 11576"/>
              <a:gd name="T75" fmla="*/ 12891 h 1615"/>
              <a:gd name="T76" fmla="+- 0 21686 20073"/>
              <a:gd name="T77" fmla="*/ T76 w 5089"/>
              <a:gd name="T78" fmla="+- 0 12669 11576"/>
              <a:gd name="T79" fmla="*/ 12669 h 1615"/>
              <a:gd name="T80" fmla="+- 0 21316 20073"/>
              <a:gd name="T81" fmla="*/ T80 w 5089"/>
              <a:gd name="T82" fmla="+- 0 12532 11576"/>
              <a:gd name="T83" fmla="*/ 12532 h 1615"/>
              <a:gd name="T84" fmla="+- 0 22230 20073"/>
              <a:gd name="T85" fmla="*/ T84 w 5089"/>
              <a:gd name="T86" fmla="+- 0 12062 11576"/>
              <a:gd name="T87" fmla="*/ 12062 h 1615"/>
              <a:gd name="T88" fmla="+- 0 22131 20073"/>
              <a:gd name="T89" fmla="*/ T88 w 5089"/>
              <a:gd name="T90" fmla="+- 0 12645 11576"/>
              <a:gd name="T91" fmla="*/ 12645 h 1615"/>
              <a:gd name="T92" fmla="+- 0 22611 20073"/>
              <a:gd name="T93" fmla="*/ T92 w 5089"/>
              <a:gd name="T94" fmla="+- 0 12962 11576"/>
              <a:gd name="T95" fmla="*/ 12962 h 1615"/>
              <a:gd name="T96" fmla="+- 0 22691 20073"/>
              <a:gd name="T97" fmla="*/ T96 w 5089"/>
              <a:gd name="T98" fmla="+- 0 12179 11576"/>
              <a:gd name="T99" fmla="*/ 12179 h 1615"/>
              <a:gd name="T100" fmla="+- 0 22890 20073"/>
              <a:gd name="T101" fmla="*/ T100 w 5089"/>
              <a:gd name="T102" fmla="+- 0 12726 11576"/>
              <a:gd name="T103" fmla="*/ 12726 h 1615"/>
              <a:gd name="T104" fmla="+- 0 23075 20073"/>
              <a:gd name="T105" fmla="*/ T104 w 5089"/>
              <a:gd name="T106" fmla="+- 0 12119 11576"/>
              <a:gd name="T107" fmla="*/ 12119 h 1615"/>
              <a:gd name="T108" fmla="+- 0 22792 20073"/>
              <a:gd name="T109" fmla="*/ T108 w 5089"/>
              <a:gd name="T110" fmla="+- 0 12550 11576"/>
              <a:gd name="T111" fmla="*/ 12550 h 1615"/>
              <a:gd name="T112" fmla="+- 0 23055 20073"/>
              <a:gd name="T113" fmla="*/ T112 w 5089"/>
              <a:gd name="T114" fmla="+- 0 12516 11576"/>
              <a:gd name="T115" fmla="*/ 12516 h 1615"/>
              <a:gd name="T116" fmla="+- 0 23188 20073"/>
              <a:gd name="T117" fmla="*/ T116 w 5089"/>
              <a:gd name="T118" fmla="+- 0 12663 11576"/>
              <a:gd name="T119" fmla="*/ 12663 h 1615"/>
              <a:gd name="T120" fmla="+- 0 23388 20073"/>
              <a:gd name="T121" fmla="*/ T120 w 5089"/>
              <a:gd name="T122" fmla="+- 0 12631 11576"/>
              <a:gd name="T123" fmla="*/ 12631 h 1615"/>
              <a:gd name="T124" fmla="+- 0 23330 20073"/>
              <a:gd name="T125" fmla="*/ T124 w 5089"/>
              <a:gd name="T126" fmla="+- 0 12762 11576"/>
              <a:gd name="T127" fmla="*/ 12762 h 1615"/>
              <a:gd name="T128" fmla="+- 0 23577 20073"/>
              <a:gd name="T129" fmla="*/ T128 w 5089"/>
              <a:gd name="T130" fmla="+- 0 12479 11576"/>
              <a:gd name="T131" fmla="*/ 12479 h 1615"/>
              <a:gd name="T132" fmla="+- 0 23660 20073"/>
              <a:gd name="T133" fmla="*/ T132 w 5089"/>
              <a:gd name="T134" fmla="+- 0 12719 11576"/>
              <a:gd name="T135" fmla="*/ 12719 h 1615"/>
              <a:gd name="T136" fmla="+- 0 23811 20073"/>
              <a:gd name="T137" fmla="*/ T136 w 5089"/>
              <a:gd name="T138" fmla="+- 0 12453 11576"/>
              <a:gd name="T139" fmla="*/ 12453 h 1615"/>
              <a:gd name="T140" fmla="+- 0 23867 20073"/>
              <a:gd name="T141" fmla="*/ T140 w 5089"/>
              <a:gd name="T142" fmla="+- 0 12684 11576"/>
              <a:gd name="T143" fmla="*/ 12684 h 1615"/>
              <a:gd name="T144" fmla="+- 0 24220 20073"/>
              <a:gd name="T145" fmla="*/ T144 w 5089"/>
              <a:gd name="T146" fmla="+- 0 12509 11576"/>
              <a:gd name="T147" fmla="*/ 12509 h 1615"/>
              <a:gd name="T148" fmla="+- 0 24198 20073"/>
              <a:gd name="T149" fmla="*/ T148 w 5089"/>
              <a:gd name="T150" fmla="+- 0 11803 11576"/>
              <a:gd name="T151" fmla="*/ 11803 h 1615"/>
              <a:gd name="T152" fmla="+- 0 24558 20073"/>
              <a:gd name="T153" fmla="*/ T152 w 5089"/>
              <a:gd name="T154" fmla="+- 0 12372 11576"/>
              <a:gd name="T155" fmla="*/ 12372 h 1615"/>
              <a:gd name="T156" fmla="+- 0 24270 20073"/>
              <a:gd name="T157" fmla="*/ T156 w 5089"/>
              <a:gd name="T158" fmla="+- 0 12051 11576"/>
              <a:gd name="T159" fmla="*/ 12051 h 1615"/>
              <a:gd name="T160" fmla="+- 0 24597 20073"/>
              <a:gd name="T161" fmla="*/ T160 w 5089"/>
              <a:gd name="T162" fmla="+- 0 12125 11576"/>
              <a:gd name="T163" fmla="*/ 12125 h 1615"/>
              <a:gd name="T164" fmla="+- 0 24705 20073"/>
              <a:gd name="T165" fmla="*/ T164 w 5089"/>
              <a:gd name="T166" fmla="+- 0 12303 11576"/>
              <a:gd name="T167" fmla="*/ 12303 h 1615"/>
              <a:gd name="T168" fmla="+- 0 25112 20073"/>
              <a:gd name="T169" fmla="*/ T168 w 5089"/>
              <a:gd name="T170" fmla="+- 0 12090 11576"/>
              <a:gd name="T171" fmla="*/ 12090 h 1615"/>
              <a:gd name="T172" fmla="+- 0 24931 20073"/>
              <a:gd name="T173" fmla="*/ T172 w 5089"/>
              <a:gd name="T174" fmla="+- 0 12182 11576"/>
              <a:gd name="T175" fmla="*/ 12182 h 1615"/>
              <a:gd name="T176" fmla="+- 0 25161 20073"/>
              <a:gd name="T177" fmla="*/ T176 w 5089"/>
              <a:gd name="T178" fmla="+- 0 12310 11576"/>
              <a:gd name="T179" fmla="*/ 12310 h 1615"/>
              <a:gd name="T180" fmla="+- 0 24851 20073"/>
              <a:gd name="T181" fmla="*/ T180 w 5089"/>
              <a:gd name="T182" fmla="+- 0 12400 11576"/>
              <a:gd name="T183" fmla="*/ 12400 h 161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5089" h="1615" extrusionOk="0">
                <a:moveTo>
                  <a:pt x="16" y="221"/>
                </a:moveTo>
                <a:cubicBezTo>
                  <a:pt x="19" y="215"/>
                  <a:pt x="21" y="209"/>
                  <a:pt x="24" y="203"/>
                </a:cubicBezTo>
                <a:cubicBezTo>
                  <a:pt x="30" y="192"/>
                  <a:pt x="38" y="185"/>
                  <a:pt x="46" y="175"/>
                </a:cubicBezTo>
                <a:cubicBezTo>
                  <a:pt x="51" y="169"/>
                  <a:pt x="52" y="167"/>
                  <a:pt x="54" y="160"/>
                </a:cubicBezTo>
                <a:cubicBezTo>
                  <a:pt x="56" y="154"/>
                  <a:pt x="55" y="144"/>
                  <a:pt x="56" y="139"/>
                </a:cubicBezTo>
                <a:cubicBezTo>
                  <a:pt x="68" y="150"/>
                  <a:pt x="77" y="157"/>
                  <a:pt x="87" y="171"/>
                </a:cubicBezTo>
                <a:cubicBezTo>
                  <a:pt x="124" y="224"/>
                  <a:pt x="143" y="292"/>
                  <a:pt x="159" y="354"/>
                </a:cubicBezTo>
                <a:cubicBezTo>
                  <a:pt x="179" y="434"/>
                  <a:pt x="201" y="513"/>
                  <a:pt x="222" y="593"/>
                </a:cubicBezTo>
                <a:cubicBezTo>
                  <a:pt x="232" y="630"/>
                  <a:pt x="233" y="706"/>
                  <a:pt x="252" y="739"/>
                </a:cubicBezTo>
                <a:cubicBezTo>
                  <a:pt x="259" y="751"/>
                  <a:pt x="263" y="730"/>
                  <a:pt x="266" y="716"/>
                </a:cubicBezTo>
              </a:path>
              <a:path w="5089" h="1615" extrusionOk="0">
                <a:moveTo>
                  <a:pt x="438" y="139"/>
                </a:moveTo>
                <a:cubicBezTo>
                  <a:pt x="438" y="120"/>
                  <a:pt x="436" y="101"/>
                  <a:pt x="433" y="85"/>
                </a:cubicBezTo>
                <a:cubicBezTo>
                  <a:pt x="388" y="107"/>
                  <a:pt x="347" y="128"/>
                  <a:pt x="306" y="160"/>
                </a:cubicBezTo>
                <a:cubicBezTo>
                  <a:pt x="190" y="251"/>
                  <a:pt x="75" y="362"/>
                  <a:pt x="16" y="499"/>
                </a:cubicBezTo>
                <a:cubicBezTo>
                  <a:pt x="5" y="532"/>
                  <a:pt x="2" y="540"/>
                  <a:pt x="0" y="561"/>
                </a:cubicBezTo>
                <a:cubicBezTo>
                  <a:pt x="37" y="587"/>
                  <a:pt x="70" y="575"/>
                  <a:pt x="114" y="564"/>
                </a:cubicBezTo>
                <a:cubicBezTo>
                  <a:pt x="184" y="547"/>
                  <a:pt x="252" y="523"/>
                  <a:pt x="323" y="511"/>
                </a:cubicBezTo>
                <a:cubicBezTo>
                  <a:pt x="361" y="505"/>
                  <a:pt x="412" y="495"/>
                  <a:pt x="447" y="514"/>
                </a:cubicBezTo>
                <a:cubicBezTo>
                  <a:pt x="472" y="528"/>
                  <a:pt x="473" y="557"/>
                  <a:pt x="477" y="582"/>
                </a:cubicBezTo>
                <a:cubicBezTo>
                  <a:pt x="480" y="604"/>
                  <a:pt x="483" y="641"/>
                  <a:pt x="496" y="660"/>
                </a:cubicBezTo>
                <a:cubicBezTo>
                  <a:pt x="500" y="663"/>
                  <a:pt x="503" y="665"/>
                  <a:pt x="507" y="668"/>
                </a:cubicBezTo>
              </a:path>
              <a:path w="5089" h="1615" extrusionOk="0">
                <a:moveTo>
                  <a:pt x="876" y="347"/>
                </a:moveTo>
                <a:cubicBezTo>
                  <a:pt x="872" y="322"/>
                  <a:pt x="869" y="297"/>
                  <a:pt x="865" y="272"/>
                </a:cubicBezTo>
                <a:cubicBezTo>
                  <a:pt x="862" y="249"/>
                  <a:pt x="859" y="240"/>
                  <a:pt x="849" y="221"/>
                </a:cubicBezTo>
                <a:cubicBezTo>
                  <a:pt x="825" y="220"/>
                  <a:pt x="819" y="225"/>
                  <a:pt x="796" y="242"/>
                </a:cubicBezTo>
                <a:cubicBezTo>
                  <a:pt x="726" y="294"/>
                  <a:pt x="639" y="366"/>
                  <a:pt x="628" y="459"/>
                </a:cubicBezTo>
                <a:cubicBezTo>
                  <a:pt x="622" y="512"/>
                  <a:pt x="662" y="526"/>
                  <a:pt x="704" y="540"/>
                </a:cubicBezTo>
                <a:cubicBezTo>
                  <a:pt x="773" y="563"/>
                  <a:pt x="848" y="561"/>
                  <a:pt x="915" y="590"/>
                </a:cubicBezTo>
                <a:cubicBezTo>
                  <a:pt x="932" y="597"/>
                  <a:pt x="940" y="608"/>
                  <a:pt x="953" y="618"/>
                </a:cubicBezTo>
                <a:cubicBezTo>
                  <a:pt x="923" y="637"/>
                  <a:pt x="894" y="651"/>
                  <a:pt x="858" y="663"/>
                </a:cubicBezTo>
                <a:cubicBezTo>
                  <a:pt x="801" y="682"/>
                  <a:pt x="743" y="696"/>
                  <a:pt x="685" y="710"/>
                </a:cubicBezTo>
              </a:path>
              <a:path w="5089" h="1615" extrusionOk="0">
                <a:moveTo>
                  <a:pt x="1240" y="388"/>
                </a:moveTo>
                <a:cubicBezTo>
                  <a:pt x="1243" y="372"/>
                  <a:pt x="1245" y="364"/>
                  <a:pt x="1263" y="354"/>
                </a:cubicBezTo>
                <a:cubicBezTo>
                  <a:pt x="1313" y="326"/>
                  <a:pt x="1379" y="316"/>
                  <a:pt x="1433" y="300"/>
                </a:cubicBezTo>
                <a:cubicBezTo>
                  <a:pt x="1526" y="272"/>
                  <a:pt x="1619" y="245"/>
                  <a:pt x="1710" y="213"/>
                </a:cubicBezTo>
                <a:cubicBezTo>
                  <a:pt x="1740" y="202"/>
                  <a:pt x="1766" y="193"/>
                  <a:pt x="1793" y="177"/>
                </a:cubicBezTo>
                <a:cubicBezTo>
                  <a:pt x="1766" y="176"/>
                  <a:pt x="1743" y="177"/>
                  <a:pt x="1716" y="184"/>
                </a:cubicBezTo>
                <a:cubicBezTo>
                  <a:pt x="1665" y="197"/>
                  <a:pt x="1647" y="202"/>
                  <a:pt x="1613" y="210"/>
                </a:cubicBezTo>
              </a:path>
              <a:path w="5089" h="1615" extrusionOk="0">
                <a:moveTo>
                  <a:pt x="1517" y="94"/>
                </a:moveTo>
                <a:cubicBezTo>
                  <a:pt x="1508" y="65"/>
                  <a:pt x="1501" y="41"/>
                  <a:pt x="1501" y="10"/>
                </a:cubicBezTo>
                <a:cubicBezTo>
                  <a:pt x="1501" y="8"/>
                  <a:pt x="1502" y="6"/>
                  <a:pt x="1502" y="4"/>
                </a:cubicBezTo>
                <a:cubicBezTo>
                  <a:pt x="1531" y="0"/>
                  <a:pt x="1557" y="0"/>
                  <a:pt x="1588" y="4"/>
                </a:cubicBezTo>
                <a:cubicBezTo>
                  <a:pt x="1664" y="14"/>
                  <a:pt x="1740" y="31"/>
                  <a:pt x="1814" y="51"/>
                </a:cubicBezTo>
                <a:cubicBezTo>
                  <a:pt x="1872" y="67"/>
                  <a:pt x="1969" y="87"/>
                  <a:pt x="1999" y="147"/>
                </a:cubicBezTo>
                <a:cubicBezTo>
                  <a:pt x="2015" y="178"/>
                  <a:pt x="2001" y="208"/>
                  <a:pt x="1978" y="231"/>
                </a:cubicBezTo>
                <a:cubicBezTo>
                  <a:pt x="1935" y="275"/>
                  <a:pt x="1881" y="304"/>
                  <a:pt x="1843" y="352"/>
                </a:cubicBezTo>
                <a:cubicBezTo>
                  <a:pt x="1801" y="406"/>
                  <a:pt x="1776" y="469"/>
                  <a:pt x="1748" y="531"/>
                </a:cubicBezTo>
              </a:path>
              <a:path w="5089" h="1615" extrusionOk="0">
                <a:moveTo>
                  <a:pt x="1233" y="1070"/>
                </a:moveTo>
                <a:cubicBezTo>
                  <a:pt x="1233" y="1057"/>
                  <a:pt x="1233" y="1043"/>
                  <a:pt x="1233" y="1030"/>
                </a:cubicBezTo>
                <a:cubicBezTo>
                  <a:pt x="1235" y="1043"/>
                  <a:pt x="1237" y="1057"/>
                  <a:pt x="1240" y="1070"/>
                </a:cubicBezTo>
                <a:cubicBezTo>
                  <a:pt x="1253" y="1135"/>
                  <a:pt x="1268" y="1199"/>
                  <a:pt x="1281" y="1264"/>
                </a:cubicBezTo>
                <a:cubicBezTo>
                  <a:pt x="1298" y="1345"/>
                  <a:pt x="1314" y="1425"/>
                  <a:pt x="1352" y="1500"/>
                </a:cubicBezTo>
                <a:cubicBezTo>
                  <a:pt x="1382" y="1559"/>
                  <a:pt x="1420" y="1599"/>
                  <a:pt x="1487" y="1611"/>
                </a:cubicBezTo>
                <a:cubicBezTo>
                  <a:pt x="1585" y="1628"/>
                  <a:pt x="1693" y="1579"/>
                  <a:pt x="1775" y="1529"/>
                </a:cubicBezTo>
                <a:cubicBezTo>
                  <a:pt x="1800" y="1514"/>
                  <a:pt x="1902" y="1454"/>
                  <a:pt x="1876" y="1408"/>
                </a:cubicBezTo>
                <a:cubicBezTo>
                  <a:pt x="1868" y="1402"/>
                  <a:pt x="1860" y="1396"/>
                  <a:pt x="1852" y="1390"/>
                </a:cubicBezTo>
              </a:path>
              <a:path w="5089" h="1615" extrusionOk="0">
                <a:moveTo>
                  <a:pt x="1426" y="1315"/>
                </a:moveTo>
                <a:cubicBezTo>
                  <a:pt x="1422" y="1298"/>
                  <a:pt x="1423" y="1276"/>
                  <a:pt x="1433" y="1260"/>
                </a:cubicBezTo>
                <a:cubicBezTo>
                  <a:pt x="1461" y="1216"/>
                  <a:pt x="1510" y="1184"/>
                  <a:pt x="1551" y="1154"/>
                </a:cubicBezTo>
                <a:cubicBezTo>
                  <a:pt x="1580" y="1133"/>
                  <a:pt x="1596" y="1122"/>
                  <a:pt x="1613" y="1093"/>
                </a:cubicBezTo>
                <a:cubicBezTo>
                  <a:pt x="1595" y="1075"/>
                  <a:pt x="1584" y="1069"/>
                  <a:pt x="1562" y="1072"/>
                </a:cubicBezTo>
              </a:path>
              <a:path w="5089" h="1615" extrusionOk="0">
                <a:moveTo>
                  <a:pt x="1186" y="1051"/>
                </a:moveTo>
                <a:cubicBezTo>
                  <a:pt x="1199" y="1015"/>
                  <a:pt x="1216" y="984"/>
                  <a:pt x="1243" y="956"/>
                </a:cubicBezTo>
                <a:cubicBezTo>
                  <a:pt x="1291" y="907"/>
                  <a:pt x="1363" y="882"/>
                  <a:pt x="1426" y="860"/>
                </a:cubicBezTo>
                <a:cubicBezTo>
                  <a:pt x="1504" y="833"/>
                  <a:pt x="1586" y="819"/>
                  <a:pt x="1666" y="796"/>
                </a:cubicBezTo>
              </a:path>
              <a:path w="5089" h="1615" extrusionOk="0">
                <a:moveTo>
                  <a:pt x="2157" y="486"/>
                </a:moveTo>
                <a:cubicBezTo>
                  <a:pt x="2144" y="484"/>
                  <a:pt x="2125" y="468"/>
                  <a:pt x="2110" y="477"/>
                </a:cubicBezTo>
                <a:cubicBezTo>
                  <a:pt x="2073" y="500"/>
                  <a:pt x="2070" y="564"/>
                  <a:pt x="2064" y="602"/>
                </a:cubicBezTo>
                <a:cubicBezTo>
                  <a:pt x="2041" y="754"/>
                  <a:pt x="2037" y="917"/>
                  <a:pt x="2058" y="1069"/>
                </a:cubicBezTo>
                <a:cubicBezTo>
                  <a:pt x="2073" y="1175"/>
                  <a:pt x="2103" y="1293"/>
                  <a:pt x="2178" y="1375"/>
                </a:cubicBezTo>
                <a:cubicBezTo>
                  <a:pt x="2238" y="1440"/>
                  <a:pt x="2328" y="1460"/>
                  <a:pt x="2413" y="1446"/>
                </a:cubicBezTo>
                <a:cubicBezTo>
                  <a:pt x="2480" y="1427"/>
                  <a:pt x="2503" y="1419"/>
                  <a:pt x="2538" y="1386"/>
                </a:cubicBezTo>
              </a:path>
              <a:path w="5089" h="1615" extrusionOk="0">
                <a:moveTo>
                  <a:pt x="2618" y="610"/>
                </a:moveTo>
                <a:cubicBezTo>
                  <a:pt x="2614" y="596"/>
                  <a:pt x="2611" y="582"/>
                  <a:pt x="2607" y="568"/>
                </a:cubicBezTo>
                <a:cubicBezTo>
                  <a:pt x="2611" y="582"/>
                  <a:pt x="2613" y="589"/>
                  <a:pt x="2618" y="603"/>
                </a:cubicBezTo>
                <a:cubicBezTo>
                  <a:pt x="2641" y="673"/>
                  <a:pt x="2667" y="741"/>
                  <a:pt x="2693" y="810"/>
                </a:cubicBezTo>
                <a:cubicBezTo>
                  <a:pt x="2721" y="886"/>
                  <a:pt x="2751" y="961"/>
                  <a:pt x="2777" y="1037"/>
                </a:cubicBezTo>
                <a:cubicBezTo>
                  <a:pt x="2790" y="1075"/>
                  <a:pt x="2803" y="1112"/>
                  <a:pt x="2817" y="1150"/>
                </a:cubicBezTo>
                <a:cubicBezTo>
                  <a:pt x="2818" y="1152"/>
                  <a:pt x="2819" y="1153"/>
                  <a:pt x="2820" y="1155"/>
                </a:cubicBezTo>
              </a:path>
              <a:path w="5089" h="1615" extrusionOk="0">
                <a:moveTo>
                  <a:pt x="3075" y="564"/>
                </a:moveTo>
                <a:cubicBezTo>
                  <a:pt x="3053" y="541"/>
                  <a:pt x="3043" y="529"/>
                  <a:pt x="3002" y="543"/>
                </a:cubicBezTo>
                <a:cubicBezTo>
                  <a:pt x="2925" y="570"/>
                  <a:pt x="2856" y="640"/>
                  <a:pt x="2803" y="699"/>
                </a:cubicBezTo>
                <a:cubicBezTo>
                  <a:pt x="2751" y="757"/>
                  <a:pt x="2710" y="818"/>
                  <a:pt x="2692" y="894"/>
                </a:cubicBezTo>
                <a:cubicBezTo>
                  <a:pt x="2684" y="927"/>
                  <a:pt x="2682" y="961"/>
                  <a:pt x="2719" y="974"/>
                </a:cubicBezTo>
                <a:cubicBezTo>
                  <a:pt x="2759" y="988"/>
                  <a:pt x="2803" y="974"/>
                  <a:pt x="2842" y="966"/>
                </a:cubicBezTo>
                <a:cubicBezTo>
                  <a:pt x="2876" y="959"/>
                  <a:pt x="2906" y="941"/>
                  <a:pt x="2939" y="934"/>
                </a:cubicBezTo>
                <a:cubicBezTo>
                  <a:pt x="2955" y="931"/>
                  <a:pt x="2968" y="930"/>
                  <a:pt x="2982" y="940"/>
                </a:cubicBezTo>
                <a:cubicBezTo>
                  <a:pt x="3002" y="954"/>
                  <a:pt x="3012" y="977"/>
                  <a:pt x="3027" y="995"/>
                </a:cubicBezTo>
                <a:cubicBezTo>
                  <a:pt x="3044" y="1016"/>
                  <a:pt x="3067" y="1032"/>
                  <a:pt x="3084" y="1051"/>
                </a:cubicBezTo>
                <a:cubicBezTo>
                  <a:pt x="3095" y="1063"/>
                  <a:pt x="3104" y="1075"/>
                  <a:pt x="3115" y="1087"/>
                </a:cubicBezTo>
              </a:path>
              <a:path w="5089" h="1615" extrusionOk="0">
                <a:moveTo>
                  <a:pt x="3277" y="990"/>
                </a:moveTo>
                <a:cubicBezTo>
                  <a:pt x="3279" y="983"/>
                  <a:pt x="3272" y="970"/>
                  <a:pt x="3280" y="979"/>
                </a:cubicBezTo>
                <a:cubicBezTo>
                  <a:pt x="3297" y="998"/>
                  <a:pt x="3310" y="1030"/>
                  <a:pt x="3315" y="1055"/>
                </a:cubicBezTo>
                <a:cubicBezTo>
                  <a:pt x="3326" y="1103"/>
                  <a:pt x="3326" y="1163"/>
                  <a:pt x="3321" y="1212"/>
                </a:cubicBezTo>
                <a:cubicBezTo>
                  <a:pt x="3320" y="1215"/>
                  <a:pt x="3319" y="1218"/>
                  <a:pt x="3318" y="1221"/>
                </a:cubicBezTo>
                <a:cubicBezTo>
                  <a:pt x="3293" y="1215"/>
                  <a:pt x="3276" y="1212"/>
                  <a:pt x="3257" y="1186"/>
                </a:cubicBezTo>
                <a:cubicBezTo>
                  <a:pt x="3231" y="1150"/>
                  <a:pt x="3230" y="1098"/>
                  <a:pt x="3246" y="1058"/>
                </a:cubicBezTo>
                <a:cubicBezTo>
                  <a:pt x="3266" y="1007"/>
                  <a:pt x="3307" y="969"/>
                  <a:pt x="3354" y="941"/>
                </a:cubicBezTo>
                <a:cubicBezTo>
                  <a:pt x="3399" y="914"/>
                  <a:pt x="3451" y="900"/>
                  <a:pt x="3504" y="903"/>
                </a:cubicBezTo>
                <a:cubicBezTo>
                  <a:pt x="3547" y="906"/>
                  <a:pt x="3588" y="926"/>
                  <a:pt x="3605" y="967"/>
                </a:cubicBezTo>
                <a:cubicBezTo>
                  <a:pt x="3620" y="1004"/>
                  <a:pt x="3617" y="1049"/>
                  <a:pt x="3610" y="1087"/>
                </a:cubicBezTo>
                <a:cubicBezTo>
                  <a:pt x="3605" y="1110"/>
                  <a:pt x="3599" y="1125"/>
                  <a:pt x="3587" y="1143"/>
                </a:cubicBezTo>
                <a:cubicBezTo>
                  <a:pt x="3582" y="1128"/>
                  <a:pt x="3576" y="1112"/>
                  <a:pt x="3575" y="1090"/>
                </a:cubicBezTo>
                <a:cubicBezTo>
                  <a:pt x="3573" y="1038"/>
                  <a:pt x="3586" y="982"/>
                  <a:pt x="3623" y="944"/>
                </a:cubicBezTo>
                <a:cubicBezTo>
                  <a:pt x="3654" y="913"/>
                  <a:pt x="3696" y="889"/>
                  <a:pt x="3738" y="877"/>
                </a:cubicBezTo>
                <a:cubicBezTo>
                  <a:pt x="3767" y="869"/>
                  <a:pt x="3811" y="861"/>
                  <a:pt x="3836" y="883"/>
                </a:cubicBezTo>
                <a:cubicBezTo>
                  <a:pt x="3862" y="906"/>
                  <a:pt x="3854" y="955"/>
                  <a:pt x="3849" y="984"/>
                </a:cubicBezTo>
                <a:cubicBezTo>
                  <a:pt x="3841" y="1032"/>
                  <a:pt x="3820" y="1069"/>
                  <a:pt x="3794" y="1108"/>
                </a:cubicBezTo>
              </a:path>
              <a:path w="5089" h="1615" extrusionOk="0">
                <a:moveTo>
                  <a:pt x="4126" y="844"/>
                </a:moveTo>
                <a:cubicBezTo>
                  <a:pt x="4128" y="839"/>
                  <a:pt x="4132" y="842"/>
                  <a:pt x="4135" y="848"/>
                </a:cubicBezTo>
                <a:cubicBezTo>
                  <a:pt x="4146" y="872"/>
                  <a:pt x="4144" y="907"/>
                  <a:pt x="4147" y="933"/>
                </a:cubicBezTo>
                <a:cubicBezTo>
                  <a:pt x="4149" y="956"/>
                  <a:pt x="4147" y="972"/>
                  <a:pt x="4143" y="994"/>
                </a:cubicBezTo>
              </a:path>
              <a:path w="5089" h="1615" extrusionOk="0">
                <a:moveTo>
                  <a:pt x="4073" y="270"/>
                </a:moveTo>
                <a:cubicBezTo>
                  <a:pt x="4083" y="254"/>
                  <a:pt x="4095" y="209"/>
                  <a:pt x="4125" y="227"/>
                </a:cubicBezTo>
                <a:cubicBezTo>
                  <a:pt x="4173" y="256"/>
                  <a:pt x="4215" y="338"/>
                  <a:pt x="4245" y="381"/>
                </a:cubicBezTo>
                <a:cubicBezTo>
                  <a:pt x="4305" y="468"/>
                  <a:pt x="4369" y="552"/>
                  <a:pt x="4424" y="642"/>
                </a:cubicBezTo>
                <a:cubicBezTo>
                  <a:pt x="4458" y="697"/>
                  <a:pt x="4483" y="732"/>
                  <a:pt x="4485" y="796"/>
                </a:cubicBezTo>
              </a:path>
              <a:path w="5089" h="1615" extrusionOk="0">
                <a:moveTo>
                  <a:pt x="4597" y="172"/>
                </a:moveTo>
                <a:cubicBezTo>
                  <a:pt x="4570" y="160"/>
                  <a:pt x="4554" y="154"/>
                  <a:pt x="4518" y="170"/>
                </a:cubicBezTo>
                <a:cubicBezTo>
                  <a:pt x="4390" y="228"/>
                  <a:pt x="4266" y="355"/>
                  <a:pt x="4197" y="475"/>
                </a:cubicBezTo>
                <a:cubicBezTo>
                  <a:pt x="4179" y="507"/>
                  <a:pt x="4137" y="590"/>
                  <a:pt x="4184" y="620"/>
                </a:cubicBezTo>
                <a:cubicBezTo>
                  <a:pt x="4228" y="648"/>
                  <a:pt x="4312" y="619"/>
                  <a:pt x="4355" y="607"/>
                </a:cubicBezTo>
                <a:cubicBezTo>
                  <a:pt x="4413" y="591"/>
                  <a:pt x="4468" y="569"/>
                  <a:pt x="4524" y="549"/>
                </a:cubicBezTo>
                <a:cubicBezTo>
                  <a:pt x="4537" y="544"/>
                  <a:pt x="4563" y="532"/>
                  <a:pt x="4577" y="543"/>
                </a:cubicBezTo>
                <a:cubicBezTo>
                  <a:pt x="4596" y="558"/>
                  <a:pt x="4599" y="593"/>
                  <a:pt x="4605" y="614"/>
                </a:cubicBezTo>
                <a:cubicBezTo>
                  <a:pt x="4615" y="651"/>
                  <a:pt x="4623" y="689"/>
                  <a:pt x="4632" y="727"/>
                </a:cubicBezTo>
                <a:cubicBezTo>
                  <a:pt x="4637" y="752"/>
                  <a:pt x="4637" y="759"/>
                  <a:pt x="4643" y="774"/>
                </a:cubicBezTo>
              </a:path>
              <a:path w="5089" h="1615" extrusionOk="0">
                <a:moveTo>
                  <a:pt x="5046" y="535"/>
                </a:moveTo>
                <a:cubicBezTo>
                  <a:pt x="5044" y="523"/>
                  <a:pt x="5049" y="524"/>
                  <a:pt x="5039" y="514"/>
                </a:cubicBezTo>
                <a:cubicBezTo>
                  <a:pt x="5032" y="507"/>
                  <a:pt x="5020" y="506"/>
                  <a:pt x="5009" y="507"/>
                </a:cubicBezTo>
                <a:cubicBezTo>
                  <a:pt x="4983" y="509"/>
                  <a:pt x="4961" y="518"/>
                  <a:pt x="4938" y="531"/>
                </a:cubicBezTo>
                <a:cubicBezTo>
                  <a:pt x="4905" y="550"/>
                  <a:pt x="4875" y="571"/>
                  <a:pt x="4858" y="606"/>
                </a:cubicBezTo>
                <a:cubicBezTo>
                  <a:pt x="4845" y="633"/>
                  <a:pt x="4856" y="655"/>
                  <a:pt x="4879" y="671"/>
                </a:cubicBezTo>
                <a:cubicBezTo>
                  <a:pt x="4916" y="697"/>
                  <a:pt x="4961" y="696"/>
                  <a:pt x="5003" y="703"/>
                </a:cubicBezTo>
                <a:cubicBezTo>
                  <a:pt x="5024" y="707"/>
                  <a:pt x="5077" y="710"/>
                  <a:pt x="5088" y="734"/>
                </a:cubicBezTo>
                <a:cubicBezTo>
                  <a:pt x="5088" y="738"/>
                  <a:pt x="5088" y="741"/>
                  <a:pt x="5088" y="745"/>
                </a:cubicBezTo>
                <a:cubicBezTo>
                  <a:pt x="5061" y="776"/>
                  <a:pt x="5025" y="793"/>
                  <a:pt x="4984" y="802"/>
                </a:cubicBezTo>
                <a:cubicBezTo>
                  <a:pt x="4916" y="818"/>
                  <a:pt x="4847" y="820"/>
                  <a:pt x="4778" y="824"/>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914400"/>
            <a:ext cx="8229600" cy="152400"/>
          </a:xfrm>
        </p:spPr>
        <p:txBody>
          <a:bodyPr>
            <a:normAutofit fontScale="90000"/>
          </a:bodyPr>
          <a:lstStyle/>
          <a:p>
            <a:endParaRPr lang="en-US" dirty="0"/>
          </a:p>
        </p:txBody>
      </p:sp>
      <p:sp>
        <p:nvSpPr>
          <p:cNvPr id="3" name="Content Placeholder 2"/>
          <p:cNvSpPr>
            <a:spLocks noGrp="1"/>
          </p:cNvSpPr>
          <p:nvPr>
            <p:ph idx="1"/>
          </p:nvPr>
        </p:nvSpPr>
        <p:spPr>
          <a:xfrm>
            <a:off x="457200" y="228600"/>
            <a:ext cx="8229600" cy="5897563"/>
          </a:xfrm>
        </p:spPr>
        <p:txBody>
          <a:bodyPr/>
          <a:lstStyle/>
          <a:p>
            <a:r>
              <a:rPr lang="en-US" dirty="0"/>
              <a:t>If there are entities </a:t>
            </a:r>
            <a:r>
              <a:rPr lang="en-US" b="1" dirty="0"/>
              <a:t>N </a:t>
            </a:r>
            <a:r>
              <a:rPr lang="en-US" dirty="0"/>
              <a:t>that wish to communicate in pairs, then, </a:t>
            </a:r>
            <a:r>
              <a:rPr lang="en-US" b="1" dirty="0"/>
              <a:t>[N(N-1)]/2 </a:t>
            </a:r>
            <a:r>
              <a:rPr lang="en-US" dirty="0"/>
              <a:t>session keys are needed at any one time.</a:t>
            </a:r>
          </a:p>
          <a:p>
            <a:r>
              <a:rPr lang="en-US" dirty="0"/>
              <a:t>Only </a:t>
            </a:r>
            <a:r>
              <a:rPr lang="en-US" b="1" dirty="0"/>
              <a:t>N</a:t>
            </a:r>
            <a:r>
              <a:rPr lang="en-US" dirty="0"/>
              <a:t> master keys are required, one for each entity. </a:t>
            </a:r>
          </a:p>
          <a:p>
            <a:r>
              <a:rPr lang="en-US" dirty="0"/>
              <a:t>Master keys can be distributed in some non cryptographic way, such as physical delivery.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1066800"/>
            <a:ext cx="8229600" cy="838200"/>
          </a:xfrm>
        </p:spPr>
        <p:txBody>
          <a:bodyPr/>
          <a:lstStyle/>
          <a:p>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066800" y="990600"/>
            <a:ext cx="6934200" cy="4571999"/>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Key Distribution Scenario</a:t>
            </a:r>
            <a:endParaRPr lang="en-US" dirty="0"/>
          </a:p>
        </p:txBody>
      </p:sp>
      <p:pic>
        <p:nvPicPr>
          <p:cNvPr id="4" name="Content Placeholder 3" descr="New Doc 2018-09-23 22.31.50.jpg"/>
          <p:cNvPicPr>
            <a:picLocks noGrp="1" noChangeAspect="1"/>
          </p:cNvPicPr>
          <p:nvPr>
            <p:ph idx="1"/>
          </p:nvPr>
        </p:nvPicPr>
        <p:blipFill>
          <a:blip r:embed="rId2"/>
          <a:stretch>
            <a:fillRect/>
          </a:stretch>
        </p:blipFill>
        <p:spPr>
          <a:xfrm rot="5400000">
            <a:off x="2133599" y="304799"/>
            <a:ext cx="4648201" cy="7391403"/>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1447800"/>
            <a:ext cx="8229600" cy="304800"/>
          </a:xfrm>
        </p:spPr>
        <p:txBody>
          <a:bodyPr>
            <a:normAutofit fontScale="90000"/>
          </a:bodyPr>
          <a:lstStyle/>
          <a:p>
            <a:endParaRPr lang="en-US" dirty="0"/>
          </a:p>
        </p:txBody>
      </p:sp>
      <p:sp>
        <p:nvSpPr>
          <p:cNvPr id="3" name="Content Placeholder 2"/>
          <p:cNvSpPr>
            <a:spLocks noGrp="1"/>
          </p:cNvSpPr>
          <p:nvPr>
            <p:ph idx="1"/>
          </p:nvPr>
        </p:nvSpPr>
        <p:spPr>
          <a:xfrm>
            <a:off x="457200" y="381000"/>
            <a:ext cx="8229600" cy="5745163"/>
          </a:xfrm>
        </p:spPr>
        <p:txBody>
          <a:bodyPr>
            <a:normAutofit/>
          </a:bodyPr>
          <a:lstStyle/>
          <a:p>
            <a:r>
              <a:rPr lang="en-US" dirty="0"/>
              <a:t>Assumptions:</a:t>
            </a:r>
          </a:p>
          <a:p>
            <a:pPr lvl="1"/>
            <a:r>
              <a:rPr lang="en-US" dirty="0"/>
              <a:t>Each user shares a unique master key with the key distribution center (KDC).</a:t>
            </a:r>
          </a:p>
          <a:p>
            <a:pPr lvl="1"/>
            <a:r>
              <a:rPr lang="en-US" dirty="0"/>
              <a:t>User </a:t>
            </a:r>
            <a:r>
              <a:rPr lang="en-US" b="1" dirty="0"/>
              <a:t>A</a:t>
            </a:r>
            <a:r>
              <a:rPr lang="en-US" dirty="0"/>
              <a:t> wishes to establish a logical connection with </a:t>
            </a:r>
            <a:r>
              <a:rPr lang="en-US" b="1" dirty="0"/>
              <a:t>B</a:t>
            </a:r>
            <a:r>
              <a:rPr lang="en-US" dirty="0"/>
              <a:t> and requires a one-time session key to protect the data transmitted over the connection.</a:t>
            </a:r>
          </a:p>
          <a:p>
            <a:pPr lvl="1"/>
            <a:r>
              <a:rPr lang="en-US" b="1" dirty="0"/>
              <a:t>A</a:t>
            </a:r>
            <a:r>
              <a:rPr lang="en-US" dirty="0"/>
              <a:t> has a master key, </a:t>
            </a:r>
            <a:r>
              <a:rPr lang="en-US" b="1" dirty="0"/>
              <a:t>Ka</a:t>
            </a:r>
            <a:r>
              <a:rPr lang="en-US" dirty="0"/>
              <a:t> , known only to itself and the KDC; similarly, </a:t>
            </a:r>
            <a:r>
              <a:rPr lang="en-US" b="1" dirty="0"/>
              <a:t>B</a:t>
            </a:r>
            <a:r>
              <a:rPr lang="en-US" dirty="0"/>
              <a:t> shares the master key </a:t>
            </a:r>
            <a:r>
              <a:rPr lang="en-US" b="1" dirty="0"/>
              <a:t>Kb</a:t>
            </a:r>
            <a:r>
              <a:rPr lang="en-US" dirty="0"/>
              <a:t> with the KDC.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Road Map</a:t>
            </a:r>
            <a:endParaRPr lang="en-US" dirty="0"/>
          </a:p>
        </p:txBody>
      </p:sp>
      <p:sp>
        <p:nvSpPr>
          <p:cNvPr id="3" name="Content Placeholder 2"/>
          <p:cNvSpPr>
            <a:spLocks noGrp="1"/>
          </p:cNvSpPr>
          <p:nvPr>
            <p:ph idx="1"/>
          </p:nvPr>
        </p:nvSpPr>
        <p:spPr/>
        <p:txBody>
          <a:bodyPr>
            <a:normAutofit lnSpcReduction="10000"/>
          </a:bodyPr>
          <a:lstStyle/>
          <a:p>
            <a:r>
              <a:rPr lang="en-US" dirty="0"/>
              <a:t>Symmetric key distribution using symmetric encryption</a:t>
            </a:r>
          </a:p>
          <a:p>
            <a:r>
              <a:rPr lang="en-US" dirty="0"/>
              <a:t>Symmetric key distribution using public-key encryption</a:t>
            </a:r>
          </a:p>
          <a:p>
            <a:r>
              <a:rPr lang="en-US" dirty="0"/>
              <a:t>Distribution of public keys</a:t>
            </a:r>
          </a:p>
          <a:p>
            <a:pPr lvl="1"/>
            <a:r>
              <a:rPr lang="en-US" dirty="0"/>
              <a:t>Announcement</a:t>
            </a:r>
          </a:p>
          <a:p>
            <a:pPr lvl="1"/>
            <a:r>
              <a:rPr lang="en-US" dirty="0"/>
              <a:t>Directory</a:t>
            </a:r>
          </a:p>
          <a:p>
            <a:pPr lvl="1"/>
            <a:r>
              <a:rPr lang="en-US" dirty="0"/>
              <a:t>Authority </a:t>
            </a:r>
          </a:p>
          <a:p>
            <a:pPr lvl="1"/>
            <a:r>
              <a:rPr lang="en-US" dirty="0"/>
              <a:t>CA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Hierarchical Key Control</a:t>
            </a:r>
            <a:endParaRPr lang="en-US" dirty="0"/>
          </a:p>
        </p:txBody>
      </p:sp>
      <p:sp>
        <p:nvSpPr>
          <p:cNvPr id="3" name="Content Placeholder 2"/>
          <p:cNvSpPr>
            <a:spLocks noGrp="1"/>
          </p:cNvSpPr>
          <p:nvPr>
            <p:ph idx="1"/>
          </p:nvPr>
        </p:nvSpPr>
        <p:spPr/>
        <p:txBody>
          <a:bodyPr/>
          <a:lstStyle/>
          <a:p>
            <a:r>
              <a:rPr lang="en-US" dirty="0"/>
              <a:t>For very large networks, it is not practical to use a single KDC.</a:t>
            </a:r>
          </a:p>
          <a:p>
            <a:r>
              <a:rPr lang="en-US" dirty="0"/>
              <a:t>A hierarchy of KDCs can be established.</a:t>
            </a:r>
          </a:p>
        </p:txBody>
      </p:sp>
      <p:sp>
        <p:nvSpPr>
          <p:cNvPr id="3074" name=" 2"/>
          <p:cNvSpPr>
            <a:spLocks noRot="1" noChangeAspect="1" noEditPoints="1" noChangeArrowheads="1" noChangeShapeType="1" noTextEdit="1"/>
          </p:cNvSpPr>
          <p:nvPr/>
        </p:nvSpPr>
        <p:spPr bwMode="auto">
          <a:xfrm>
            <a:off x="3325813" y="3592513"/>
            <a:ext cx="3270250" cy="1268412"/>
          </a:xfrm>
          <a:custGeom>
            <a:avLst/>
            <a:gdLst>
              <a:gd name="T0" fmla="+- 0 10130 9238"/>
              <a:gd name="T1" fmla="*/ T0 w 9085"/>
              <a:gd name="T2" fmla="+- 0 11793 9978"/>
              <a:gd name="T3" fmla="*/ 11793 h 3524"/>
              <a:gd name="T4" fmla="+- 0 10117 9238"/>
              <a:gd name="T5" fmla="*/ T4 w 9085"/>
              <a:gd name="T6" fmla="+- 0 12459 9978"/>
              <a:gd name="T7" fmla="*/ 12459 h 3524"/>
              <a:gd name="T8" fmla="+- 0 10635 9238"/>
              <a:gd name="T9" fmla="*/ T8 w 9085"/>
              <a:gd name="T10" fmla="+- 0 11923 9978"/>
              <a:gd name="T11" fmla="*/ 11923 h 3524"/>
              <a:gd name="T12" fmla="+- 0 10121 9238"/>
              <a:gd name="T13" fmla="*/ T12 w 9085"/>
              <a:gd name="T14" fmla="+- 0 12175 9978"/>
              <a:gd name="T15" fmla="*/ 12175 h 3524"/>
              <a:gd name="T16" fmla="+- 0 10480 9238"/>
              <a:gd name="T17" fmla="*/ T16 w 9085"/>
              <a:gd name="T18" fmla="+- 0 12301 9978"/>
              <a:gd name="T19" fmla="*/ 12301 h 3524"/>
              <a:gd name="T20" fmla="+- 0 10734 9238"/>
              <a:gd name="T21" fmla="*/ T20 w 9085"/>
              <a:gd name="T22" fmla="+- 0 12542 9978"/>
              <a:gd name="T23" fmla="*/ 12542 h 3524"/>
              <a:gd name="T24" fmla="+- 0 11074 9238"/>
              <a:gd name="T25" fmla="*/ T24 w 9085"/>
              <a:gd name="T26" fmla="+- 0 12001 9978"/>
              <a:gd name="T27" fmla="*/ 12001 h 3524"/>
              <a:gd name="T28" fmla="+- 0 11117 9238"/>
              <a:gd name="T29" fmla="*/ T28 w 9085"/>
              <a:gd name="T30" fmla="+- 0 12449 9978"/>
              <a:gd name="T31" fmla="*/ 12449 h 3524"/>
              <a:gd name="T32" fmla="+- 0 11222 9238"/>
              <a:gd name="T33" fmla="*/ T32 w 9085"/>
              <a:gd name="T34" fmla="+- 0 11860 9978"/>
              <a:gd name="T35" fmla="*/ 11860 h 3524"/>
              <a:gd name="T36" fmla="+- 0 11117 9238"/>
              <a:gd name="T37" fmla="*/ T36 w 9085"/>
              <a:gd name="T38" fmla="+- 0 12481 9978"/>
              <a:gd name="T39" fmla="*/ 12481 h 3524"/>
              <a:gd name="T40" fmla="+- 0 11982 9238"/>
              <a:gd name="T41" fmla="*/ T40 w 9085"/>
              <a:gd name="T42" fmla="+- 0 11739 9978"/>
              <a:gd name="T43" fmla="*/ 11739 h 3524"/>
              <a:gd name="T44" fmla="+- 0 12003 9238"/>
              <a:gd name="T45" fmla="*/ T44 w 9085"/>
              <a:gd name="T46" fmla="+- 0 12275 9978"/>
              <a:gd name="T47" fmla="*/ 12275 h 3524"/>
              <a:gd name="T48" fmla="+- 0 11348 9238"/>
              <a:gd name="T49" fmla="*/ T48 w 9085"/>
              <a:gd name="T50" fmla="+- 0 10764 9978"/>
              <a:gd name="T51" fmla="*/ 10764 h 3524"/>
              <a:gd name="T52" fmla="+- 0 10404 9238"/>
              <a:gd name="T53" fmla="*/ T52 w 9085"/>
              <a:gd name="T54" fmla="+- 0 13308 9978"/>
              <a:gd name="T55" fmla="*/ 13308 h 3524"/>
              <a:gd name="T56" fmla="+- 0 13450 9238"/>
              <a:gd name="T57" fmla="*/ T56 w 9085"/>
              <a:gd name="T58" fmla="+- 0 11897 9978"/>
              <a:gd name="T59" fmla="*/ 11897 h 3524"/>
              <a:gd name="T60" fmla="+- 0 12422 9238"/>
              <a:gd name="T61" fmla="*/ T60 w 9085"/>
              <a:gd name="T62" fmla="+- 0 12203 9978"/>
              <a:gd name="T63" fmla="*/ 12203 h 3524"/>
              <a:gd name="T64" fmla="+- 0 12617 9238"/>
              <a:gd name="T65" fmla="*/ T64 w 9085"/>
              <a:gd name="T66" fmla="+- 0 12237 9978"/>
              <a:gd name="T67" fmla="*/ 12237 h 3524"/>
              <a:gd name="T68" fmla="+- 0 12373 9238"/>
              <a:gd name="T69" fmla="*/ T68 w 9085"/>
              <a:gd name="T70" fmla="+- 0 12441 9978"/>
              <a:gd name="T71" fmla="*/ 12441 h 3524"/>
              <a:gd name="T72" fmla="+- 0 12568 9238"/>
              <a:gd name="T73" fmla="*/ T72 w 9085"/>
              <a:gd name="T74" fmla="+- 0 12645 9978"/>
              <a:gd name="T75" fmla="*/ 12645 h 3524"/>
              <a:gd name="T76" fmla="+- 0 13253 9238"/>
              <a:gd name="T77" fmla="*/ T76 w 9085"/>
              <a:gd name="T78" fmla="+- 0 11611 9978"/>
              <a:gd name="T79" fmla="*/ 11611 h 3524"/>
              <a:gd name="T80" fmla="+- 0 12958 9238"/>
              <a:gd name="T81" fmla="*/ T80 w 9085"/>
              <a:gd name="T82" fmla="+- 0 11673 9978"/>
              <a:gd name="T83" fmla="*/ 11673 h 3524"/>
              <a:gd name="T84" fmla="+- 0 14531 9238"/>
              <a:gd name="T85" fmla="*/ T84 w 9085"/>
              <a:gd name="T86" fmla="+- 0 11217 9978"/>
              <a:gd name="T87" fmla="*/ 11217 h 3524"/>
              <a:gd name="T88" fmla="+- 0 14095 9238"/>
              <a:gd name="T89" fmla="*/ T88 w 9085"/>
              <a:gd name="T90" fmla="+- 0 10953 9978"/>
              <a:gd name="T91" fmla="*/ 10953 h 3524"/>
              <a:gd name="T92" fmla="+- 0 14352 9238"/>
              <a:gd name="T93" fmla="*/ T92 w 9085"/>
              <a:gd name="T94" fmla="+- 0 11090 9978"/>
              <a:gd name="T95" fmla="*/ 11090 h 3524"/>
              <a:gd name="T96" fmla="+- 0 14194 9238"/>
              <a:gd name="T97" fmla="*/ T96 w 9085"/>
              <a:gd name="T98" fmla="+- 0 11512 9978"/>
              <a:gd name="T99" fmla="*/ 11512 h 3524"/>
              <a:gd name="T100" fmla="+- 0 15520 9238"/>
              <a:gd name="T101" fmla="*/ T100 w 9085"/>
              <a:gd name="T102" fmla="+- 0 10288 9978"/>
              <a:gd name="T103" fmla="*/ 10288 h 3524"/>
              <a:gd name="T104" fmla="+- 0 15160 9238"/>
              <a:gd name="T105" fmla="*/ T104 w 9085"/>
              <a:gd name="T106" fmla="+- 0 11214 9978"/>
              <a:gd name="T107" fmla="*/ 11214 h 3524"/>
              <a:gd name="T108" fmla="+- 0 15445 9238"/>
              <a:gd name="T109" fmla="*/ T108 w 9085"/>
              <a:gd name="T110" fmla="+- 0 11139 9978"/>
              <a:gd name="T111" fmla="*/ 11139 h 3524"/>
              <a:gd name="T112" fmla="+- 0 15717 9238"/>
              <a:gd name="T113" fmla="*/ T112 w 9085"/>
              <a:gd name="T114" fmla="+- 0 11051 9978"/>
              <a:gd name="T115" fmla="*/ 11051 h 3524"/>
              <a:gd name="T116" fmla="+- 0 15835 9238"/>
              <a:gd name="T117" fmla="*/ T116 w 9085"/>
              <a:gd name="T118" fmla="+- 0 11527 9978"/>
              <a:gd name="T119" fmla="*/ 11527 h 3524"/>
              <a:gd name="T120" fmla="+- 0 16136 9238"/>
              <a:gd name="T121" fmla="*/ T120 w 9085"/>
              <a:gd name="T122" fmla="+- 0 10452 9978"/>
              <a:gd name="T123" fmla="*/ 10452 h 3524"/>
              <a:gd name="T124" fmla="+- 0 16153 9238"/>
              <a:gd name="T125" fmla="*/ T124 w 9085"/>
              <a:gd name="T126" fmla="+- 0 11194 9978"/>
              <a:gd name="T127" fmla="*/ 11194 h 3524"/>
              <a:gd name="T128" fmla="+- 0 16801 9238"/>
              <a:gd name="T129" fmla="*/ T128 w 9085"/>
              <a:gd name="T130" fmla="+- 0 10800 9978"/>
              <a:gd name="T131" fmla="*/ 10800 h 3524"/>
              <a:gd name="T132" fmla="+- 0 16505 9238"/>
              <a:gd name="T133" fmla="*/ T132 w 9085"/>
              <a:gd name="T134" fmla="+- 0 10908 9978"/>
              <a:gd name="T135" fmla="*/ 10908 h 3524"/>
              <a:gd name="T136" fmla="+- 0 16747 9238"/>
              <a:gd name="T137" fmla="*/ T136 w 9085"/>
              <a:gd name="T138" fmla="+- 0 11040 9978"/>
              <a:gd name="T139" fmla="*/ 11040 h 3524"/>
              <a:gd name="T140" fmla="+- 0 16500 9238"/>
              <a:gd name="T141" fmla="*/ T140 w 9085"/>
              <a:gd name="T142" fmla="+- 0 10769 9978"/>
              <a:gd name="T143" fmla="*/ 10769 h 3524"/>
              <a:gd name="T144" fmla="+- 0 17125 9238"/>
              <a:gd name="T145" fmla="*/ T144 w 9085"/>
              <a:gd name="T146" fmla="+- 0 10323 9978"/>
              <a:gd name="T147" fmla="*/ 10323 h 3524"/>
              <a:gd name="T148" fmla="+- 0 17173 9238"/>
              <a:gd name="T149" fmla="*/ T148 w 9085"/>
              <a:gd name="T150" fmla="+- 0 11103 9978"/>
              <a:gd name="T151" fmla="*/ 11103 h 3524"/>
              <a:gd name="T152" fmla="+- 0 17197 9238"/>
              <a:gd name="T153" fmla="*/ T152 w 9085"/>
              <a:gd name="T154" fmla="+- 0 10814 9978"/>
              <a:gd name="T155" fmla="*/ 10814 h 3524"/>
              <a:gd name="T156" fmla="+- 0 17954 9238"/>
              <a:gd name="T157" fmla="*/ T156 w 9085"/>
              <a:gd name="T158" fmla="+- 0 10825 9978"/>
              <a:gd name="T159" fmla="*/ 10825 h 3524"/>
              <a:gd name="T160" fmla="+- 0 17480 9238"/>
              <a:gd name="T161" fmla="*/ T160 w 9085"/>
              <a:gd name="T162" fmla="+- 0 10661 9978"/>
              <a:gd name="T163" fmla="*/ 10661 h 3524"/>
              <a:gd name="T164" fmla="+- 0 17930 9238"/>
              <a:gd name="T165" fmla="*/ T164 w 9085"/>
              <a:gd name="T166" fmla="+- 0 10764 9978"/>
              <a:gd name="T167" fmla="*/ 10764 h 3524"/>
              <a:gd name="T168" fmla="+- 0 17946 9238"/>
              <a:gd name="T169" fmla="*/ T168 w 9085"/>
              <a:gd name="T170" fmla="+- 0 10821 9978"/>
              <a:gd name="T171" fmla="*/ 10821 h 3524"/>
              <a:gd name="T172" fmla="+- 0 18313 9238"/>
              <a:gd name="T173" fmla="*/ T172 w 9085"/>
              <a:gd name="T174" fmla="+- 0 10694 9978"/>
              <a:gd name="T175" fmla="*/ 10694 h 3524"/>
              <a:gd name="T176" fmla="+- 0 18144 9238"/>
              <a:gd name="T177" fmla="*/ T176 w 9085"/>
              <a:gd name="T178" fmla="+- 0 10160 9978"/>
              <a:gd name="T179" fmla="*/ 10160 h 3524"/>
              <a:gd name="T180" fmla="+- 0 18230 9238"/>
              <a:gd name="T181" fmla="*/ T180 w 9085"/>
              <a:gd name="T182" fmla="+- 0 10965 9978"/>
              <a:gd name="T183" fmla="*/ 10965 h 352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9085" h="3524" extrusionOk="0">
                <a:moveTo>
                  <a:pt x="905" y="1875"/>
                </a:moveTo>
                <a:cubicBezTo>
                  <a:pt x="899" y="1866"/>
                  <a:pt x="894" y="1863"/>
                  <a:pt x="892" y="1852"/>
                </a:cubicBezTo>
                <a:cubicBezTo>
                  <a:pt x="890" y="1840"/>
                  <a:pt x="892" y="1827"/>
                  <a:pt x="892" y="1815"/>
                </a:cubicBezTo>
                <a:cubicBezTo>
                  <a:pt x="895" y="1839"/>
                  <a:pt x="898" y="1862"/>
                  <a:pt x="900" y="1886"/>
                </a:cubicBezTo>
                <a:cubicBezTo>
                  <a:pt x="909" y="1976"/>
                  <a:pt x="908" y="2065"/>
                  <a:pt x="903" y="2155"/>
                </a:cubicBezTo>
                <a:cubicBezTo>
                  <a:pt x="897" y="2264"/>
                  <a:pt x="883" y="2372"/>
                  <a:pt x="879" y="2481"/>
                </a:cubicBezTo>
                <a:cubicBezTo>
                  <a:pt x="879" y="2487"/>
                  <a:pt x="879" y="2641"/>
                  <a:pt x="897" y="2635"/>
                </a:cubicBezTo>
                <a:cubicBezTo>
                  <a:pt x="900" y="2630"/>
                  <a:pt x="902" y="2625"/>
                  <a:pt x="905" y="2620"/>
                </a:cubicBezTo>
              </a:path>
              <a:path w="9085" h="3524" extrusionOk="0">
                <a:moveTo>
                  <a:pt x="1397" y="1945"/>
                </a:moveTo>
                <a:cubicBezTo>
                  <a:pt x="1355" y="1975"/>
                  <a:pt x="1309" y="1994"/>
                  <a:pt x="1263" y="2016"/>
                </a:cubicBezTo>
                <a:cubicBezTo>
                  <a:pt x="1177" y="2056"/>
                  <a:pt x="1090" y="2091"/>
                  <a:pt x="1004" y="2130"/>
                </a:cubicBezTo>
                <a:cubicBezTo>
                  <a:pt x="962" y="2149"/>
                  <a:pt x="918" y="2169"/>
                  <a:pt x="883" y="2197"/>
                </a:cubicBezTo>
                <a:cubicBezTo>
                  <a:pt x="882" y="2199"/>
                  <a:pt x="882" y="2200"/>
                  <a:pt x="881" y="2202"/>
                </a:cubicBezTo>
                <a:cubicBezTo>
                  <a:pt x="904" y="2204"/>
                  <a:pt x="928" y="2206"/>
                  <a:pt x="952" y="2207"/>
                </a:cubicBezTo>
                <a:cubicBezTo>
                  <a:pt x="1062" y="2213"/>
                  <a:pt x="1166" y="2237"/>
                  <a:pt x="1242" y="2323"/>
                </a:cubicBezTo>
                <a:cubicBezTo>
                  <a:pt x="1280" y="2366"/>
                  <a:pt x="1309" y="2416"/>
                  <a:pt x="1334" y="2468"/>
                </a:cubicBezTo>
                <a:cubicBezTo>
                  <a:pt x="1359" y="2521"/>
                  <a:pt x="1376" y="2555"/>
                  <a:pt x="1436" y="2565"/>
                </a:cubicBezTo>
                <a:cubicBezTo>
                  <a:pt x="1465" y="2568"/>
                  <a:pt x="1476" y="2569"/>
                  <a:pt x="1496" y="2564"/>
                </a:cubicBezTo>
              </a:path>
              <a:path w="9085" h="3524" extrusionOk="0">
                <a:moveTo>
                  <a:pt x="1832" y="2020"/>
                </a:moveTo>
                <a:cubicBezTo>
                  <a:pt x="1832" y="2009"/>
                  <a:pt x="1832" y="1997"/>
                  <a:pt x="1832" y="1986"/>
                </a:cubicBezTo>
                <a:cubicBezTo>
                  <a:pt x="1835" y="2001"/>
                  <a:pt x="1835" y="2008"/>
                  <a:pt x="1836" y="2023"/>
                </a:cubicBezTo>
                <a:cubicBezTo>
                  <a:pt x="1842" y="2090"/>
                  <a:pt x="1853" y="2155"/>
                  <a:pt x="1860" y="2222"/>
                </a:cubicBezTo>
                <a:cubicBezTo>
                  <a:pt x="1867" y="2284"/>
                  <a:pt x="1870" y="2346"/>
                  <a:pt x="1876" y="2408"/>
                </a:cubicBezTo>
                <a:cubicBezTo>
                  <a:pt x="1878" y="2429"/>
                  <a:pt x="1879" y="2450"/>
                  <a:pt x="1879" y="2471"/>
                </a:cubicBezTo>
              </a:path>
              <a:path w="9085" h="3524" extrusionOk="0">
                <a:moveTo>
                  <a:pt x="1754" y="2048"/>
                </a:moveTo>
                <a:cubicBezTo>
                  <a:pt x="1768" y="2000"/>
                  <a:pt x="1783" y="1952"/>
                  <a:pt x="1814" y="1911"/>
                </a:cubicBezTo>
                <a:cubicBezTo>
                  <a:pt x="1856" y="1855"/>
                  <a:pt x="1924" y="1853"/>
                  <a:pt x="1984" y="1882"/>
                </a:cubicBezTo>
                <a:cubicBezTo>
                  <a:pt x="2051" y="1914"/>
                  <a:pt x="2099" y="1975"/>
                  <a:pt x="2121" y="2045"/>
                </a:cubicBezTo>
                <a:cubicBezTo>
                  <a:pt x="2153" y="2150"/>
                  <a:pt x="2133" y="2255"/>
                  <a:pt x="2071" y="2344"/>
                </a:cubicBezTo>
                <a:cubicBezTo>
                  <a:pt x="2020" y="2418"/>
                  <a:pt x="1952" y="2456"/>
                  <a:pt x="1879" y="2503"/>
                </a:cubicBezTo>
                <a:cubicBezTo>
                  <a:pt x="1846" y="2525"/>
                  <a:pt x="1845" y="2529"/>
                  <a:pt x="1841" y="2501"/>
                </a:cubicBezTo>
              </a:path>
              <a:path w="9085" h="3524" extrusionOk="0">
                <a:moveTo>
                  <a:pt x="2783" y="1787"/>
                </a:moveTo>
                <a:cubicBezTo>
                  <a:pt x="2769" y="1772"/>
                  <a:pt x="2773" y="1762"/>
                  <a:pt x="2744" y="1761"/>
                </a:cubicBezTo>
                <a:cubicBezTo>
                  <a:pt x="2685" y="1758"/>
                  <a:pt x="2640" y="1835"/>
                  <a:pt x="2622" y="1879"/>
                </a:cubicBezTo>
                <a:cubicBezTo>
                  <a:pt x="2591" y="1952"/>
                  <a:pt x="2574" y="2045"/>
                  <a:pt x="2579" y="2125"/>
                </a:cubicBezTo>
                <a:cubicBezTo>
                  <a:pt x="2586" y="2238"/>
                  <a:pt x="2661" y="2287"/>
                  <a:pt x="2765" y="2297"/>
                </a:cubicBezTo>
                <a:cubicBezTo>
                  <a:pt x="2853" y="2306"/>
                  <a:pt x="2910" y="2283"/>
                  <a:pt x="2991" y="2254"/>
                </a:cubicBezTo>
              </a:path>
              <a:path w="9085" h="3524" extrusionOk="0">
                <a:moveTo>
                  <a:pt x="2996" y="1130"/>
                </a:moveTo>
                <a:cubicBezTo>
                  <a:pt x="2727" y="907"/>
                  <a:pt x="2465" y="810"/>
                  <a:pt x="2110" y="786"/>
                </a:cubicBezTo>
                <a:cubicBezTo>
                  <a:pt x="1545" y="748"/>
                  <a:pt x="793" y="754"/>
                  <a:pt x="334" y="1139"/>
                </a:cubicBezTo>
                <a:cubicBezTo>
                  <a:pt x="17" y="1405"/>
                  <a:pt x="-56" y="1802"/>
                  <a:pt x="55" y="2186"/>
                </a:cubicBezTo>
                <a:cubicBezTo>
                  <a:pt x="218" y="2748"/>
                  <a:pt x="622" y="3134"/>
                  <a:pt x="1166" y="3330"/>
                </a:cubicBezTo>
                <a:cubicBezTo>
                  <a:pt x="1687" y="3517"/>
                  <a:pt x="2314" y="3593"/>
                  <a:pt x="2858" y="3469"/>
                </a:cubicBezTo>
                <a:cubicBezTo>
                  <a:pt x="3284" y="3372"/>
                  <a:pt x="3646" y="3117"/>
                  <a:pt x="3918" y="2781"/>
                </a:cubicBezTo>
                <a:cubicBezTo>
                  <a:pt x="4117" y="2535"/>
                  <a:pt x="4251" y="2242"/>
                  <a:pt x="4212" y="1919"/>
                </a:cubicBezTo>
                <a:cubicBezTo>
                  <a:pt x="4169" y="1561"/>
                  <a:pt x="3802" y="1233"/>
                  <a:pt x="3453" y="1172"/>
                </a:cubicBezTo>
                <a:cubicBezTo>
                  <a:pt x="3284" y="1142"/>
                  <a:pt x="3212" y="1179"/>
                  <a:pt x="3063" y="1236"/>
                </a:cubicBezTo>
              </a:path>
              <a:path w="9085" h="3524" extrusionOk="0">
                <a:moveTo>
                  <a:pt x="3184" y="2225"/>
                </a:moveTo>
                <a:cubicBezTo>
                  <a:pt x="3193" y="2221"/>
                  <a:pt x="3202" y="2212"/>
                  <a:pt x="3211" y="2209"/>
                </a:cubicBezTo>
                <a:cubicBezTo>
                  <a:pt x="3243" y="2200"/>
                  <a:pt x="3283" y="2200"/>
                  <a:pt x="3315" y="2207"/>
                </a:cubicBezTo>
                <a:cubicBezTo>
                  <a:pt x="3348" y="2215"/>
                  <a:pt x="3368" y="2228"/>
                  <a:pt x="3379" y="2259"/>
                </a:cubicBezTo>
                <a:cubicBezTo>
                  <a:pt x="3394" y="2300"/>
                  <a:pt x="3323" y="2341"/>
                  <a:pt x="3298" y="2357"/>
                </a:cubicBezTo>
                <a:cubicBezTo>
                  <a:pt x="3252" y="2387"/>
                  <a:pt x="3195" y="2405"/>
                  <a:pt x="3152" y="2439"/>
                </a:cubicBezTo>
                <a:cubicBezTo>
                  <a:pt x="3139" y="2450"/>
                  <a:pt x="3144" y="2453"/>
                  <a:pt x="3135" y="2463"/>
                </a:cubicBezTo>
                <a:cubicBezTo>
                  <a:pt x="3161" y="2478"/>
                  <a:pt x="3188" y="2494"/>
                  <a:pt x="3217" y="2507"/>
                </a:cubicBezTo>
                <a:cubicBezTo>
                  <a:pt x="3267" y="2529"/>
                  <a:pt x="3319" y="2551"/>
                  <a:pt x="3357" y="2592"/>
                </a:cubicBezTo>
                <a:cubicBezTo>
                  <a:pt x="3392" y="2630"/>
                  <a:pt x="3368" y="2649"/>
                  <a:pt x="3330" y="2667"/>
                </a:cubicBezTo>
                <a:cubicBezTo>
                  <a:pt x="3177" y="2739"/>
                  <a:pt x="2966" y="2751"/>
                  <a:pt x="2801" y="2766"/>
                </a:cubicBezTo>
                <a:cubicBezTo>
                  <a:pt x="2660" y="2774"/>
                  <a:pt x="2614" y="2777"/>
                  <a:pt x="2520" y="2767"/>
                </a:cubicBezTo>
              </a:path>
              <a:path w="9085" h="3524" extrusionOk="0">
                <a:moveTo>
                  <a:pt x="4015" y="1633"/>
                </a:moveTo>
                <a:cubicBezTo>
                  <a:pt x="3956" y="1652"/>
                  <a:pt x="3897" y="1675"/>
                  <a:pt x="3836" y="1684"/>
                </a:cubicBezTo>
                <a:cubicBezTo>
                  <a:pt x="3809" y="1688"/>
                  <a:pt x="3780" y="1687"/>
                  <a:pt x="3753" y="1690"/>
                </a:cubicBezTo>
                <a:cubicBezTo>
                  <a:pt x="3742" y="1691"/>
                  <a:pt x="3731" y="1694"/>
                  <a:pt x="3720" y="1695"/>
                </a:cubicBezTo>
                <a:cubicBezTo>
                  <a:pt x="3869" y="1663"/>
                  <a:pt x="4017" y="1630"/>
                  <a:pt x="4164" y="1591"/>
                </a:cubicBezTo>
                <a:cubicBezTo>
                  <a:pt x="4445" y="1516"/>
                  <a:pt x="4726" y="1445"/>
                  <a:pt x="5004" y="1360"/>
                </a:cubicBezTo>
                <a:cubicBezTo>
                  <a:pt x="5014" y="1357"/>
                  <a:pt x="5303" y="1279"/>
                  <a:pt x="5293" y="1239"/>
                </a:cubicBezTo>
                <a:cubicBezTo>
                  <a:pt x="5286" y="1210"/>
                  <a:pt x="5238" y="1204"/>
                  <a:pt x="5215" y="1196"/>
                </a:cubicBezTo>
              </a:path>
              <a:path w="9085" h="3524" extrusionOk="0">
                <a:moveTo>
                  <a:pt x="4897" y="1030"/>
                </a:moveTo>
                <a:cubicBezTo>
                  <a:pt x="4882" y="1013"/>
                  <a:pt x="4867" y="994"/>
                  <a:pt x="4857" y="975"/>
                </a:cubicBezTo>
                <a:cubicBezTo>
                  <a:pt x="4857" y="974"/>
                  <a:pt x="4857" y="974"/>
                  <a:pt x="4857" y="973"/>
                </a:cubicBezTo>
                <a:cubicBezTo>
                  <a:pt x="4870" y="994"/>
                  <a:pt x="4879" y="1004"/>
                  <a:pt x="4903" y="1018"/>
                </a:cubicBezTo>
                <a:cubicBezTo>
                  <a:pt x="4969" y="1057"/>
                  <a:pt x="5043" y="1082"/>
                  <a:pt x="5114" y="1112"/>
                </a:cubicBezTo>
                <a:cubicBezTo>
                  <a:pt x="5161" y="1132"/>
                  <a:pt x="5222" y="1154"/>
                  <a:pt x="5242" y="1207"/>
                </a:cubicBezTo>
                <a:cubicBezTo>
                  <a:pt x="5259" y="1253"/>
                  <a:pt x="5214" y="1297"/>
                  <a:pt x="5186" y="1326"/>
                </a:cubicBezTo>
                <a:cubicBezTo>
                  <a:pt x="5114" y="1401"/>
                  <a:pt x="5024" y="1455"/>
                  <a:pt x="4956" y="1534"/>
                </a:cubicBezTo>
                <a:cubicBezTo>
                  <a:pt x="4923" y="1573"/>
                  <a:pt x="4951" y="1554"/>
                  <a:pt x="4971" y="1559"/>
                </a:cubicBezTo>
              </a:path>
              <a:path w="9085" h="3524" extrusionOk="0">
                <a:moveTo>
                  <a:pt x="6434" y="384"/>
                </a:moveTo>
                <a:cubicBezTo>
                  <a:pt x="6384" y="350"/>
                  <a:pt x="6345" y="321"/>
                  <a:pt x="6282" y="310"/>
                </a:cubicBezTo>
                <a:cubicBezTo>
                  <a:pt x="6190" y="294"/>
                  <a:pt x="6088" y="341"/>
                  <a:pt x="6010" y="382"/>
                </a:cubicBezTo>
                <a:cubicBezTo>
                  <a:pt x="5810" y="488"/>
                  <a:pt x="5638" y="702"/>
                  <a:pt x="5674" y="941"/>
                </a:cubicBezTo>
                <a:cubicBezTo>
                  <a:pt x="5694" y="1078"/>
                  <a:pt x="5798" y="1185"/>
                  <a:pt x="5922" y="1236"/>
                </a:cubicBezTo>
                <a:cubicBezTo>
                  <a:pt x="6029" y="1280"/>
                  <a:pt x="6176" y="1296"/>
                  <a:pt x="6289" y="1265"/>
                </a:cubicBezTo>
                <a:cubicBezTo>
                  <a:pt x="6318" y="1252"/>
                  <a:pt x="6327" y="1252"/>
                  <a:pt x="6333" y="1232"/>
                </a:cubicBezTo>
                <a:cubicBezTo>
                  <a:pt x="6294" y="1189"/>
                  <a:pt x="6279" y="1172"/>
                  <a:pt x="6207" y="1161"/>
                </a:cubicBezTo>
                <a:cubicBezTo>
                  <a:pt x="6143" y="1151"/>
                  <a:pt x="6078" y="1154"/>
                  <a:pt x="6014" y="1154"/>
                </a:cubicBezTo>
                <a:cubicBezTo>
                  <a:pt x="6050" y="1148"/>
                  <a:pt x="6089" y="1141"/>
                  <a:pt x="6126" y="1134"/>
                </a:cubicBezTo>
                <a:cubicBezTo>
                  <a:pt x="6244" y="1113"/>
                  <a:pt x="6361" y="1090"/>
                  <a:pt x="6479" y="1073"/>
                </a:cubicBezTo>
                <a:cubicBezTo>
                  <a:pt x="6480" y="1092"/>
                  <a:pt x="6481" y="1113"/>
                  <a:pt x="6481" y="1133"/>
                </a:cubicBezTo>
                <a:cubicBezTo>
                  <a:pt x="6482" y="1242"/>
                  <a:pt x="6459" y="1376"/>
                  <a:pt x="6488" y="1481"/>
                </a:cubicBezTo>
                <a:cubicBezTo>
                  <a:pt x="6503" y="1535"/>
                  <a:pt x="6543" y="1558"/>
                  <a:pt x="6597" y="1549"/>
                </a:cubicBezTo>
                <a:cubicBezTo>
                  <a:pt x="6610" y="1543"/>
                  <a:pt x="6624" y="1537"/>
                  <a:pt x="6637" y="1531"/>
                </a:cubicBezTo>
              </a:path>
              <a:path w="9085" h="3524" extrusionOk="0">
                <a:moveTo>
                  <a:pt x="6925" y="629"/>
                </a:moveTo>
                <a:cubicBezTo>
                  <a:pt x="6915" y="577"/>
                  <a:pt x="6905" y="526"/>
                  <a:pt x="6898" y="474"/>
                </a:cubicBezTo>
                <a:cubicBezTo>
                  <a:pt x="6889" y="516"/>
                  <a:pt x="6884" y="557"/>
                  <a:pt x="6881" y="600"/>
                </a:cubicBezTo>
                <a:cubicBezTo>
                  <a:pt x="6873" y="714"/>
                  <a:pt x="6872" y="829"/>
                  <a:pt x="6874" y="944"/>
                </a:cubicBezTo>
                <a:cubicBezTo>
                  <a:pt x="6876" y="1030"/>
                  <a:pt x="6873" y="1137"/>
                  <a:pt x="6915" y="1216"/>
                </a:cubicBezTo>
                <a:cubicBezTo>
                  <a:pt x="6953" y="1288"/>
                  <a:pt x="7045" y="1283"/>
                  <a:pt x="7113" y="1268"/>
                </a:cubicBezTo>
                <a:cubicBezTo>
                  <a:pt x="7194" y="1242"/>
                  <a:pt x="7223" y="1232"/>
                  <a:pt x="7273" y="1203"/>
                </a:cubicBezTo>
              </a:path>
              <a:path w="9085" h="3524" extrusionOk="0">
                <a:moveTo>
                  <a:pt x="7563" y="822"/>
                </a:moveTo>
                <a:cubicBezTo>
                  <a:pt x="7558" y="783"/>
                  <a:pt x="7548" y="733"/>
                  <a:pt x="7512" y="708"/>
                </a:cubicBezTo>
                <a:cubicBezTo>
                  <a:pt x="7465" y="675"/>
                  <a:pt x="7385" y="712"/>
                  <a:pt x="7347" y="743"/>
                </a:cubicBezTo>
                <a:cubicBezTo>
                  <a:pt x="7290" y="789"/>
                  <a:pt x="7272" y="861"/>
                  <a:pt x="7267" y="930"/>
                </a:cubicBezTo>
                <a:cubicBezTo>
                  <a:pt x="7262" y="998"/>
                  <a:pt x="7274" y="1066"/>
                  <a:pt x="7303" y="1127"/>
                </a:cubicBezTo>
                <a:cubicBezTo>
                  <a:pt x="7323" y="1170"/>
                  <a:pt x="7361" y="1203"/>
                  <a:pt x="7411" y="1204"/>
                </a:cubicBezTo>
                <a:cubicBezTo>
                  <a:pt x="7489" y="1205"/>
                  <a:pt x="7512" y="1125"/>
                  <a:pt x="7509" y="1062"/>
                </a:cubicBezTo>
                <a:cubicBezTo>
                  <a:pt x="7506" y="985"/>
                  <a:pt x="7467" y="910"/>
                  <a:pt x="7411" y="858"/>
                </a:cubicBezTo>
                <a:cubicBezTo>
                  <a:pt x="7373" y="823"/>
                  <a:pt x="7323" y="794"/>
                  <a:pt x="7271" y="789"/>
                </a:cubicBezTo>
                <a:cubicBezTo>
                  <a:pt x="7268" y="790"/>
                  <a:pt x="7265" y="790"/>
                  <a:pt x="7262" y="791"/>
                </a:cubicBezTo>
              </a:path>
              <a:path w="9085" h="3524" extrusionOk="0">
                <a:moveTo>
                  <a:pt x="7902" y="331"/>
                </a:moveTo>
                <a:cubicBezTo>
                  <a:pt x="7900" y="304"/>
                  <a:pt x="7898" y="278"/>
                  <a:pt x="7899" y="252"/>
                </a:cubicBezTo>
                <a:cubicBezTo>
                  <a:pt x="7891" y="283"/>
                  <a:pt x="7890" y="312"/>
                  <a:pt x="7887" y="345"/>
                </a:cubicBezTo>
                <a:cubicBezTo>
                  <a:pt x="7878" y="447"/>
                  <a:pt x="7874" y="549"/>
                  <a:pt x="7870" y="651"/>
                </a:cubicBezTo>
                <a:cubicBezTo>
                  <a:pt x="7865" y="771"/>
                  <a:pt x="7862" y="892"/>
                  <a:pt x="7881" y="1011"/>
                </a:cubicBezTo>
                <a:cubicBezTo>
                  <a:pt x="7887" y="1045"/>
                  <a:pt x="7898" y="1107"/>
                  <a:pt x="7935" y="1125"/>
                </a:cubicBezTo>
                <a:cubicBezTo>
                  <a:pt x="7983" y="1148"/>
                  <a:pt x="8053" y="1111"/>
                  <a:pt x="8089" y="1082"/>
                </a:cubicBezTo>
                <a:cubicBezTo>
                  <a:pt x="8136" y="1044"/>
                  <a:pt x="8181" y="949"/>
                  <a:pt x="8149" y="889"/>
                </a:cubicBezTo>
                <a:cubicBezTo>
                  <a:pt x="8117" y="830"/>
                  <a:pt x="8013" y="837"/>
                  <a:pt x="7959" y="836"/>
                </a:cubicBezTo>
                <a:cubicBezTo>
                  <a:pt x="7959" y="836"/>
                  <a:pt x="7831" y="837"/>
                  <a:pt x="7846" y="851"/>
                </a:cubicBezTo>
                <a:cubicBezTo>
                  <a:pt x="7856" y="852"/>
                  <a:pt x="7865" y="854"/>
                  <a:pt x="7875" y="855"/>
                </a:cubicBezTo>
              </a:path>
              <a:path w="9085" h="3524" extrusionOk="0">
                <a:moveTo>
                  <a:pt x="8716" y="847"/>
                </a:moveTo>
                <a:cubicBezTo>
                  <a:pt x="8717" y="798"/>
                  <a:pt x="8730" y="746"/>
                  <a:pt x="8724" y="698"/>
                </a:cubicBezTo>
                <a:cubicBezTo>
                  <a:pt x="8717" y="639"/>
                  <a:pt x="8655" y="605"/>
                  <a:pt x="8603" y="591"/>
                </a:cubicBezTo>
                <a:cubicBezTo>
                  <a:pt x="8479" y="558"/>
                  <a:pt x="8329" y="583"/>
                  <a:pt x="8242" y="683"/>
                </a:cubicBezTo>
                <a:cubicBezTo>
                  <a:pt x="8196" y="736"/>
                  <a:pt x="8173" y="822"/>
                  <a:pt x="8196" y="889"/>
                </a:cubicBezTo>
                <a:cubicBezTo>
                  <a:pt x="8219" y="957"/>
                  <a:pt x="8286" y="991"/>
                  <a:pt x="8353" y="1000"/>
                </a:cubicBezTo>
                <a:cubicBezTo>
                  <a:pt x="8513" y="1020"/>
                  <a:pt x="8640" y="934"/>
                  <a:pt x="8692" y="786"/>
                </a:cubicBezTo>
                <a:cubicBezTo>
                  <a:pt x="8707" y="742"/>
                  <a:pt x="8708" y="715"/>
                  <a:pt x="8709" y="668"/>
                </a:cubicBezTo>
                <a:cubicBezTo>
                  <a:pt x="8709" y="674"/>
                  <a:pt x="8708" y="681"/>
                  <a:pt x="8708" y="687"/>
                </a:cubicBezTo>
                <a:cubicBezTo>
                  <a:pt x="8708" y="739"/>
                  <a:pt x="8702" y="791"/>
                  <a:pt x="8708" y="843"/>
                </a:cubicBezTo>
                <a:cubicBezTo>
                  <a:pt x="8713" y="892"/>
                  <a:pt x="8725" y="933"/>
                  <a:pt x="8769" y="959"/>
                </a:cubicBezTo>
                <a:cubicBezTo>
                  <a:pt x="8813" y="985"/>
                  <a:pt x="8904" y="965"/>
                  <a:pt x="8944" y="943"/>
                </a:cubicBezTo>
                <a:cubicBezTo>
                  <a:pt x="9033" y="896"/>
                  <a:pt x="9061" y="809"/>
                  <a:pt x="9075" y="716"/>
                </a:cubicBezTo>
                <a:cubicBezTo>
                  <a:pt x="9096" y="580"/>
                  <a:pt x="9065" y="451"/>
                  <a:pt x="9030" y="320"/>
                </a:cubicBezTo>
                <a:cubicBezTo>
                  <a:pt x="9001" y="212"/>
                  <a:pt x="8964" y="103"/>
                  <a:pt x="8924" y="0"/>
                </a:cubicBezTo>
                <a:cubicBezTo>
                  <a:pt x="8916" y="60"/>
                  <a:pt x="8910" y="121"/>
                  <a:pt x="8906" y="182"/>
                </a:cubicBezTo>
                <a:cubicBezTo>
                  <a:pt x="8898" y="312"/>
                  <a:pt x="8894" y="443"/>
                  <a:pt x="8891" y="573"/>
                </a:cubicBezTo>
                <a:cubicBezTo>
                  <a:pt x="8889" y="676"/>
                  <a:pt x="8873" y="801"/>
                  <a:pt x="8912" y="900"/>
                </a:cubicBezTo>
                <a:cubicBezTo>
                  <a:pt x="8943" y="953"/>
                  <a:pt x="8953" y="970"/>
                  <a:pt x="8992" y="987"/>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5" name=" 3"/>
          <p:cNvSpPr>
            <a:spLocks noRot="1" noChangeAspect="1" noEditPoints="1" noChangeArrowheads="1" noChangeShapeType="1" noTextEdit="1"/>
          </p:cNvSpPr>
          <p:nvPr/>
        </p:nvSpPr>
        <p:spPr bwMode="auto">
          <a:xfrm>
            <a:off x="6981825" y="3694113"/>
            <a:ext cx="876300" cy="320675"/>
          </a:xfrm>
          <a:custGeom>
            <a:avLst/>
            <a:gdLst>
              <a:gd name="T0" fmla="+- 0 19394 19394"/>
              <a:gd name="T1" fmla="*/ T0 w 2435"/>
              <a:gd name="T2" fmla="+- 0 10470 10262"/>
              <a:gd name="T3" fmla="*/ 10470 h 888"/>
              <a:gd name="T4" fmla="+- 0 19452 19394"/>
              <a:gd name="T5" fmla="*/ T4 w 2435"/>
              <a:gd name="T6" fmla="+- 0 10408 10262"/>
              <a:gd name="T7" fmla="*/ 10408 h 888"/>
              <a:gd name="T8" fmla="+- 0 19455 19394"/>
              <a:gd name="T9" fmla="*/ T8 w 2435"/>
              <a:gd name="T10" fmla="+- 0 10394 10262"/>
              <a:gd name="T11" fmla="*/ 10394 h 888"/>
              <a:gd name="T12" fmla="+- 0 19451 19394"/>
              <a:gd name="T13" fmla="*/ T12 w 2435"/>
              <a:gd name="T14" fmla="+- 0 10502 10262"/>
              <a:gd name="T15" fmla="*/ 10502 h 888"/>
              <a:gd name="T16" fmla="+- 0 19416 19394"/>
              <a:gd name="T17" fmla="*/ T16 w 2435"/>
              <a:gd name="T18" fmla="+- 0 10792 10262"/>
              <a:gd name="T19" fmla="*/ 10792 h 888"/>
              <a:gd name="T20" fmla="+- 0 19400 19394"/>
              <a:gd name="T21" fmla="*/ T20 w 2435"/>
              <a:gd name="T22" fmla="+- 0 11032 10262"/>
              <a:gd name="T23" fmla="*/ 11032 h 888"/>
              <a:gd name="T24" fmla="+- 0 19406 19394"/>
              <a:gd name="T25" fmla="*/ T24 w 2435"/>
              <a:gd name="T26" fmla="+- 0 11104 10262"/>
              <a:gd name="T27" fmla="*/ 11104 h 888"/>
              <a:gd name="T28" fmla="+- 0 19564 19394"/>
              <a:gd name="T29" fmla="*/ T28 w 2435"/>
              <a:gd name="T30" fmla="+- 0 11044 10262"/>
              <a:gd name="T31" fmla="*/ 11044 h 888"/>
              <a:gd name="T32" fmla="+- 0 19638 19394"/>
              <a:gd name="T33" fmla="*/ T32 w 2435"/>
              <a:gd name="T34" fmla="+- 0 10987 10262"/>
              <a:gd name="T35" fmla="*/ 10987 h 888"/>
              <a:gd name="T36" fmla="+- 0 20092 19394"/>
              <a:gd name="T37" fmla="*/ T36 w 2435"/>
              <a:gd name="T38" fmla="+- 0 10477 10262"/>
              <a:gd name="T39" fmla="*/ 10477 h 888"/>
              <a:gd name="T40" fmla="+- 0 20058 19394"/>
              <a:gd name="T41" fmla="*/ T40 w 2435"/>
              <a:gd name="T42" fmla="+- 0 10398 10262"/>
              <a:gd name="T43" fmla="*/ 10398 h 888"/>
              <a:gd name="T44" fmla="+- 0 19734 19394"/>
              <a:gd name="T45" fmla="*/ T44 w 2435"/>
              <a:gd name="T46" fmla="+- 0 10547 10262"/>
              <a:gd name="T47" fmla="*/ 10547 h 888"/>
              <a:gd name="T48" fmla="+- 0 19529 19394"/>
              <a:gd name="T49" fmla="*/ T48 w 2435"/>
              <a:gd name="T50" fmla="+- 0 10796 10262"/>
              <a:gd name="T51" fmla="*/ 10796 h 888"/>
              <a:gd name="T52" fmla="+- 0 19615 19394"/>
              <a:gd name="T53" fmla="*/ T52 w 2435"/>
              <a:gd name="T54" fmla="+- 0 10885 10262"/>
              <a:gd name="T55" fmla="*/ 10885 h 888"/>
              <a:gd name="T56" fmla="+- 0 19946 19394"/>
              <a:gd name="T57" fmla="*/ T56 w 2435"/>
              <a:gd name="T58" fmla="+- 0 10843 10262"/>
              <a:gd name="T59" fmla="*/ 10843 h 888"/>
              <a:gd name="T60" fmla="+- 0 19976 19394"/>
              <a:gd name="T61" fmla="*/ T60 w 2435"/>
              <a:gd name="T62" fmla="+- 0 10958 10262"/>
              <a:gd name="T63" fmla="*/ 10958 h 888"/>
              <a:gd name="T64" fmla="+- 0 19980 19394"/>
              <a:gd name="T65" fmla="*/ T64 w 2435"/>
              <a:gd name="T66" fmla="+- 0 11104 10262"/>
              <a:gd name="T67" fmla="*/ 11104 h 888"/>
              <a:gd name="T68" fmla="+- 0 20064 19394"/>
              <a:gd name="T69" fmla="*/ T68 w 2435"/>
              <a:gd name="T70" fmla="+- 0 11149 10262"/>
              <a:gd name="T71" fmla="*/ 11149 h 888"/>
              <a:gd name="T72" fmla="+- 0 20232 19394"/>
              <a:gd name="T73" fmla="*/ T72 w 2435"/>
              <a:gd name="T74" fmla="+- 0 11051 10262"/>
              <a:gd name="T75" fmla="*/ 11051 h 888"/>
              <a:gd name="T76" fmla="+- 0 20520 19394"/>
              <a:gd name="T77" fmla="*/ T76 w 2435"/>
              <a:gd name="T78" fmla="+- 0 10498 10262"/>
              <a:gd name="T79" fmla="*/ 10498 h 888"/>
              <a:gd name="T80" fmla="+- 0 20518 19394"/>
              <a:gd name="T81" fmla="*/ T80 w 2435"/>
              <a:gd name="T82" fmla="+- 0 10420 10262"/>
              <a:gd name="T83" fmla="*/ 10420 h 888"/>
              <a:gd name="T84" fmla="+- 0 20520 19394"/>
              <a:gd name="T85" fmla="*/ T84 w 2435"/>
              <a:gd name="T86" fmla="+- 0 10415 10262"/>
              <a:gd name="T87" fmla="*/ 10415 h 888"/>
              <a:gd name="T88" fmla="+- 0 20467 19394"/>
              <a:gd name="T89" fmla="*/ T88 w 2435"/>
              <a:gd name="T90" fmla="+- 0 10579 10262"/>
              <a:gd name="T91" fmla="*/ 10579 h 888"/>
              <a:gd name="T92" fmla="+- 0 20377 19394"/>
              <a:gd name="T93" fmla="*/ T92 w 2435"/>
              <a:gd name="T94" fmla="+- 0 11024 10262"/>
              <a:gd name="T95" fmla="*/ 11024 h 888"/>
              <a:gd name="T96" fmla="+- 0 20419 19394"/>
              <a:gd name="T97" fmla="*/ T96 w 2435"/>
              <a:gd name="T98" fmla="+- 0 10983 10262"/>
              <a:gd name="T99" fmla="*/ 10983 h 888"/>
              <a:gd name="T100" fmla="+- 0 20427 19394"/>
              <a:gd name="T101" fmla="*/ T100 w 2435"/>
              <a:gd name="T102" fmla="+- 0 10729 10262"/>
              <a:gd name="T103" fmla="*/ 10729 h 888"/>
              <a:gd name="T104" fmla="+- 0 20455 19394"/>
              <a:gd name="T105" fmla="*/ T104 w 2435"/>
              <a:gd name="T106" fmla="+- 0 10440 10262"/>
              <a:gd name="T107" fmla="*/ 10440 h 888"/>
              <a:gd name="T108" fmla="+- 0 20596 19394"/>
              <a:gd name="T109" fmla="*/ T108 w 2435"/>
              <a:gd name="T110" fmla="+- 0 10283 10262"/>
              <a:gd name="T111" fmla="*/ 10283 h 888"/>
              <a:gd name="T112" fmla="+- 0 20770 19394"/>
              <a:gd name="T113" fmla="*/ T112 w 2435"/>
              <a:gd name="T114" fmla="+- 0 10287 10262"/>
              <a:gd name="T115" fmla="*/ 10287 h 888"/>
              <a:gd name="T116" fmla="+- 0 20853 19394"/>
              <a:gd name="T117" fmla="*/ T116 w 2435"/>
              <a:gd name="T118" fmla="+- 0 10497 10262"/>
              <a:gd name="T119" fmla="*/ 10497 h 888"/>
              <a:gd name="T120" fmla="+- 0 20657 19394"/>
              <a:gd name="T121" fmla="*/ T120 w 2435"/>
              <a:gd name="T122" fmla="+- 0 10925 10262"/>
              <a:gd name="T123" fmla="*/ 10925 h 888"/>
              <a:gd name="T124" fmla="+- 0 20600 19394"/>
              <a:gd name="T125" fmla="*/ T124 w 2435"/>
              <a:gd name="T126" fmla="+- 0 11008 10262"/>
              <a:gd name="T127" fmla="*/ 11008 h 888"/>
              <a:gd name="T128" fmla="+- 0 20718 19394"/>
              <a:gd name="T129" fmla="*/ T128 w 2435"/>
              <a:gd name="T130" fmla="+- 0 10946 10262"/>
              <a:gd name="T131" fmla="*/ 10946 h 888"/>
              <a:gd name="T132" fmla="+- 0 21544 19394"/>
              <a:gd name="T133" fmla="*/ T132 w 2435"/>
              <a:gd name="T134" fmla="+- 0 10431 10262"/>
              <a:gd name="T135" fmla="*/ 10431 h 888"/>
              <a:gd name="T136" fmla="+- 0 21492 19394"/>
              <a:gd name="T137" fmla="*/ T136 w 2435"/>
              <a:gd name="T138" fmla="+- 0 10377 10262"/>
              <a:gd name="T139" fmla="*/ 10377 h 888"/>
              <a:gd name="T140" fmla="+- 0 21303 19394"/>
              <a:gd name="T141" fmla="*/ T140 w 2435"/>
              <a:gd name="T142" fmla="+- 0 10459 10262"/>
              <a:gd name="T143" fmla="*/ 10459 h 888"/>
              <a:gd name="T144" fmla="+- 0 21214 19394"/>
              <a:gd name="T145" fmla="*/ T144 w 2435"/>
              <a:gd name="T146" fmla="+- 0 10719 10262"/>
              <a:gd name="T147" fmla="*/ 10719 h 888"/>
              <a:gd name="T148" fmla="+- 0 21316 19394"/>
              <a:gd name="T149" fmla="*/ T148 w 2435"/>
              <a:gd name="T150" fmla="+- 0 10886 10262"/>
              <a:gd name="T151" fmla="*/ 10886 h 888"/>
              <a:gd name="T152" fmla="+- 0 21669 19394"/>
              <a:gd name="T153" fmla="*/ T152 w 2435"/>
              <a:gd name="T154" fmla="+- 0 10958 10262"/>
              <a:gd name="T155" fmla="*/ 10958 h 888"/>
              <a:gd name="T156" fmla="+- 0 21824 19394"/>
              <a:gd name="T157" fmla="*/ T156 w 2435"/>
              <a:gd name="T158" fmla="+- 0 10937 10262"/>
              <a:gd name="T159" fmla="*/ 10937 h 888"/>
              <a:gd name="T160" fmla="+- 0 21827 19394"/>
              <a:gd name="T161" fmla="*/ T160 w 2435"/>
              <a:gd name="T162" fmla="+- 0 10933 10262"/>
              <a:gd name="T163" fmla="*/ 10933 h 888"/>
              <a:gd name="T164" fmla="+- 0 21816 19394"/>
              <a:gd name="T165" fmla="*/ T164 w 2435"/>
              <a:gd name="T166" fmla="+- 0 10919 10262"/>
              <a:gd name="T167" fmla="*/ 10919 h 888"/>
              <a:gd name="T168" fmla="+- 0 21747 19394"/>
              <a:gd name="T169" fmla="*/ T168 w 2435"/>
              <a:gd name="T170" fmla="+- 0 10904 10262"/>
              <a:gd name="T171" fmla="*/ 10904 h 888"/>
              <a:gd name="T172" fmla="+- 0 21691 19394"/>
              <a:gd name="T173" fmla="*/ T172 w 2435"/>
              <a:gd name="T174" fmla="+- 0 10890 10262"/>
              <a:gd name="T175" fmla="*/ 10890 h 888"/>
              <a:gd name="T176" fmla="+- 0 20345 19394"/>
              <a:gd name="T177" fmla="*/ T176 w 2435"/>
              <a:gd name="T178" fmla="+- 0 11065 10262"/>
              <a:gd name="T179" fmla="*/ 11065 h 888"/>
              <a:gd name="T180" fmla="+- 0 20589 19394"/>
              <a:gd name="T181" fmla="*/ T180 w 2435"/>
              <a:gd name="T182" fmla="+- 0 11046 10262"/>
              <a:gd name="T183" fmla="*/ 11046 h 8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2435" h="888" extrusionOk="0">
                <a:moveTo>
                  <a:pt x="0" y="208"/>
                </a:moveTo>
                <a:cubicBezTo>
                  <a:pt x="21" y="190"/>
                  <a:pt x="46" y="172"/>
                  <a:pt x="58" y="146"/>
                </a:cubicBezTo>
                <a:cubicBezTo>
                  <a:pt x="62" y="138"/>
                  <a:pt x="65" y="137"/>
                  <a:pt x="61" y="132"/>
                </a:cubicBezTo>
                <a:cubicBezTo>
                  <a:pt x="62" y="169"/>
                  <a:pt x="61" y="203"/>
                  <a:pt x="57" y="240"/>
                </a:cubicBezTo>
                <a:cubicBezTo>
                  <a:pt x="47" y="337"/>
                  <a:pt x="32" y="433"/>
                  <a:pt x="22" y="530"/>
                </a:cubicBezTo>
                <a:cubicBezTo>
                  <a:pt x="13" y="610"/>
                  <a:pt x="7" y="690"/>
                  <a:pt x="6" y="770"/>
                </a:cubicBezTo>
                <a:cubicBezTo>
                  <a:pt x="6" y="797"/>
                  <a:pt x="5" y="817"/>
                  <a:pt x="12" y="842"/>
                </a:cubicBezTo>
                <a:cubicBezTo>
                  <a:pt x="70" y="844"/>
                  <a:pt x="122" y="815"/>
                  <a:pt x="170" y="782"/>
                </a:cubicBezTo>
                <a:cubicBezTo>
                  <a:pt x="195" y="763"/>
                  <a:pt x="219" y="744"/>
                  <a:pt x="244" y="725"/>
                </a:cubicBezTo>
              </a:path>
              <a:path w="2435" h="888" extrusionOk="0">
                <a:moveTo>
                  <a:pt x="698" y="215"/>
                </a:moveTo>
                <a:cubicBezTo>
                  <a:pt x="694" y="185"/>
                  <a:pt x="701" y="148"/>
                  <a:pt x="664" y="136"/>
                </a:cubicBezTo>
                <a:cubicBezTo>
                  <a:pt x="578" y="109"/>
                  <a:pt x="398" y="240"/>
                  <a:pt x="340" y="285"/>
                </a:cubicBezTo>
                <a:cubicBezTo>
                  <a:pt x="258" y="349"/>
                  <a:pt x="169" y="433"/>
                  <a:pt x="135" y="534"/>
                </a:cubicBezTo>
                <a:cubicBezTo>
                  <a:pt x="112" y="602"/>
                  <a:pt x="164" y="621"/>
                  <a:pt x="221" y="623"/>
                </a:cubicBezTo>
                <a:cubicBezTo>
                  <a:pt x="320" y="627"/>
                  <a:pt x="460" y="547"/>
                  <a:pt x="552" y="581"/>
                </a:cubicBezTo>
                <a:cubicBezTo>
                  <a:pt x="582" y="592"/>
                  <a:pt x="581" y="674"/>
                  <a:pt x="582" y="696"/>
                </a:cubicBezTo>
                <a:cubicBezTo>
                  <a:pt x="585" y="744"/>
                  <a:pt x="577" y="795"/>
                  <a:pt x="586" y="842"/>
                </a:cubicBezTo>
                <a:cubicBezTo>
                  <a:pt x="593" y="879"/>
                  <a:pt x="634" y="894"/>
                  <a:pt x="670" y="887"/>
                </a:cubicBezTo>
                <a:cubicBezTo>
                  <a:pt x="733" y="875"/>
                  <a:pt x="788" y="824"/>
                  <a:pt x="838" y="789"/>
                </a:cubicBezTo>
              </a:path>
              <a:path w="2435" h="888" extrusionOk="0">
                <a:moveTo>
                  <a:pt x="1126" y="236"/>
                </a:moveTo>
                <a:cubicBezTo>
                  <a:pt x="1126" y="210"/>
                  <a:pt x="1123" y="184"/>
                  <a:pt x="1124" y="158"/>
                </a:cubicBezTo>
                <a:cubicBezTo>
                  <a:pt x="1125" y="156"/>
                  <a:pt x="1125" y="155"/>
                  <a:pt x="1126" y="153"/>
                </a:cubicBezTo>
                <a:cubicBezTo>
                  <a:pt x="1109" y="208"/>
                  <a:pt x="1090" y="262"/>
                  <a:pt x="1073" y="317"/>
                </a:cubicBezTo>
                <a:cubicBezTo>
                  <a:pt x="1030" y="458"/>
                  <a:pt x="975" y="612"/>
                  <a:pt x="983" y="762"/>
                </a:cubicBezTo>
                <a:cubicBezTo>
                  <a:pt x="1011" y="762"/>
                  <a:pt x="1014" y="766"/>
                  <a:pt x="1025" y="721"/>
                </a:cubicBezTo>
                <a:cubicBezTo>
                  <a:pt x="1045" y="640"/>
                  <a:pt x="1033" y="549"/>
                  <a:pt x="1033" y="467"/>
                </a:cubicBezTo>
                <a:cubicBezTo>
                  <a:pt x="1033" y="372"/>
                  <a:pt x="1029" y="269"/>
                  <a:pt x="1061" y="178"/>
                </a:cubicBezTo>
                <a:cubicBezTo>
                  <a:pt x="1085" y="109"/>
                  <a:pt x="1135" y="51"/>
                  <a:pt x="1202" y="21"/>
                </a:cubicBezTo>
                <a:cubicBezTo>
                  <a:pt x="1258" y="-4"/>
                  <a:pt x="1322" y="-8"/>
                  <a:pt x="1376" y="25"/>
                </a:cubicBezTo>
                <a:cubicBezTo>
                  <a:pt x="1446" y="67"/>
                  <a:pt x="1462" y="160"/>
                  <a:pt x="1459" y="235"/>
                </a:cubicBezTo>
                <a:cubicBezTo>
                  <a:pt x="1453" y="398"/>
                  <a:pt x="1365" y="542"/>
                  <a:pt x="1263" y="663"/>
                </a:cubicBezTo>
                <a:cubicBezTo>
                  <a:pt x="1239" y="691"/>
                  <a:pt x="1170" y="753"/>
                  <a:pt x="1206" y="746"/>
                </a:cubicBezTo>
                <a:cubicBezTo>
                  <a:pt x="1248" y="738"/>
                  <a:pt x="1289" y="705"/>
                  <a:pt x="1324" y="684"/>
                </a:cubicBezTo>
              </a:path>
              <a:path w="2435" h="888" extrusionOk="0">
                <a:moveTo>
                  <a:pt x="2150" y="169"/>
                </a:moveTo>
                <a:cubicBezTo>
                  <a:pt x="2136" y="141"/>
                  <a:pt x="2134" y="124"/>
                  <a:pt x="2098" y="115"/>
                </a:cubicBezTo>
                <a:cubicBezTo>
                  <a:pt x="2029" y="98"/>
                  <a:pt x="1951" y="144"/>
                  <a:pt x="1909" y="197"/>
                </a:cubicBezTo>
                <a:cubicBezTo>
                  <a:pt x="1856" y="265"/>
                  <a:pt x="1819" y="371"/>
                  <a:pt x="1820" y="457"/>
                </a:cubicBezTo>
                <a:cubicBezTo>
                  <a:pt x="1821" y="529"/>
                  <a:pt x="1862" y="586"/>
                  <a:pt x="1922" y="624"/>
                </a:cubicBezTo>
                <a:cubicBezTo>
                  <a:pt x="2025" y="688"/>
                  <a:pt x="2158" y="695"/>
                  <a:pt x="2275" y="696"/>
                </a:cubicBezTo>
                <a:cubicBezTo>
                  <a:pt x="2327" y="696"/>
                  <a:pt x="2384" y="702"/>
                  <a:pt x="2430" y="675"/>
                </a:cubicBezTo>
                <a:cubicBezTo>
                  <a:pt x="2431" y="674"/>
                  <a:pt x="2432" y="672"/>
                  <a:pt x="2433" y="671"/>
                </a:cubicBezTo>
                <a:cubicBezTo>
                  <a:pt x="2426" y="666"/>
                  <a:pt x="2439" y="664"/>
                  <a:pt x="2422" y="657"/>
                </a:cubicBezTo>
                <a:cubicBezTo>
                  <a:pt x="2400" y="648"/>
                  <a:pt x="2376" y="646"/>
                  <a:pt x="2353" y="642"/>
                </a:cubicBezTo>
                <a:cubicBezTo>
                  <a:pt x="2324" y="637"/>
                  <a:pt x="2315" y="635"/>
                  <a:pt x="2297" y="628"/>
                </a:cubicBezTo>
              </a:path>
              <a:path w="2435" h="888" extrusionOk="0">
                <a:moveTo>
                  <a:pt x="951" y="803"/>
                </a:moveTo>
                <a:cubicBezTo>
                  <a:pt x="1033" y="796"/>
                  <a:pt x="1113" y="788"/>
                  <a:pt x="1195" y="784"/>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6" name=" 4"/>
          <p:cNvSpPr>
            <a:spLocks noRot="1" noChangeAspect="1" noEditPoints="1" noChangeArrowheads="1" noChangeShapeType="1" noTextEdit="1"/>
          </p:cNvSpPr>
          <p:nvPr/>
        </p:nvSpPr>
        <p:spPr bwMode="auto">
          <a:xfrm>
            <a:off x="749300" y="4011613"/>
            <a:ext cx="8027988" cy="2420937"/>
          </a:xfrm>
          <a:custGeom>
            <a:avLst/>
            <a:gdLst>
              <a:gd name="T0" fmla="+- 0 2666 2080"/>
              <a:gd name="T1" fmla="*/ T0 w 22303"/>
              <a:gd name="T2" fmla="+- 0 16544 11143"/>
              <a:gd name="T3" fmla="*/ 16544 h 6726"/>
              <a:gd name="T4" fmla="+- 0 3691 2080"/>
              <a:gd name="T5" fmla="*/ T4 w 22303"/>
              <a:gd name="T6" fmla="+- 0 16275 11143"/>
              <a:gd name="T7" fmla="*/ 16275 h 6726"/>
              <a:gd name="T8" fmla="+- 0 4543 2080"/>
              <a:gd name="T9" fmla="*/ T8 w 22303"/>
              <a:gd name="T10" fmla="+- 0 16226 11143"/>
              <a:gd name="T11" fmla="*/ 16226 h 6726"/>
              <a:gd name="T12" fmla="+- 0 6163 2080"/>
              <a:gd name="T13" fmla="*/ T12 w 22303"/>
              <a:gd name="T14" fmla="+- 0 15867 11143"/>
              <a:gd name="T15" fmla="*/ 15867 h 6726"/>
              <a:gd name="T16" fmla="+- 0 6725 2080"/>
              <a:gd name="T17" fmla="*/ T16 w 22303"/>
              <a:gd name="T18" fmla="+- 0 15886 11143"/>
              <a:gd name="T19" fmla="*/ 15886 h 6726"/>
              <a:gd name="T20" fmla="+- 0 3434 2080"/>
              <a:gd name="T21" fmla="*/ T20 w 22303"/>
              <a:gd name="T22" fmla="+- 0 17104 11143"/>
              <a:gd name="T23" fmla="*/ 17104 h 6726"/>
              <a:gd name="T24" fmla="+- 0 4756 2080"/>
              <a:gd name="T25" fmla="*/ T24 w 22303"/>
              <a:gd name="T26" fmla="+- 0 17351 11143"/>
              <a:gd name="T27" fmla="*/ 17351 h 6726"/>
              <a:gd name="T28" fmla="+- 0 5685 2080"/>
              <a:gd name="T29" fmla="*/ T28 w 22303"/>
              <a:gd name="T30" fmla="+- 0 17616 11143"/>
              <a:gd name="T31" fmla="*/ 17616 h 6726"/>
              <a:gd name="T32" fmla="+- 0 6460 2080"/>
              <a:gd name="T33" fmla="*/ T32 w 22303"/>
              <a:gd name="T34" fmla="+- 0 16715 11143"/>
              <a:gd name="T35" fmla="*/ 16715 h 6726"/>
              <a:gd name="T36" fmla="+- 0 7264 2080"/>
              <a:gd name="T37" fmla="*/ T36 w 22303"/>
              <a:gd name="T38" fmla="+- 0 16412 11143"/>
              <a:gd name="T39" fmla="*/ 16412 h 6726"/>
              <a:gd name="T40" fmla="+- 0 3420 2080"/>
              <a:gd name="T41" fmla="*/ T40 w 22303"/>
              <a:gd name="T42" fmla="+- 0 14635 11143"/>
              <a:gd name="T43" fmla="*/ 14635 h 6726"/>
              <a:gd name="T44" fmla="+- 0 3810 2080"/>
              <a:gd name="T45" fmla="*/ T44 w 22303"/>
              <a:gd name="T46" fmla="+- 0 14902 11143"/>
              <a:gd name="T47" fmla="*/ 14902 h 6726"/>
              <a:gd name="T48" fmla="+- 0 4503 2080"/>
              <a:gd name="T49" fmla="*/ T48 w 22303"/>
              <a:gd name="T50" fmla="+- 0 14529 11143"/>
              <a:gd name="T51" fmla="*/ 14529 h 6726"/>
              <a:gd name="T52" fmla="+- 0 2905 2080"/>
              <a:gd name="T53" fmla="*/ T52 w 22303"/>
              <a:gd name="T54" fmla="+- 0 14973 11143"/>
              <a:gd name="T55" fmla="*/ 14973 h 6726"/>
              <a:gd name="T56" fmla="+- 0 3583 2080"/>
              <a:gd name="T57" fmla="*/ T56 w 22303"/>
              <a:gd name="T58" fmla="+- 0 14425 11143"/>
              <a:gd name="T59" fmla="*/ 14425 h 6726"/>
              <a:gd name="T60" fmla="+- 0 2407 2080"/>
              <a:gd name="T61" fmla="*/ T60 w 22303"/>
              <a:gd name="T62" fmla="+- 0 13247 11143"/>
              <a:gd name="T63" fmla="*/ 13247 h 6726"/>
              <a:gd name="T64" fmla="+- 0 13968 2080"/>
              <a:gd name="T65" fmla="*/ T64 w 22303"/>
              <a:gd name="T66" fmla="+- 0 15904 11143"/>
              <a:gd name="T67" fmla="*/ 15904 h 6726"/>
              <a:gd name="T68" fmla="+- 0 15609 2080"/>
              <a:gd name="T69" fmla="*/ T68 w 22303"/>
              <a:gd name="T70" fmla="+- 0 13894 11143"/>
              <a:gd name="T71" fmla="*/ 13894 h 6726"/>
              <a:gd name="T72" fmla="+- 0 15300 2080"/>
              <a:gd name="T73" fmla="*/ T72 w 22303"/>
              <a:gd name="T74" fmla="+- 0 16158 11143"/>
              <a:gd name="T75" fmla="*/ 16158 h 6726"/>
              <a:gd name="T76" fmla="+- 0 15127 2080"/>
              <a:gd name="T77" fmla="*/ T76 w 22303"/>
              <a:gd name="T78" fmla="+- 0 16341 11143"/>
              <a:gd name="T79" fmla="*/ 16341 h 6726"/>
              <a:gd name="T80" fmla="+- 0 15377 2080"/>
              <a:gd name="T81" fmla="*/ T80 w 22303"/>
              <a:gd name="T82" fmla="+- 0 16490 11143"/>
              <a:gd name="T83" fmla="*/ 16490 h 6726"/>
              <a:gd name="T84" fmla="+- 0 17313 2080"/>
              <a:gd name="T85" fmla="*/ T84 w 22303"/>
              <a:gd name="T86" fmla="+- 0 16190 11143"/>
              <a:gd name="T87" fmla="*/ 16190 h 6726"/>
              <a:gd name="T88" fmla="+- 0 17938 2080"/>
              <a:gd name="T89" fmla="*/ T88 w 22303"/>
              <a:gd name="T90" fmla="+- 0 16062 11143"/>
              <a:gd name="T91" fmla="*/ 16062 h 6726"/>
              <a:gd name="T92" fmla="+- 0 19162 2080"/>
              <a:gd name="T93" fmla="*/ T92 w 22303"/>
              <a:gd name="T94" fmla="+- 0 15554 11143"/>
              <a:gd name="T95" fmla="*/ 15554 h 6726"/>
              <a:gd name="T96" fmla="+- 0 20734 2080"/>
              <a:gd name="T97" fmla="*/ T96 w 22303"/>
              <a:gd name="T98" fmla="+- 0 15407 11143"/>
              <a:gd name="T99" fmla="*/ 15407 h 6726"/>
              <a:gd name="T100" fmla="+- 0 16369 2080"/>
              <a:gd name="T101" fmla="*/ T100 w 22303"/>
              <a:gd name="T102" fmla="+- 0 16876 11143"/>
              <a:gd name="T103" fmla="*/ 16876 h 6726"/>
              <a:gd name="T104" fmla="+- 0 16625 2080"/>
              <a:gd name="T105" fmla="*/ T104 w 22303"/>
              <a:gd name="T106" fmla="+- 0 17235 11143"/>
              <a:gd name="T107" fmla="*/ 17235 h 6726"/>
              <a:gd name="T108" fmla="+- 0 17393 2080"/>
              <a:gd name="T109" fmla="*/ T108 w 22303"/>
              <a:gd name="T110" fmla="+- 0 16815 11143"/>
              <a:gd name="T111" fmla="*/ 16815 h 6726"/>
              <a:gd name="T112" fmla="+- 0 19052 2080"/>
              <a:gd name="T113" fmla="*/ T112 w 22303"/>
              <a:gd name="T114" fmla="+- 0 16518 11143"/>
              <a:gd name="T115" fmla="*/ 16518 h 6726"/>
              <a:gd name="T116" fmla="+- 0 19671 2080"/>
              <a:gd name="T117" fmla="*/ T116 w 22303"/>
              <a:gd name="T118" fmla="+- 0 16587 11143"/>
              <a:gd name="T119" fmla="*/ 16587 h 6726"/>
              <a:gd name="T120" fmla="+- 0 20565 2080"/>
              <a:gd name="T121" fmla="*/ T120 w 22303"/>
              <a:gd name="T122" fmla="+- 0 16153 11143"/>
              <a:gd name="T123" fmla="*/ 16153 h 6726"/>
              <a:gd name="T124" fmla="+- 0 18099 2080"/>
              <a:gd name="T125" fmla="*/ T124 w 22303"/>
              <a:gd name="T126" fmla="+- 0 17345 11143"/>
              <a:gd name="T127" fmla="*/ 17345 h 6726"/>
              <a:gd name="T128" fmla="+- 0 19224 2080"/>
              <a:gd name="T129" fmla="*/ T128 w 22303"/>
              <a:gd name="T130" fmla="+- 0 17413 11143"/>
              <a:gd name="T131" fmla="*/ 17413 h 6726"/>
              <a:gd name="T132" fmla="+- 0 19755 2080"/>
              <a:gd name="T133" fmla="*/ T132 w 22303"/>
              <a:gd name="T134" fmla="+- 0 16951 11143"/>
              <a:gd name="T135" fmla="*/ 16951 h 6726"/>
              <a:gd name="T136" fmla="+- 0 16845 2080"/>
              <a:gd name="T137" fmla="*/ T136 w 22303"/>
              <a:gd name="T138" fmla="+- 0 14398 11143"/>
              <a:gd name="T139" fmla="*/ 14398 h 6726"/>
              <a:gd name="T140" fmla="+- 0 17113 2080"/>
              <a:gd name="T141" fmla="*/ T140 w 22303"/>
              <a:gd name="T142" fmla="+- 0 14671 11143"/>
              <a:gd name="T143" fmla="*/ 14671 h 6726"/>
              <a:gd name="T144" fmla="+- 0 17333 2080"/>
              <a:gd name="T145" fmla="*/ T144 w 22303"/>
              <a:gd name="T146" fmla="+- 0 14450 11143"/>
              <a:gd name="T147" fmla="*/ 14450 h 6726"/>
              <a:gd name="T148" fmla="+- 0 16985 2080"/>
              <a:gd name="T149" fmla="*/ T148 w 22303"/>
              <a:gd name="T150" fmla="+- 0 15172 11143"/>
              <a:gd name="T151" fmla="*/ 15172 h 6726"/>
              <a:gd name="T152" fmla="+- 0 18511 2080"/>
              <a:gd name="T153" fmla="*/ T152 w 22303"/>
              <a:gd name="T154" fmla="+- 0 14375 11143"/>
              <a:gd name="T155" fmla="*/ 14375 h 6726"/>
              <a:gd name="T156" fmla="+- 0 21354 2080"/>
              <a:gd name="T157" fmla="*/ T156 w 22303"/>
              <a:gd name="T158" fmla="+- 0 14275 11143"/>
              <a:gd name="T159" fmla="*/ 14275 h 6726"/>
              <a:gd name="T160" fmla="+- 0 22239 2080"/>
              <a:gd name="T161" fmla="*/ T160 w 22303"/>
              <a:gd name="T162" fmla="+- 0 14454 11143"/>
              <a:gd name="T163" fmla="*/ 14454 h 6726"/>
              <a:gd name="T164" fmla="+- 0 23016 2080"/>
              <a:gd name="T165" fmla="*/ T164 w 22303"/>
              <a:gd name="T166" fmla="+- 0 14270 11143"/>
              <a:gd name="T167" fmla="*/ 14270 h 6726"/>
              <a:gd name="T168" fmla="+- 0 23922 2080"/>
              <a:gd name="T169" fmla="*/ T168 w 22303"/>
              <a:gd name="T170" fmla="+- 0 14283 11143"/>
              <a:gd name="T171" fmla="*/ 14283 h 6726"/>
              <a:gd name="T172" fmla="+- 0 2563 2080"/>
              <a:gd name="T173" fmla="*/ T172 w 22303"/>
              <a:gd name="T174" fmla="+- 0 17039 11143"/>
              <a:gd name="T175" fmla="*/ 17039 h 6726"/>
              <a:gd name="T176" fmla="+- 0 8831 2080"/>
              <a:gd name="T177" fmla="*/ T176 w 22303"/>
              <a:gd name="T178" fmla="+- 0 17324 11143"/>
              <a:gd name="T179" fmla="*/ 17324 h 6726"/>
              <a:gd name="T180" fmla="+- 0 10248 2080"/>
              <a:gd name="T181" fmla="*/ T180 w 22303"/>
              <a:gd name="T182" fmla="+- 0 16822 11143"/>
              <a:gd name="T183" fmla="*/ 16822 h 6726"/>
              <a:gd name="T184" fmla="+- 0 10665 2080"/>
              <a:gd name="T185" fmla="*/ T184 w 22303"/>
              <a:gd name="T186" fmla="+- 0 16857 11143"/>
              <a:gd name="T187" fmla="*/ 16857 h 6726"/>
              <a:gd name="T188" fmla="+- 0 9987 2080"/>
              <a:gd name="T189" fmla="*/ T188 w 22303"/>
              <a:gd name="T190" fmla="+- 0 16892 11143"/>
              <a:gd name="T191" fmla="*/ 16892 h 6726"/>
              <a:gd name="T192" fmla="+- 0 10888 2080"/>
              <a:gd name="T193" fmla="*/ T192 w 22303"/>
              <a:gd name="T194" fmla="+- 0 16832 11143"/>
              <a:gd name="T195" fmla="*/ 16832 h 6726"/>
              <a:gd name="T196" fmla="+- 0 11558 2080"/>
              <a:gd name="T197" fmla="*/ T196 w 22303"/>
              <a:gd name="T198" fmla="+- 0 16911 11143"/>
              <a:gd name="T199" fmla="*/ 16911 h 6726"/>
              <a:gd name="T200" fmla="+- 0 9662 2080"/>
              <a:gd name="T201" fmla="*/ T200 w 22303"/>
              <a:gd name="T202" fmla="+- 0 12808 11143"/>
              <a:gd name="T203" fmla="*/ 12808 h 6726"/>
              <a:gd name="T204" fmla="+- 0 16744 2080"/>
              <a:gd name="T205" fmla="*/ T204 w 22303"/>
              <a:gd name="T206" fmla="+- 0 14232 11143"/>
              <a:gd name="T207" fmla="*/ 14232 h 6726"/>
              <a:gd name="T208" fmla="+- 0 13113 2080"/>
              <a:gd name="T209" fmla="*/ T208 w 22303"/>
              <a:gd name="T210" fmla="+- 0 13253 11143"/>
              <a:gd name="T211" fmla="*/ 13253 h 6726"/>
              <a:gd name="T212" fmla="+- 0 9327 2080"/>
              <a:gd name="T213" fmla="*/ T212 w 22303"/>
              <a:gd name="T214" fmla="+- 0 15910 11143"/>
              <a:gd name="T215" fmla="*/ 15910 h 6726"/>
              <a:gd name="T216" fmla="+- 0 10011 2080"/>
              <a:gd name="T217" fmla="*/ T216 w 22303"/>
              <a:gd name="T218" fmla="+- 0 15760 11143"/>
              <a:gd name="T219" fmla="*/ 15760 h 6726"/>
              <a:gd name="T220" fmla="+- 0 10558 2080"/>
              <a:gd name="T221" fmla="*/ T220 w 22303"/>
              <a:gd name="T222" fmla="+- 0 15719 11143"/>
              <a:gd name="T223" fmla="*/ 15719 h 6726"/>
              <a:gd name="T224" fmla="+- 0 11195 2080"/>
              <a:gd name="T225" fmla="*/ T224 w 22303"/>
              <a:gd name="T226" fmla="+- 0 15193 11143"/>
              <a:gd name="T227" fmla="*/ 15193 h 6726"/>
              <a:gd name="T228" fmla="+- 0 12072 2080"/>
              <a:gd name="T229" fmla="*/ T228 w 22303"/>
              <a:gd name="T230" fmla="+- 0 15151 11143"/>
              <a:gd name="T231" fmla="*/ 15151 h 6726"/>
              <a:gd name="T232" fmla="+- 0 10577 2080"/>
              <a:gd name="T233" fmla="*/ T232 w 22303"/>
              <a:gd name="T234" fmla="+- 0 16256 11143"/>
              <a:gd name="T235" fmla="*/ 16256 h 6726"/>
              <a:gd name="T236" fmla="+- 0 15121 2080"/>
              <a:gd name="T237" fmla="*/ T236 w 22303"/>
              <a:gd name="T238" fmla="+- 0 11814 11143"/>
              <a:gd name="T239" fmla="*/ 11814 h 6726"/>
              <a:gd name="T240" fmla="+- 0 16467 2080"/>
              <a:gd name="T241" fmla="*/ T240 w 22303"/>
              <a:gd name="T242" fmla="+- 0 11843 11143"/>
              <a:gd name="T243" fmla="*/ 11843 h 6726"/>
              <a:gd name="T244" fmla="+- 0 19394 2080"/>
              <a:gd name="T245" fmla="*/ T244 w 22303"/>
              <a:gd name="T246" fmla="+- 0 11552 11143"/>
              <a:gd name="T247" fmla="*/ 11552 h 6726"/>
              <a:gd name="T248" fmla="+- 0 3363 2080"/>
              <a:gd name="T249" fmla="*/ T248 w 22303"/>
              <a:gd name="T250" fmla="+- 0 15418 11143"/>
              <a:gd name="T251" fmla="*/ 15418 h 672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 ang="0">
                <a:pos x="T245" y="T247"/>
              </a:cxn>
              <a:cxn ang="0">
                <a:pos x="T249" y="T251"/>
              </a:cxn>
            </a:cxnLst>
            <a:rect l="0" t="0" r="r" b="b"/>
            <a:pathLst>
              <a:path w="22303" h="6726" extrusionOk="0">
                <a:moveTo>
                  <a:pt x="250" y="5304"/>
                </a:moveTo>
                <a:cubicBezTo>
                  <a:pt x="250" y="5290"/>
                  <a:pt x="250" y="5277"/>
                  <a:pt x="250" y="5263"/>
                </a:cubicBezTo>
                <a:cubicBezTo>
                  <a:pt x="254" y="5272"/>
                  <a:pt x="267" y="5303"/>
                  <a:pt x="270" y="5319"/>
                </a:cubicBezTo>
                <a:cubicBezTo>
                  <a:pt x="283" y="5382"/>
                  <a:pt x="291" y="5445"/>
                  <a:pt x="300" y="5508"/>
                </a:cubicBezTo>
                <a:cubicBezTo>
                  <a:pt x="306" y="5549"/>
                  <a:pt x="311" y="5591"/>
                  <a:pt x="315" y="5632"/>
                </a:cubicBezTo>
                <a:cubicBezTo>
                  <a:pt x="315" y="5634"/>
                  <a:pt x="315" y="5637"/>
                  <a:pt x="315" y="5639"/>
                </a:cubicBezTo>
                <a:cubicBezTo>
                  <a:pt x="300" y="5584"/>
                  <a:pt x="281" y="5528"/>
                  <a:pt x="266" y="5473"/>
                </a:cubicBezTo>
                <a:cubicBezTo>
                  <a:pt x="235" y="5361"/>
                  <a:pt x="211" y="5248"/>
                  <a:pt x="207" y="5132"/>
                </a:cubicBezTo>
                <a:cubicBezTo>
                  <a:pt x="206" y="5099"/>
                  <a:pt x="203" y="5019"/>
                  <a:pt x="228" y="4990"/>
                </a:cubicBezTo>
                <a:cubicBezTo>
                  <a:pt x="252" y="4962"/>
                  <a:pt x="312" y="4982"/>
                  <a:pt x="339" y="4990"/>
                </a:cubicBezTo>
                <a:cubicBezTo>
                  <a:pt x="441" y="5023"/>
                  <a:pt x="508" y="5094"/>
                  <a:pt x="557" y="5186"/>
                </a:cubicBezTo>
                <a:cubicBezTo>
                  <a:pt x="578" y="5226"/>
                  <a:pt x="610" y="5287"/>
                  <a:pt x="621" y="5331"/>
                </a:cubicBezTo>
                <a:cubicBezTo>
                  <a:pt x="630" y="5369"/>
                  <a:pt x="610" y="5380"/>
                  <a:pt x="586" y="5401"/>
                </a:cubicBezTo>
              </a:path>
              <a:path w="22303" h="6726" extrusionOk="0">
                <a:moveTo>
                  <a:pt x="205" y="5565"/>
                </a:moveTo>
                <a:cubicBezTo>
                  <a:pt x="229" y="5557"/>
                  <a:pt x="271" y="5542"/>
                  <a:pt x="297" y="5534"/>
                </a:cubicBezTo>
                <a:cubicBezTo>
                  <a:pt x="381" y="5509"/>
                  <a:pt x="466" y="5484"/>
                  <a:pt x="550" y="5459"/>
                </a:cubicBezTo>
              </a:path>
              <a:path w="22303" h="6726" extrusionOk="0">
                <a:moveTo>
                  <a:pt x="1220" y="5265"/>
                </a:moveTo>
                <a:cubicBezTo>
                  <a:pt x="1198" y="5281"/>
                  <a:pt x="1176" y="5307"/>
                  <a:pt x="1161" y="5330"/>
                </a:cubicBezTo>
                <a:cubicBezTo>
                  <a:pt x="1138" y="5365"/>
                  <a:pt x="1123" y="5416"/>
                  <a:pt x="1126" y="5458"/>
                </a:cubicBezTo>
                <a:cubicBezTo>
                  <a:pt x="1132" y="5485"/>
                  <a:pt x="1134" y="5493"/>
                  <a:pt x="1142" y="5509"/>
                </a:cubicBezTo>
              </a:path>
              <a:path w="22303" h="6726" extrusionOk="0">
                <a:moveTo>
                  <a:pt x="1516" y="4995"/>
                </a:moveTo>
                <a:cubicBezTo>
                  <a:pt x="1516" y="4985"/>
                  <a:pt x="1517" y="4975"/>
                  <a:pt x="1518" y="4965"/>
                </a:cubicBezTo>
                <a:cubicBezTo>
                  <a:pt x="1535" y="4983"/>
                  <a:pt x="1551" y="5005"/>
                  <a:pt x="1565" y="5029"/>
                </a:cubicBezTo>
                <a:cubicBezTo>
                  <a:pt x="1590" y="5072"/>
                  <a:pt x="1610" y="5118"/>
                  <a:pt x="1634" y="5161"/>
                </a:cubicBezTo>
                <a:cubicBezTo>
                  <a:pt x="1645" y="5180"/>
                  <a:pt x="1655" y="5199"/>
                  <a:pt x="1664" y="5218"/>
                </a:cubicBezTo>
                <a:cubicBezTo>
                  <a:pt x="1648" y="5190"/>
                  <a:pt x="1627" y="5161"/>
                  <a:pt x="1611" y="5132"/>
                </a:cubicBezTo>
                <a:cubicBezTo>
                  <a:pt x="1556" y="5034"/>
                  <a:pt x="1468" y="4888"/>
                  <a:pt x="1509" y="4770"/>
                </a:cubicBezTo>
                <a:cubicBezTo>
                  <a:pt x="1535" y="4695"/>
                  <a:pt x="1616" y="4651"/>
                  <a:pt x="1682" y="4619"/>
                </a:cubicBezTo>
                <a:cubicBezTo>
                  <a:pt x="1742" y="4590"/>
                  <a:pt x="1822" y="4560"/>
                  <a:pt x="1890" y="4572"/>
                </a:cubicBezTo>
                <a:cubicBezTo>
                  <a:pt x="1937" y="4580"/>
                  <a:pt x="1933" y="4629"/>
                  <a:pt x="1923" y="4664"/>
                </a:cubicBezTo>
                <a:cubicBezTo>
                  <a:pt x="1900" y="4746"/>
                  <a:pt x="1835" y="4797"/>
                  <a:pt x="1795" y="4869"/>
                </a:cubicBezTo>
                <a:cubicBezTo>
                  <a:pt x="1787" y="4887"/>
                  <a:pt x="1785" y="4892"/>
                  <a:pt x="1783" y="4905"/>
                </a:cubicBezTo>
                <a:cubicBezTo>
                  <a:pt x="1818" y="4932"/>
                  <a:pt x="1841" y="4944"/>
                  <a:pt x="1887" y="4956"/>
                </a:cubicBezTo>
                <a:cubicBezTo>
                  <a:pt x="1953" y="4973"/>
                  <a:pt x="2061" y="4973"/>
                  <a:pt x="2114" y="5022"/>
                </a:cubicBezTo>
                <a:cubicBezTo>
                  <a:pt x="2117" y="5027"/>
                  <a:pt x="2120" y="5031"/>
                  <a:pt x="2123" y="5036"/>
                </a:cubicBezTo>
                <a:cubicBezTo>
                  <a:pt x="2096" y="5070"/>
                  <a:pt x="2075" y="5087"/>
                  <a:pt x="2030" y="5107"/>
                </a:cubicBezTo>
                <a:cubicBezTo>
                  <a:pt x="1960" y="5138"/>
                  <a:pt x="1889" y="5151"/>
                  <a:pt x="1816" y="5172"/>
                </a:cubicBezTo>
                <a:cubicBezTo>
                  <a:pt x="1800" y="5177"/>
                  <a:pt x="1803" y="5169"/>
                  <a:pt x="1796" y="5184"/>
                </a:cubicBezTo>
              </a:path>
              <a:path w="22303" h="6726" extrusionOk="0">
                <a:moveTo>
                  <a:pt x="2463" y="5083"/>
                </a:moveTo>
                <a:cubicBezTo>
                  <a:pt x="2467" y="5089"/>
                  <a:pt x="2466" y="5091"/>
                  <a:pt x="2463" y="5104"/>
                </a:cubicBezTo>
                <a:cubicBezTo>
                  <a:pt x="2455" y="5135"/>
                  <a:pt x="2442" y="5176"/>
                  <a:pt x="2445" y="5208"/>
                </a:cubicBezTo>
                <a:cubicBezTo>
                  <a:pt x="2453" y="5238"/>
                  <a:pt x="2455" y="5248"/>
                  <a:pt x="2473" y="5261"/>
                </a:cubicBezTo>
              </a:path>
              <a:path w="22303" h="6726" extrusionOk="0">
                <a:moveTo>
                  <a:pt x="3362" y="4614"/>
                </a:moveTo>
                <a:cubicBezTo>
                  <a:pt x="3344" y="4592"/>
                  <a:pt x="3326" y="4582"/>
                  <a:pt x="3299" y="4572"/>
                </a:cubicBezTo>
                <a:cubicBezTo>
                  <a:pt x="3266" y="4560"/>
                  <a:pt x="3244" y="4583"/>
                  <a:pt x="3230" y="4612"/>
                </a:cubicBezTo>
                <a:cubicBezTo>
                  <a:pt x="3201" y="4674"/>
                  <a:pt x="3203" y="4757"/>
                  <a:pt x="3221" y="4821"/>
                </a:cubicBezTo>
                <a:cubicBezTo>
                  <a:pt x="3242" y="4893"/>
                  <a:pt x="3296" y="4923"/>
                  <a:pt x="3368" y="4931"/>
                </a:cubicBezTo>
                <a:cubicBezTo>
                  <a:pt x="3439" y="4938"/>
                  <a:pt x="3507" y="4924"/>
                  <a:pt x="3575" y="4907"/>
                </a:cubicBezTo>
              </a:path>
              <a:path w="22303" h="6726" extrusionOk="0">
                <a:moveTo>
                  <a:pt x="4101" y="4752"/>
                </a:moveTo>
                <a:cubicBezTo>
                  <a:pt x="4101" y="4729"/>
                  <a:pt x="4102" y="4704"/>
                  <a:pt x="4100" y="4681"/>
                </a:cubicBezTo>
                <a:cubicBezTo>
                  <a:pt x="4100" y="4680"/>
                  <a:pt x="4100" y="4680"/>
                  <a:pt x="4100" y="4679"/>
                </a:cubicBezTo>
                <a:cubicBezTo>
                  <a:pt x="4093" y="4693"/>
                  <a:pt x="4088" y="4709"/>
                  <a:pt x="4083" y="4724"/>
                </a:cubicBezTo>
                <a:cubicBezTo>
                  <a:pt x="4068" y="4772"/>
                  <a:pt x="4054" y="4819"/>
                  <a:pt x="4046" y="4869"/>
                </a:cubicBezTo>
                <a:cubicBezTo>
                  <a:pt x="4041" y="4900"/>
                  <a:pt x="4040" y="4927"/>
                  <a:pt x="4043" y="4958"/>
                </a:cubicBezTo>
              </a:path>
              <a:path w="22303" h="6726" extrusionOk="0">
                <a:moveTo>
                  <a:pt x="4842" y="4351"/>
                </a:moveTo>
                <a:cubicBezTo>
                  <a:pt x="4847" y="4360"/>
                  <a:pt x="4851" y="4358"/>
                  <a:pt x="4851" y="4380"/>
                </a:cubicBezTo>
                <a:cubicBezTo>
                  <a:pt x="4852" y="4439"/>
                  <a:pt x="4839" y="4498"/>
                  <a:pt x="4836" y="4557"/>
                </a:cubicBezTo>
                <a:cubicBezTo>
                  <a:pt x="4833" y="4623"/>
                  <a:pt x="4830" y="4667"/>
                  <a:pt x="4859" y="4724"/>
                </a:cubicBezTo>
                <a:cubicBezTo>
                  <a:pt x="4869" y="4746"/>
                  <a:pt x="4871" y="4751"/>
                  <a:pt x="4880" y="4763"/>
                </a:cubicBezTo>
              </a:path>
              <a:path w="22303" h="6726" extrusionOk="0">
                <a:moveTo>
                  <a:pt x="4890" y="4484"/>
                </a:moveTo>
                <a:cubicBezTo>
                  <a:pt x="4892" y="4429"/>
                  <a:pt x="4897" y="4370"/>
                  <a:pt x="4917" y="4318"/>
                </a:cubicBezTo>
                <a:cubicBezTo>
                  <a:pt x="4938" y="4263"/>
                  <a:pt x="4984" y="4215"/>
                  <a:pt x="5039" y="4195"/>
                </a:cubicBezTo>
                <a:cubicBezTo>
                  <a:pt x="5087" y="4177"/>
                  <a:pt x="5145" y="4185"/>
                  <a:pt x="5170" y="4234"/>
                </a:cubicBezTo>
                <a:cubicBezTo>
                  <a:pt x="5211" y="4314"/>
                  <a:pt x="5173" y="4407"/>
                  <a:pt x="5122" y="4472"/>
                </a:cubicBezTo>
                <a:cubicBezTo>
                  <a:pt x="5003" y="4625"/>
                  <a:pt x="4818" y="4677"/>
                  <a:pt x="4645" y="4743"/>
                </a:cubicBezTo>
              </a:path>
              <a:path w="22303" h="6726" extrusionOk="0">
                <a:moveTo>
                  <a:pt x="1041" y="6243"/>
                </a:moveTo>
                <a:cubicBezTo>
                  <a:pt x="1043" y="6255"/>
                  <a:pt x="1043" y="6261"/>
                  <a:pt x="1044" y="6273"/>
                </a:cubicBezTo>
                <a:cubicBezTo>
                  <a:pt x="1049" y="6338"/>
                  <a:pt x="1053" y="6402"/>
                  <a:pt x="1066" y="6466"/>
                </a:cubicBezTo>
                <a:cubicBezTo>
                  <a:pt x="1081" y="6537"/>
                  <a:pt x="1107" y="6609"/>
                  <a:pt x="1158" y="6662"/>
                </a:cubicBezTo>
                <a:cubicBezTo>
                  <a:pt x="1204" y="6709"/>
                  <a:pt x="1276" y="6734"/>
                  <a:pt x="1342" y="6725"/>
                </a:cubicBezTo>
                <a:cubicBezTo>
                  <a:pt x="1401" y="6717"/>
                  <a:pt x="1433" y="6687"/>
                  <a:pt x="1474" y="6651"/>
                </a:cubicBezTo>
              </a:path>
              <a:path w="22303" h="6726" extrusionOk="0">
                <a:moveTo>
                  <a:pt x="1101" y="6494"/>
                </a:moveTo>
                <a:cubicBezTo>
                  <a:pt x="1091" y="6478"/>
                  <a:pt x="1084" y="6456"/>
                  <a:pt x="1090" y="6436"/>
                </a:cubicBezTo>
                <a:cubicBezTo>
                  <a:pt x="1106" y="6383"/>
                  <a:pt x="1152" y="6335"/>
                  <a:pt x="1184" y="6291"/>
                </a:cubicBezTo>
              </a:path>
              <a:path w="22303" h="6726" extrusionOk="0">
                <a:moveTo>
                  <a:pt x="949" y="6274"/>
                </a:moveTo>
                <a:cubicBezTo>
                  <a:pt x="950" y="6236"/>
                  <a:pt x="955" y="6198"/>
                  <a:pt x="976" y="6165"/>
                </a:cubicBezTo>
                <a:cubicBezTo>
                  <a:pt x="1014" y="6104"/>
                  <a:pt x="1084" y="6049"/>
                  <a:pt x="1148" y="6017"/>
                </a:cubicBezTo>
                <a:cubicBezTo>
                  <a:pt x="1213" y="5985"/>
                  <a:pt x="1284" y="5975"/>
                  <a:pt x="1354" y="5961"/>
                </a:cubicBezTo>
              </a:path>
              <a:path w="22303" h="6726" extrusionOk="0">
                <a:moveTo>
                  <a:pt x="2061" y="6056"/>
                </a:moveTo>
                <a:cubicBezTo>
                  <a:pt x="2060" y="6066"/>
                  <a:pt x="2058" y="6075"/>
                  <a:pt x="2059" y="6085"/>
                </a:cubicBezTo>
                <a:cubicBezTo>
                  <a:pt x="2065" y="6135"/>
                  <a:pt x="2075" y="6185"/>
                  <a:pt x="2089" y="6233"/>
                </a:cubicBezTo>
                <a:cubicBezTo>
                  <a:pt x="2109" y="6304"/>
                  <a:pt x="2129" y="6375"/>
                  <a:pt x="2153" y="6445"/>
                </a:cubicBezTo>
                <a:cubicBezTo>
                  <a:pt x="2174" y="6506"/>
                  <a:pt x="2196" y="6567"/>
                  <a:pt x="2222" y="6626"/>
                </a:cubicBezTo>
              </a:path>
              <a:path w="22303" h="6726" extrusionOk="0">
                <a:moveTo>
                  <a:pt x="1994" y="6173"/>
                </a:moveTo>
                <a:cubicBezTo>
                  <a:pt x="1994" y="6113"/>
                  <a:pt x="1992" y="6053"/>
                  <a:pt x="2007" y="5995"/>
                </a:cubicBezTo>
                <a:cubicBezTo>
                  <a:pt x="2023" y="5935"/>
                  <a:pt x="2059" y="5894"/>
                  <a:pt x="2119" y="5878"/>
                </a:cubicBezTo>
                <a:cubicBezTo>
                  <a:pt x="2197" y="5857"/>
                  <a:pt x="2219" y="5890"/>
                  <a:pt x="2248" y="5953"/>
                </a:cubicBezTo>
              </a:path>
              <a:path w="22303" h="6726" extrusionOk="0">
                <a:moveTo>
                  <a:pt x="2147" y="6444"/>
                </a:moveTo>
                <a:cubicBezTo>
                  <a:pt x="2163" y="6435"/>
                  <a:pt x="2172" y="6431"/>
                  <a:pt x="2188" y="6423"/>
                </a:cubicBezTo>
                <a:cubicBezTo>
                  <a:pt x="2284" y="6374"/>
                  <a:pt x="2380" y="6329"/>
                  <a:pt x="2480" y="6287"/>
                </a:cubicBezTo>
                <a:cubicBezTo>
                  <a:pt x="2578" y="6247"/>
                  <a:pt x="2610" y="6234"/>
                  <a:pt x="2676" y="6208"/>
                </a:cubicBezTo>
              </a:path>
              <a:path w="22303" h="6726" extrusionOk="0">
                <a:moveTo>
                  <a:pt x="3306" y="5774"/>
                </a:moveTo>
                <a:cubicBezTo>
                  <a:pt x="3235" y="5768"/>
                  <a:pt x="3153" y="5758"/>
                  <a:pt x="3084" y="5778"/>
                </a:cubicBezTo>
                <a:cubicBezTo>
                  <a:pt x="3020" y="5797"/>
                  <a:pt x="2986" y="5845"/>
                  <a:pt x="2957" y="5902"/>
                </a:cubicBezTo>
                <a:cubicBezTo>
                  <a:pt x="2923" y="5969"/>
                  <a:pt x="2909" y="6049"/>
                  <a:pt x="2923" y="6123"/>
                </a:cubicBezTo>
                <a:cubicBezTo>
                  <a:pt x="2937" y="6197"/>
                  <a:pt x="2995" y="6240"/>
                  <a:pt x="3062" y="6263"/>
                </a:cubicBezTo>
                <a:cubicBezTo>
                  <a:pt x="3131" y="6287"/>
                  <a:pt x="3199" y="6283"/>
                  <a:pt x="3269" y="6270"/>
                </a:cubicBezTo>
                <a:cubicBezTo>
                  <a:pt x="3295" y="6265"/>
                  <a:pt x="3308" y="6257"/>
                  <a:pt x="3331" y="6247"/>
                </a:cubicBezTo>
                <a:cubicBezTo>
                  <a:pt x="3322" y="6245"/>
                  <a:pt x="3294" y="6236"/>
                  <a:pt x="3272" y="6236"/>
                </a:cubicBezTo>
                <a:cubicBezTo>
                  <a:pt x="3230" y="6235"/>
                  <a:pt x="3183" y="6236"/>
                  <a:pt x="3143" y="6234"/>
                </a:cubicBezTo>
                <a:cubicBezTo>
                  <a:pt x="3198" y="6228"/>
                  <a:pt x="3254" y="6224"/>
                  <a:pt x="3309" y="6224"/>
                </a:cubicBezTo>
                <a:cubicBezTo>
                  <a:pt x="3371" y="6224"/>
                  <a:pt x="3458" y="6228"/>
                  <a:pt x="3487" y="6294"/>
                </a:cubicBezTo>
                <a:cubicBezTo>
                  <a:pt x="3505" y="6334"/>
                  <a:pt x="3494" y="6383"/>
                  <a:pt x="3511" y="6424"/>
                </a:cubicBezTo>
                <a:cubicBezTo>
                  <a:pt x="3527" y="6464"/>
                  <a:pt x="3561" y="6490"/>
                  <a:pt x="3605" y="6473"/>
                </a:cubicBezTo>
                <a:cubicBezTo>
                  <a:pt x="3617" y="6466"/>
                  <a:pt x="3629" y="6458"/>
                  <a:pt x="3641" y="6451"/>
                </a:cubicBezTo>
              </a:path>
              <a:path w="22303" h="6726" extrusionOk="0">
                <a:moveTo>
                  <a:pt x="4022" y="5696"/>
                </a:moveTo>
                <a:cubicBezTo>
                  <a:pt x="4022" y="5688"/>
                  <a:pt x="4022" y="5679"/>
                  <a:pt x="4022" y="5671"/>
                </a:cubicBezTo>
                <a:cubicBezTo>
                  <a:pt x="4026" y="5699"/>
                  <a:pt x="4027" y="5729"/>
                  <a:pt x="4031" y="5757"/>
                </a:cubicBezTo>
                <a:cubicBezTo>
                  <a:pt x="4040" y="5825"/>
                  <a:pt x="4040" y="5895"/>
                  <a:pt x="4050" y="5963"/>
                </a:cubicBezTo>
                <a:cubicBezTo>
                  <a:pt x="4058" y="6016"/>
                  <a:pt x="4061" y="6063"/>
                  <a:pt x="4061" y="6117"/>
                </a:cubicBezTo>
              </a:path>
              <a:path w="22303" h="6726" extrusionOk="0">
                <a:moveTo>
                  <a:pt x="3976" y="5927"/>
                </a:moveTo>
                <a:cubicBezTo>
                  <a:pt x="3976" y="5885"/>
                  <a:pt x="3978" y="5865"/>
                  <a:pt x="4022" y="5849"/>
                </a:cubicBezTo>
                <a:cubicBezTo>
                  <a:pt x="4094" y="5823"/>
                  <a:pt x="4172" y="5820"/>
                  <a:pt x="4247" y="5806"/>
                </a:cubicBezTo>
                <a:cubicBezTo>
                  <a:pt x="4322" y="5792"/>
                  <a:pt x="4403" y="5775"/>
                  <a:pt x="4463" y="5725"/>
                </a:cubicBezTo>
                <a:cubicBezTo>
                  <a:pt x="4499" y="5696"/>
                  <a:pt x="4487" y="5665"/>
                  <a:pt x="4461" y="5637"/>
                </a:cubicBezTo>
                <a:cubicBezTo>
                  <a:pt x="4440" y="5614"/>
                  <a:pt x="4413" y="5600"/>
                  <a:pt x="4389" y="5580"/>
                </a:cubicBezTo>
                <a:cubicBezTo>
                  <a:pt x="4384" y="5576"/>
                  <a:pt x="4383" y="5575"/>
                  <a:pt x="4380" y="5572"/>
                </a:cubicBezTo>
                <a:cubicBezTo>
                  <a:pt x="4380" y="5609"/>
                  <a:pt x="4384" y="5646"/>
                  <a:pt x="4392" y="5683"/>
                </a:cubicBezTo>
                <a:cubicBezTo>
                  <a:pt x="4407" y="5755"/>
                  <a:pt x="4430" y="5820"/>
                  <a:pt x="4451" y="5889"/>
                </a:cubicBezTo>
                <a:cubicBezTo>
                  <a:pt x="4465" y="5933"/>
                  <a:pt x="4473" y="5973"/>
                  <a:pt x="4491" y="6016"/>
                </a:cubicBezTo>
              </a:path>
              <a:path w="22303" h="6726" extrusionOk="0">
                <a:moveTo>
                  <a:pt x="5137" y="5456"/>
                </a:moveTo>
                <a:cubicBezTo>
                  <a:pt x="5137" y="5439"/>
                  <a:pt x="5137" y="5423"/>
                  <a:pt x="5137" y="5406"/>
                </a:cubicBezTo>
                <a:cubicBezTo>
                  <a:pt x="5147" y="5418"/>
                  <a:pt x="5159" y="5430"/>
                  <a:pt x="5167" y="5444"/>
                </a:cubicBezTo>
                <a:cubicBezTo>
                  <a:pt x="5192" y="5488"/>
                  <a:pt x="5211" y="5538"/>
                  <a:pt x="5227" y="5586"/>
                </a:cubicBezTo>
                <a:cubicBezTo>
                  <a:pt x="5247" y="5646"/>
                  <a:pt x="5271" y="5709"/>
                  <a:pt x="5278" y="5772"/>
                </a:cubicBezTo>
                <a:cubicBezTo>
                  <a:pt x="5282" y="5810"/>
                  <a:pt x="5271" y="5835"/>
                  <a:pt x="5232" y="5845"/>
                </a:cubicBezTo>
                <a:cubicBezTo>
                  <a:pt x="5144" y="5867"/>
                  <a:pt x="5055" y="5850"/>
                  <a:pt x="4967" y="5838"/>
                </a:cubicBezTo>
              </a:path>
              <a:path w="22303" h="6726" extrusionOk="0">
                <a:moveTo>
                  <a:pt x="4782" y="5488"/>
                </a:moveTo>
                <a:cubicBezTo>
                  <a:pt x="4799" y="5449"/>
                  <a:pt x="4822" y="5420"/>
                  <a:pt x="4859" y="5395"/>
                </a:cubicBezTo>
                <a:cubicBezTo>
                  <a:pt x="4956" y="5329"/>
                  <a:pt x="5075" y="5304"/>
                  <a:pt x="5184" y="5269"/>
                </a:cubicBezTo>
                <a:cubicBezTo>
                  <a:pt x="5274" y="5240"/>
                  <a:pt x="5353" y="5205"/>
                  <a:pt x="5437" y="5163"/>
                </a:cubicBezTo>
              </a:path>
              <a:path w="22303" h="6726" extrusionOk="0">
                <a:moveTo>
                  <a:pt x="1090" y="3464"/>
                </a:moveTo>
                <a:cubicBezTo>
                  <a:pt x="1067" y="3457"/>
                  <a:pt x="1044" y="3450"/>
                  <a:pt x="1021" y="3444"/>
                </a:cubicBezTo>
                <a:cubicBezTo>
                  <a:pt x="1011" y="3441"/>
                  <a:pt x="998" y="3439"/>
                  <a:pt x="988" y="3435"/>
                </a:cubicBezTo>
                <a:cubicBezTo>
                  <a:pt x="988" y="3434"/>
                  <a:pt x="988" y="3434"/>
                  <a:pt x="988" y="3433"/>
                </a:cubicBezTo>
                <a:cubicBezTo>
                  <a:pt x="991" y="3448"/>
                  <a:pt x="994" y="3464"/>
                  <a:pt x="998" y="3479"/>
                </a:cubicBezTo>
                <a:cubicBezTo>
                  <a:pt x="1012" y="3536"/>
                  <a:pt x="1023" y="3594"/>
                  <a:pt x="1030" y="3653"/>
                </a:cubicBezTo>
                <a:cubicBezTo>
                  <a:pt x="1038" y="3726"/>
                  <a:pt x="1039" y="3799"/>
                  <a:pt x="1041" y="3872"/>
                </a:cubicBezTo>
                <a:cubicBezTo>
                  <a:pt x="1042" y="3909"/>
                  <a:pt x="1041" y="3946"/>
                  <a:pt x="1041" y="3983"/>
                </a:cubicBezTo>
                <a:cubicBezTo>
                  <a:pt x="1048" y="3977"/>
                  <a:pt x="1049" y="3997"/>
                  <a:pt x="1050" y="3957"/>
                </a:cubicBezTo>
                <a:cubicBezTo>
                  <a:pt x="1050" y="3945"/>
                  <a:pt x="1051" y="3934"/>
                  <a:pt x="1051" y="3922"/>
                </a:cubicBezTo>
              </a:path>
              <a:path w="22303" h="6726" extrusionOk="0">
                <a:moveTo>
                  <a:pt x="1354" y="3492"/>
                </a:moveTo>
                <a:cubicBezTo>
                  <a:pt x="1348" y="3493"/>
                  <a:pt x="1346" y="3489"/>
                  <a:pt x="1340" y="3492"/>
                </a:cubicBezTo>
                <a:cubicBezTo>
                  <a:pt x="1301" y="3512"/>
                  <a:pt x="1266" y="3551"/>
                  <a:pt x="1232" y="3578"/>
                </a:cubicBezTo>
                <a:cubicBezTo>
                  <a:pt x="1170" y="3627"/>
                  <a:pt x="1107" y="3676"/>
                  <a:pt x="1044" y="3724"/>
                </a:cubicBezTo>
                <a:cubicBezTo>
                  <a:pt x="1007" y="3752"/>
                  <a:pt x="976" y="3778"/>
                  <a:pt x="946" y="3812"/>
                </a:cubicBezTo>
                <a:cubicBezTo>
                  <a:pt x="945" y="3813"/>
                  <a:pt x="945" y="3814"/>
                  <a:pt x="944" y="3815"/>
                </a:cubicBezTo>
                <a:cubicBezTo>
                  <a:pt x="964" y="3814"/>
                  <a:pt x="983" y="3812"/>
                  <a:pt x="1003" y="3810"/>
                </a:cubicBezTo>
                <a:cubicBezTo>
                  <a:pt x="1059" y="3803"/>
                  <a:pt x="1113" y="3797"/>
                  <a:pt x="1169" y="3808"/>
                </a:cubicBezTo>
                <a:cubicBezTo>
                  <a:pt x="1229" y="3820"/>
                  <a:pt x="1278" y="3855"/>
                  <a:pt x="1324" y="3894"/>
                </a:cubicBezTo>
                <a:cubicBezTo>
                  <a:pt x="1351" y="3917"/>
                  <a:pt x="1372" y="3935"/>
                  <a:pt x="1402" y="3951"/>
                </a:cubicBezTo>
                <a:cubicBezTo>
                  <a:pt x="1427" y="3964"/>
                  <a:pt x="1420" y="3957"/>
                  <a:pt x="1443" y="3954"/>
                </a:cubicBezTo>
              </a:path>
              <a:path w="22303" h="6726" extrusionOk="0">
                <a:moveTo>
                  <a:pt x="1667" y="3520"/>
                </a:moveTo>
                <a:cubicBezTo>
                  <a:pt x="1667" y="3513"/>
                  <a:pt x="1667" y="3506"/>
                  <a:pt x="1667" y="3499"/>
                </a:cubicBezTo>
                <a:cubicBezTo>
                  <a:pt x="1672" y="3521"/>
                  <a:pt x="1678" y="3545"/>
                  <a:pt x="1682" y="3568"/>
                </a:cubicBezTo>
                <a:cubicBezTo>
                  <a:pt x="1693" y="3631"/>
                  <a:pt x="1705" y="3700"/>
                  <a:pt x="1730" y="3759"/>
                </a:cubicBezTo>
                <a:cubicBezTo>
                  <a:pt x="1742" y="3788"/>
                  <a:pt x="1754" y="3808"/>
                  <a:pt x="1750" y="3840"/>
                </a:cubicBezTo>
              </a:path>
              <a:path w="22303" h="6726" extrusionOk="0">
                <a:moveTo>
                  <a:pt x="1599" y="3553"/>
                </a:moveTo>
                <a:cubicBezTo>
                  <a:pt x="1613" y="3521"/>
                  <a:pt x="1631" y="3492"/>
                  <a:pt x="1663" y="3474"/>
                </a:cubicBezTo>
                <a:cubicBezTo>
                  <a:pt x="1724" y="3439"/>
                  <a:pt x="1810" y="3441"/>
                  <a:pt x="1877" y="3449"/>
                </a:cubicBezTo>
                <a:cubicBezTo>
                  <a:pt x="1949" y="3458"/>
                  <a:pt x="2026" y="3481"/>
                  <a:pt x="2070" y="3542"/>
                </a:cubicBezTo>
                <a:cubicBezTo>
                  <a:pt x="2109" y="3595"/>
                  <a:pt x="2109" y="3669"/>
                  <a:pt x="2084" y="3726"/>
                </a:cubicBezTo>
                <a:cubicBezTo>
                  <a:pt x="2049" y="3805"/>
                  <a:pt x="1974" y="3858"/>
                  <a:pt x="1899" y="3894"/>
                </a:cubicBezTo>
                <a:cubicBezTo>
                  <a:pt x="1839" y="3923"/>
                  <a:pt x="1745" y="3953"/>
                  <a:pt x="1679" y="3927"/>
                </a:cubicBezTo>
                <a:cubicBezTo>
                  <a:pt x="1669" y="3920"/>
                  <a:pt x="1659" y="3912"/>
                  <a:pt x="1649" y="3905"/>
                </a:cubicBezTo>
              </a:path>
              <a:path w="22303" h="6726" extrusionOk="0">
                <a:moveTo>
                  <a:pt x="2662" y="3372"/>
                </a:moveTo>
                <a:cubicBezTo>
                  <a:pt x="2652" y="3355"/>
                  <a:pt x="2645" y="3343"/>
                  <a:pt x="2623" y="3334"/>
                </a:cubicBezTo>
                <a:cubicBezTo>
                  <a:pt x="2591" y="3322"/>
                  <a:pt x="2546" y="3321"/>
                  <a:pt x="2513" y="3325"/>
                </a:cubicBezTo>
                <a:cubicBezTo>
                  <a:pt x="2475" y="3329"/>
                  <a:pt x="2443" y="3355"/>
                  <a:pt x="2423" y="3386"/>
                </a:cubicBezTo>
                <a:cubicBezTo>
                  <a:pt x="2394" y="3431"/>
                  <a:pt x="2385" y="3483"/>
                  <a:pt x="2399" y="3535"/>
                </a:cubicBezTo>
                <a:cubicBezTo>
                  <a:pt x="2418" y="3606"/>
                  <a:pt x="2472" y="3637"/>
                  <a:pt x="2540" y="3655"/>
                </a:cubicBezTo>
                <a:cubicBezTo>
                  <a:pt x="2604" y="3672"/>
                  <a:pt x="2665" y="3668"/>
                  <a:pt x="2730" y="3666"/>
                </a:cubicBezTo>
              </a:path>
              <a:path w="22303" h="6726" extrusionOk="0">
                <a:moveTo>
                  <a:pt x="3004" y="3591"/>
                </a:moveTo>
                <a:cubicBezTo>
                  <a:pt x="3001" y="3590"/>
                  <a:pt x="3000" y="3583"/>
                  <a:pt x="3000" y="3586"/>
                </a:cubicBezTo>
                <a:cubicBezTo>
                  <a:pt x="3003" y="3604"/>
                  <a:pt x="3013" y="3624"/>
                  <a:pt x="3019" y="3642"/>
                </a:cubicBezTo>
                <a:cubicBezTo>
                  <a:pt x="3040" y="3703"/>
                  <a:pt x="3048" y="3766"/>
                  <a:pt x="3072" y="3826"/>
                </a:cubicBezTo>
                <a:cubicBezTo>
                  <a:pt x="3083" y="3854"/>
                  <a:pt x="3094" y="3878"/>
                  <a:pt x="3123" y="3869"/>
                </a:cubicBezTo>
              </a:path>
              <a:path w="22303" h="6726" extrusionOk="0">
                <a:moveTo>
                  <a:pt x="2837" y="3072"/>
                </a:moveTo>
                <a:cubicBezTo>
                  <a:pt x="2827" y="3065"/>
                  <a:pt x="2828" y="3044"/>
                  <a:pt x="2808" y="3034"/>
                </a:cubicBezTo>
                <a:cubicBezTo>
                  <a:pt x="2609" y="2932"/>
                  <a:pt x="2328" y="2913"/>
                  <a:pt x="2111" y="2911"/>
                </a:cubicBezTo>
                <a:cubicBezTo>
                  <a:pt x="1775" y="2907"/>
                  <a:pt x="1357" y="3001"/>
                  <a:pt x="1102" y="3236"/>
                </a:cubicBezTo>
                <a:cubicBezTo>
                  <a:pt x="937" y="3388"/>
                  <a:pt x="838" y="3606"/>
                  <a:pt x="825" y="3830"/>
                </a:cubicBezTo>
                <a:cubicBezTo>
                  <a:pt x="817" y="3965"/>
                  <a:pt x="815" y="4112"/>
                  <a:pt x="898" y="4226"/>
                </a:cubicBezTo>
                <a:cubicBezTo>
                  <a:pt x="974" y="4330"/>
                  <a:pt x="1097" y="4390"/>
                  <a:pt x="1217" y="4426"/>
                </a:cubicBezTo>
                <a:cubicBezTo>
                  <a:pt x="1538" y="4523"/>
                  <a:pt x="1939" y="4516"/>
                  <a:pt x="2268" y="4465"/>
                </a:cubicBezTo>
                <a:cubicBezTo>
                  <a:pt x="2457" y="4436"/>
                  <a:pt x="2654" y="4384"/>
                  <a:pt x="2832" y="4312"/>
                </a:cubicBezTo>
                <a:cubicBezTo>
                  <a:pt x="2989" y="4249"/>
                  <a:pt x="3118" y="4155"/>
                  <a:pt x="3219" y="4018"/>
                </a:cubicBezTo>
                <a:cubicBezTo>
                  <a:pt x="3291" y="3920"/>
                  <a:pt x="3325" y="3810"/>
                  <a:pt x="3315" y="3689"/>
                </a:cubicBezTo>
                <a:cubicBezTo>
                  <a:pt x="3304" y="3555"/>
                  <a:pt x="3241" y="3476"/>
                  <a:pt x="3139" y="3396"/>
                </a:cubicBezTo>
                <a:cubicBezTo>
                  <a:pt x="3053" y="3328"/>
                  <a:pt x="2963" y="3243"/>
                  <a:pt x="2872" y="3184"/>
                </a:cubicBezTo>
                <a:cubicBezTo>
                  <a:pt x="2722" y="3086"/>
                  <a:pt x="2554" y="3122"/>
                  <a:pt x="2391" y="3162"/>
                </a:cubicBezTo>
                <a:cubicBezTo>
                  <a:pt x="2308" y="3182"/>
                  <a:pt x="2295" y="3212"/>
                  <a:pt x="2236" y="3262"/>
                </a:cubicBezTo>
              </a:path>
              <a:path w="22303" h="6726" extrusionOk="0">
                <a:moveTo>
                  <a:pt x="1516" y="3279"/>
                </a:moveTo>
                <a:cubicBezTo>
                  <a:pt x="1513" y="3278"/>
                  <a:pt x="1521" y="3290"/>
                  <a:pt x="1518" y="3289"/>
                </a:cubicBezTo>
                <a:cubicBezTo>
                  <a:pt x="1512" y="3287"/>
                  <a:pt x="1509" y="3284"/>
                  <a:pt x="1503" y="3282"/>
                </a:cubicBezTo>
                <a:cubicBezTo>
                  <a:pt x="1465" y="3267"/>
                  <a:pt x="1424" y="3242"/>
                  <a:pt x="1389" y="3221"/>
                </a:cubicBezTo>
                <a:cubicBezTo>
                  <a:pt x="1310" y="3174"/>
                  <a:pt x="1235" y="3123"/>
                  <a:pt x="1158" y="3072"/>
                </a:cubicBezTo>
                <a:cubicBezTo>
                  <a:pt x="851" y="2868"/>
                  <a:pt x="498" y="2687"/>
                  <a:pt x="228" y="2434"/>
                </a:cubicBezTo>
                <a:cubicBezTo>
                  <a:pt x="170" y="2380"/>
                  <a:pt x="120" y="2317"/>
                  <a:pt x="77" y="2251"/>
                </a:cubicBezTo>
                <a:cubicBezTo>
                  <a:pt x="58" y="2222"/>
                  <a:pt x="43" y="2176"/>
                  <a:pt x="19" y="2151"/>
                </a:cubicBezTo>
                <a:cubicBezTo>
                  <a:pt x="14" y="2146"/>
                  <a:pt x="8" y="2156"/>
                  <a:pt x="3" y="2151"/>
                </a:cubicBezTo>
                <a:cubicBezTo>
                  <a:pt x="4" y="2161"/>
                  <a:pt x="2" y="2169"/>
                  <a:pt x="3" y="2179"/>
                </a:cubicBezTo>
                <a:cubicBezTo>
                  <a:pt x="4" y="2186"/>
                  <a:pt x="5" y="2195"/>
                  <a:pt x="6" y="2204"/>
                </a:cubicBezTo>
                <a:cubicBezTo>
                  <a:pt x="8" y="2233"/>
                  <a:pt x="9" y="2262"/>
                  <a:pt x="9" y="2292"/>
                </a:cubicBezTo>
                <a:cubicBezTo>
                  <a:pt x="9" y="2345"/>
                  <a:pt x="7" y="2398"/>
                  <a:pt x="6" y="2450"/>
                </a:cubicBezTo>
                <a:cubicBezTo>
                  <a:pt x="6" y="2458"/>
                  <a:pt x="6" y="2459"/>
                  <a:pt x="6" y="2464"/>
                </a:cubicBezTo>
                <a:cubicBezTo>
                  <a:pt x="8" y="2329"/>
                  <a:pt x="11" y="2186"/>
                  <a:pt x="142" y="2108"/>
                </a:cubicBezTo>
                <a:cubicBezTo>
                  <a:pt x="215" y="2065"/>
                  <a:pt x="256" y="2061"/>
                  <a:pt x="327" y="2104"/>
                </a:cubicBezTo>
                <a:cubicBezTo>
                  <a:pt x="392" y="2144"/>
                  <a:pt x="436" y="2212"/>
                  <a:pt x="506" y="2248"/>
                </a:cubicBezTo>
                <a:cubicBezTo>
                  <a:pt x="575" y="2275"/>
                  <a:pt x="598" y="2284"/>
                  <a:pt x="648" y="2286"/>
                </a:cubicBezTo>
              </a:path>
              <a:path w="22303" h="6726" extrusionOk="0">
                <a:moveTo>
                  <a:pt x="598" y="5320"/>
                </a:moveTo>
                <a:cubicBezTo>
                  <a:pt x="598" y="5315"/>
                  <a:pt x="598" y="5309"/>
                  <a:pt x="598" y="5304"/>
                </a:cubicBezTo>
                <a:cubicBezTo>
                  <a:pt x="606" y="5311"/>
                  <a:pt x="616" y="5319"/>
                  <a:pt x="624" y="5327"/>
                </a:cubicBezTo>
                <a:cubicBezTo>
                  <a:pt x="659" y="5362"/>
                  <a:pt x="688" y="5400"/>
                  <a:pt x="716" y="5440"/>
                </a:cubicBezTo>
                <a:cubicBezTo>
                  <a:pt x="745" y="5481"/>
                  <a:pt x="768" y="5524"/>
                  <a:pt x="784" y="5572"/>
                </a:cubicBezTo>
                <a:cubicBezTo>
                  <a:pt x="794" y="5601"/>
                  <a:pt x="802" y="5626"/>
                  <a:pt x="812" y="5646"/>
                </a:cubicBezTo>
                <a:cubicBezTo>
                  <a:pt x="816" y="5654"/>
                  <a:pt x="807" y="5651"/>
                  <a:pt x="800" y="5646"/>
                </a:cubicBezTo>
              </a:path>
              <a:path w="22303" h="6726" extrusionOk="0">
                <a:moveTo>
                  <a:pt x="13697" y="2807"/>
                </a:moveTo>
                <a:cubicBezTo>
                  <a:pt x="13553" y="2764"/>
                  <a:pt x="13436" y="2729"/>
                  <a:pt x="13265" y="2736"/>
                </a:cubicBezTo>
                <a:cubicBezTo>
                  <a:pt x="12750" y="2756"/>
                  <a:pt x="12065" y="3005"/>
                  <a:pt x="11903" y="3553"/>
                </a:cubicBezTo>
                <a:cubicBezTo>
                  <a:pt x="11785" y="3953"/>
                  <a:pt x="11990" y="4355"/>
                  <a:pt x="11888" y="4761"/>
                </a:cubicBezTo>
                <a:cubicBezTo>
                  <a:pt x="11820" y="5034"/>
                  <a:pt x="11564" y="5385"/>
                  <a:pt x="11712" y="5661"/>
                </a:cubicBezTo>
                <a:cubicBezTo>
                  <a:pt x="11842" y="5904"/>
                  <a:pt x="12326" y="5977"/>
                  <a:pt x="12561" y="6023"/>
                </a:cubicBezTo>
                <a:cubicBezTo>
                  <a:pt x="13204" y="6148"/>
                  <a:pt x="13786" y="6219"/>
                  <a:pt x="14404" y="6444"/>
                </a:cubicBezTo>
                <a:cubicBezTo>
                  <a:pt x="15036" y="6674"/>
                  <a:pt x="15670" y="6726"/>
                  <a:pt x="16337" y="6663"/>
                </a:cubicBezTo>
                <a:cubicBezTo>
                  <a:pt x="16810" y="6618"/>
                  <a:pt x="17400" y="6551"/>
                  <a:pt x="17767" y="6216"/>
                </a:cubicBezTo>
                <a:cubicBezTo>
                  <a:pt x="18062" y="5947"/>
                  <a:pt x="18316" y="5513"/>
                  <a:pt x="18508" y="5168"/>
                </a:cubicBezTo>
                <a:cubicBezTo>
                  <a:pt x="18712" y="4802"/>
                  <a:pt x="18874" y="4429"/>
                  <a:pt x="18736" y="4018"/>
                </a:cubicBezTo>
                <a:cubicBezTo>
                  <a:pt x="18639" y="3730"/>
                  <a:pt x="18471" y="3493"/>
                  <a:pt x="18387" y="3196"/>
                </a:cubicBezTo>
                <a:cubicBezTo>
                  <a:pt x="18309" y="2921"/>
                  <a:pt x="18118" y="2825"/>
                  <a:pt x="17848" y="2745"/>
                </a:cubicBezTo>
                <a:cubicBezTo>
                  <a:pt x="17219" y="2559"/>
                  <a:pt x="16540" y="2457"/>
                  <a:pt x="15897" y="2318"/>
                </a:cubicBezTo>
                <a:cubicBezTo>
                  <a:pt x="15656" y="2266"/>
                  <a:pt x="15245" y="2163"/>
                  <a:pt x="15004" y="2271"/>
                </a:cubicBezTo>
                <a:cubicBezTo>
                  <a:pt x="14809" y="2358"/>
                  <a:pt x="14761" y="2551"/>
                  <a:pt x="14539" y="2616"/>
                </a:cubicBezTo>
                <a:cubicBezTo>
                  <a:pt x="14230" y="2707"/>
                  <a:pt x="13851" y="2689"/>
                  <a:pt x="13529" y="2751"/>
                </a:cubicBezTo>
                <a:cubicBezTo>
                  <a:pt x="13443" y="2768"/>
                  <a:pt x="13364" y="2760"/>
                  <a:pt x="13290" y="2765"/>
                </a:cubicBezTo>
              </a:path>
              <a:path w="22303" h="6726" extrusionOk="0">
                <a:moveTo>
                  <a:pt x="12875" y="5107"/>
                </a:moveTo>
                <a:cubicBezTo>
                  <a:pt x="12879" y="5095"/>
                  <a:pt x="12882" y="5083"/>
                  <a:pt x="12886" y="5072"/>
                </a:cubicBezTo>
                <a:cubicBezTo>
                  <a:pt x="12887" y="5068"/>
                  <a:pt x="12887" y="5067"/>
                  <a:pt x="12889" y="5065"/>
                </a:cubicBezTo>
                <a:cubicBezTo>
                  <a:pt x="12901" y="5083"/>
                  <a:pt x="12906" y="5097"/>
                  <a:pt x="12913" y="5119"/>
                </a:cubicBezTo>
                <a:cubicBezTo>
                  <a:pt x="12932" y="5175"/>
                  <a:pt x="12946" y="5231"/>
                  <a:pt x="12961" y="5288"/>
                </a:cubicBezTo>
                <a:cubicBezTo>
                  <a:pt x="12974" y="5339"/>
                  <a:pt x="12996" y="5387"/>
                  <a:pt x="13007" y="5438"/>
                </a:cubicBezTo>
                <a:cubicBezTo>
                  <a:pt x="13011" y="5460"/>
                  <a:pt x="13012" y="5466"/>
                  <a:pt x="13011" y="5480"/>
                </a:cubicBezTo>
              </a:path>
              <a:path w="22303" h="6726" extrusionOk="0">
                <a:moveTo>
                  <a:pt x="12678" y="5325"/>
                </a:moveTo>
                <a:cubicBezTo>
                  <a:pt x="12680" y="5295"/>
                  <a:pt x="12679" y="5275"/>
                  <a:pt x="12710" y="5255"/>
                </a:cubicBezTo>
                <a:cubicBezTo>
                  <a:pt x="12784" y="5207"/>
                  <a:pt x="12886" y="5195"/>
                  <a:pt x="12969" y="5173"/>
                </a:cubicBezTo>
                <a:cubicBezTo>
                  <a:pt x="13050" y="5151"/>
                  <a:pt x="13135" y="5131"/>
                  <a:pt x="13210" y="5091"/>
                </a:cubicBezTo>
                <a:cubicBezTo>
                  <a:pt x="13240" y="5075"/>
                  <a:pt x="13258" y="5036"/>
                  <a:pt x="13220" y="5015"/>
                </a:cubicBezTo>
                <a:cubicBezTo>
                  <a:pt x="13197" y="5002"/>
                  <a:pt x="13168" y="4999"/>
                  <a:pt x="13142" y="4995"/>
                </a:cubicBezTo>
                <a:cubicBezTo>
                  <a:pt x="13136" y="4994"/>
                  <a:pt x="13130" y="4993"/>
                  <a:pt x="13125" y="4992"/>
                </a:cubicBezTo>
                <a:cubicBezTo>
                  <a:pt x="13131" y="5006"/>
                  <a:pt x="13139" y="5023"/>
                  <a:pt x="13146" y="5038"/>
                </a:cubicBezTo>
                <a:cubicBezTo>
                  <a:pt x="13180" y="5108"/>
                  <a:pt x="13210" y="5179"/>
                  <a:pt x="13237" y="5252"/>
                </a:cubicBezTo>
                <a:cubicBezTo>
                  <a:pt x="13251" y="5288"/>
                  <a:pt x="13265" y="5315"/>
                  <a:pt x="13288" y="5345"/>
                </a:cubicBezTo>
                <a:cubicBezTo>
                  <a:pt x="13297" y="5358"/>
                  <a:pt x="13300" y="5362"/>
                  <a:pt x="13308" y="5368"/>
                </a:cubicBezTo>
              </a:path>
              <a:path w="22303" h="6726" extrusionOk="0">
                <a:moveTo>
                  <a:pt x="13055" y="5075"/>
                </a:moveTo>
                <a:cubicBezTo>
                  <a:pt x="13049" y="5060"/>
                  <a:pt x="13043" y="5042"/>
                  <a:pt x="13031" y="5029"/>
                </a:cubicBezTo>
                <a:cubicBezTo>
                  <a:pt x="13013" y="5010"/>
                  <a:pt x="12995" y="4998"/>
                  <a:pt x="12984" y="4973"/>
                </a:cubicBezTo>
                <a:cubicBezTo>
                  <a:pt x="12978" y="4960"/>
                  <a:pt x="12977" y="4947"/>
                  <a:pt x="12975" y="4933"/>
                </a:cubicBezTo>
                <a:cubicBezTo>
                  <a:pt x="12975" y="4936"/>
                  <a:pt x="12971" y="4923"/>
                  <a:pt x="12972" y="4926"/>
                </a:cubicBezTo>
                <a:cubicBezTo>
                  <a:pt x="12979" y="4950"/>
                  <a:pt x="12987" y="4973"/>
                  <a:pt x="12994" y="4997"/>
                </a:cubicBezTo>
                <a:cubicBezTo>
                  <a:pt x="13014" y="5063"/>
                  <a:pt x="13031" y="5130"/>
                  <a:pt x="13047" y="5198"/>
                </a:cubicBezTo>
                <a:cubicBezTo>
                  <a:pt x="13065" y="5277"/>
                  <a:pt x="13086" y="5360"/>
                  <a:pt x="13092" y="5441"/>
                </a:cubicBezTo>
                <a:cubicBezTo>
                  <a:pt x="13093" y="5456"/>
                  <a:pt x="13092" y="5469"/>
                  <a:pt x="13095" y="5483"/>
                </a:cubicBezTo>
                <a:cubicBezTo>
                  <a:pt x="13080" y="5470"/>
                  <a:pt x="13064" y="5454"/>
                  <a:pt x="13050" y="5438"/>
                </a:cubicBezTo>
                <a:cubicBezTo>
                  <a:pt x="13022" y="5407"/>
                  <a:pt x="13012" y="5395"/>
                  <a:pt x="13000" y="5368"/>
                </a:cubicBezTo>
              </a:path>
              <a:path w="22303" h="6726" extrusionOk="0">
                <a:moveTo>
                  <a:pt x="13320" y="4770"/>
                </a:moveTo>
                <a:cubicBezTo>
                  <a:pt x="13320" y="4773"/>
                  <a:pt x="13327" y="4763"/>
                  <a:pt x="13327" y="4766"/>
                </a:cubicBezTo>
                <a:cubicBezTo>
                  <a:pt x="13329" y="4798"/>
                  <a:pt x="13317" y="4823"/>
                  <a:pt x="13301" y="4850"/>
                </a:cubicBezTo>
                <a:cubicBezTo>
                  <a:pt x="13252" y="4933"/>
                  <a:pt x="13162" y="4987"/>
                  <a:pt x="13086" y="5041"/>
                </a:cubicBezTo>
                <a:cubicBezTo>
                  <a:pt x="13011" y="5095"/>
                  <a:pt x="12931" y="5146"/>
                  <a:pt x="12862" y="5208"/>
                </a:cubicBezTo>
                <a:cubicBezTo>
                  <a:pt x="12842" y="5226"/>
                  <a:pt x="12841" y="5233"/>
                  <a:pt x="12829" y="5251"/>
                </a:cubicBezTo>
                <a:cubicBezTo>
                  <a:pt x="12870" y="5247"/>
                  <a:pt x="12906" y="5237"/>
                  <a:pt x="12946" y="5227"/>
                </a:cubicBezTo>
                <a:cubicBezTo>
                  <a:pt x="13022" y="5209"/>
                  <a:pt x="13126" y="5175"/>
                  <a:pt x="13204" y="5198"/>
                </a:cubicBezTo>
                <a:cubicBezTo>
                  <a:pt x="13266" y="5216"/>
                  <a:pt x="13281" y="5295"/>
                  <a:pt x="13297" y="5347"/>
                </a:cubicBezTo>
                <a:cubicBezTo>
                  <a:pt x="13309" y="5387"/>
                  <a:pt x="13313" y="5414"/>
                  <a:pt x="13353" y="5433"/>
                </a:cubicBezTo>
                <a:cubicBezTo>
                  <a:pt x="13405" y="5457"/>
                  <a:pt x="13457" y="5446"/>
                  <a:pt x="13511" y="5437"/>
                </a:cubicBezTo>
              </a:path>
              <a:path w="22303" h="6726" extrusionOk="0">
                <a:moveTo>
                  <a:pt x="14136" y="4817"/>
                </a:moveTo>
                <a:cubicBezTo>
                  <a:pt x="14135" y="4810"/>
                  <a:pt x="14135" y="4804"/>
                  <a:pt x="14134" y="4798"/>
                </a:cubicBezTo>
                <a:cubicBezTo>
                  <a:pt x="14139" y="4807"/>
                  <a:pt x="14147" y="4820"/>
                  <a:pt x="14151" y="4832"/>
                </a:cubicBezTo>
                <a:cubicBezTo>
                  <a:pt x="14164" y="4878"/>
                  <a:pt x="14174" y="4926"/>
                  <a:pt x="14188" y="4972"/>
                </a:cubicBezTo>
                <a:cubicBezTo>
                  <a:pt x="14208" y="5036"/>
                  <a:pt x="14237" y="5093"/>
                  <a:pt x="14276" y="5148"/>
                </a:cubicBezTo>
                <a:cubicBezTo>
                  <a:pt x="14323" y="5213"/>
                  <a:pt x="14396" y="5257"/>
                  <a:pt x="14479" y="5244"/>
                </a:cubicBezTo>
                <a:cubicBezTo>
                  <a:pt x="14568" y="5230"/>
                  <a:pt x="14641" y="5184"/>
                  <a:pt x="14714" y="5136"/>
                </a:cubicBezTo>
              </a:path>
              <a:path w="22303" h="6726" extrusionOk="0">
                <a:moveTo>
                  <a:pt x="15156" y="4802"/>
                </a:moveTo>
                <a:cubicBezTo>
                  <a:pt x="15164" y="4807"/>
                  <a:pt x="15167" y="4801"/>
                  <a:pt x="15172" y="4809"/>
                </a:cubicBezTo>
                <a:cubicBezTo>
                  <a:pt x="15201" y="4854"/>
                  <a:pt x="15207" y="4922"/>
                  <a:pt x="15218" y="4973"/>
                </a:cubicBezTo>
                <a:cubicBezTo>
                  <a:pt x="15224" y="4998"/>
                  <a:pt x="15230" y="5022"/>
                  <a:pt x="15233" y="5047"/>
                </a:cubicBezTo>
                <a:cubicBezTo>
                  <a:pt x="15233" y="5048"/>
                  <a:pt x="15233" y="5050"/>
                  <a:pt x="15233" y="5051"/>
                </a:cubicBezTo>
                <a:cubicBezTo>
                  <a:pt x="15210" y="5037"/>
                  <a:pt x="15195" y="5023"/>
                  <a:pt x="15179" y="4997"/>
                </a:cubicBezTo>
                <a:cubicBezTo>
                  <a:pt x="15144" y="4939"/>
                  <a:pt x="15134" y="4870"/>
                  <a:pt x="15150" y="4805"/>
                </a:cubicBezTo>
                <a:cubicBezTo>
                  <a:pt x="15164" y="4748"/>
                  <a:pt x="15204" y="4695"/>
                  <a:pt x="15260" y="4675"/>
                </a:cubicBezTo>
                <a:cubicBezTo>
                  <a:pt x="15308" y="4658"/>
                  <a:pt x="15355" y="4673"/>
                  <a:pt x="15397" y="4697"/>
                </a:cubicBezTo>
                <a:cubicBezTo>
                  <a:pt x="15452" y="4727"/>
                  <a:pt x="15497" y="4769"/>
                  <a:pt x="15528" y="4824"/>
                </a:cubicBezTo>
                <a:cubicBezTo>
                  <a:pt x="15540" y="4846"/>
                  <a:pt x="15552" y="4875"/>
                  <a:pt x="15549" y="4901"/>
                </a:cubicBezTo>
                <a:cubicBezTo>
                  <a:pt x="15548" y="4907"/>
                  <a:pt x="15545" y="4903"/>
                  <a:pt x="15543" y="4909"/>
                </a:cubicBezTo>
                <a:cubicBezTo>
                  <a:pt x="15534" y="4874"/>
                  <a:pt x="15526" y="4843"/>
                  <a:pt x="15530" y="4806"/>
                </a:cubicBezTo>
                <a:cubicBezTo>
                  <a:pt x="15539" y="4727"/>
                  <a:pt x="15578" y="4634"/>
                  <a:pt x="15660" y="4607"/>
                </a:cubicBezTo>
                <a:cubicBezTo>
                  <a:pt x="15699" y="4594"/>
                  <a:pt x="15734" y="4616"/>
                  <a:pt x="15761" y="4643"/>
                </a:cubicBezTo>
                <a:cubicBezTo>
                  <a:pt x="15798" y="4680"/>
                  <a:pt x="15824" y="4730"/>
                  <a:pt x="15840" y="4779"/>
                </a:cubicBezTo>
                <a:cubicBezTo>
                  <a:pt x="15854" y="4823"/>
                  <a:pt x="15863" y="4873"/>
                  <a:pt x="15858" y="4919"/>
                </a:cubicBezTo>
                <a:cubicBezTo>
                  <a:pt x="15856" y="4929"/>
                  <a:pt x="15854" y="4938"/>
                  <a:pt x="15852" y="4948"/>
                </a:cubicBezTo>
              </a:path>
              <a:path w="22303" h="6726" extrusionOk="0">
                <a:moveTo>
                  <a:pt x="16454" y="4656"/>
                </a:moveTo>
                <a:cubicBezTo>
                  <a:pt x="16487" y="4651"/>
                  <a:pt x="16524" y="4639"/>
                  <a:pt x="16558" y="4653"/>
                </a:cubicBezTo>
                <a:cubicBezTo>
                  <a:pt x="16607" y="4673"/>
                  <a:pt x="16630" y="4740"/>
                  <a:pt x="16647" y="4785"/>
                </a:cubicBezTo>
                <a:cubicBezTo>
                  <a:pt x="16668" y="4841"/>
                  <a:pt x="16686" y="4900"/>
                  <a:pt x="16698" y="4958"/>
                </a:cubicBezTo>
                <a:cubicBezTo>
                  <a:pt x="16702" y="4978"/>
                  <a:pt x="16703" y="4999"/>
                  <a:pt x="16705" y="5019"/>
                </a:cubicBezTo>
                <a:cubicBezTo>
                  <a:pt x="16695" y="4989"/>
                  <a:pt x="16684" y="4958"/>
                  <a:pt x="16674" y="4927"/>
                </a:cubicBezTo>
                <a:cubicBezTo>
                  <a:pt x="16653" y="4861"/>
                  <a:pt x="16640" y="4794"/>
                  <a:pt x="16641" y="4724"/>
                </a:cubicBezTo>
                <a:cubicBezTo>
                  <a:pt x="16641" y="4688"/>
                  <a:pt x="16643" y="4656"/>
                  <a:pt x="16682" y="4647"/>
                </a:cubicBezTo>
                <a:cubicBezTo>
                  <a:pt x="16723" y="4637"/>
                  <a:pt x="16784" y="4685"/>
                  <a:pt x="16817" y="4702"/>
                </a:cubicBezTo>
                <a:cubicBezTo>
                  <a:pt x="16894" y="4741"/>
                  <a:pt x="16975" y="4780"/>
                  <a:pt x="17064" y="4772"/>
                </a:cubicBezTo>
                <a:cubicBezTo>
                  <a:pt x="17132" y="4766"/>
                  <a:pt x="17144" y="4707"/>
                  <a:pt x="17144" y="4649"/>
                </a:cubicBezTo>
                <a:cubicBezTo>
                  <a:pt x="17144" y="4574"/>
                  <a:pt x="17133" y="4470"/>
                  <a:pt x="17082" y="4411"/>
                </a:cubicBezTo>
                <a:cubicBezTo>
                  <a:pt x="17063" y="4390"/>
                  <a:pt x="17017" y="4364"/>
                  <a:pt x="16999" y="4391"/>
                </a:cubicBezTo>
                <a:cubicBezTo>
                  <a:pt x="16996" y="4412"/>
                  <a:pt x="16995" y="4420"/>
                  <a:pt x="17008" y="4432"/>
                </a:cubicBezTo>
              </a:path>
              <a:path w="22303" h="6726" extrusionOk="0">
                <a:moveTo>
                  <a:pt x="17863" y="4376"/>
                </a:moveTo>
                <a:cubicBezTo>
                  <a:pt x="17824" y="4351"/>
                  <a:pt x="17780" y="4325"/>
                  <a:pt x="17734" y="4348"/>
                </a:cubicBezTo>
                <a:cubicBezTo>
                  <a:pt x="17669" y="4381"/>
                  <a:pt x="17641" y="4451"/>
                  <a:pt x="17626" y="4518"/>
                </a:cubicBezTo>
                <a:cubicBezTo>
                  <a:pt x="17614" y="4575"/>
                  <a:pt x="17612" y="4632"/>
                  <a:pt x="17656" y="4676"/>
                </a:cubicBezTo>
                <a:cubicBezTo>
                  <a:pt x="17696" y="4716"/>
                  <a:pt x="17765" y="4728"/>
                  <a:pt x="17819" y="4715"/>
                </a:cubicBezTo>
                <a:cubicBezTo>
                  <a:pt x="17885" y="4699"/>
                  <a:pt x="17904" y="4646"/>
                  <a:pt x="17911" y="4585"/>
                </a:cubicBezTo>
                <a:cubicBezTo>
                  <a:pt x="17918" y="4517"/>
                  <a:pt x="17910" y="4449"/>
                  <a:pt x="17895" y="4383"/>
                </a:cubicBezTo>
                <a:cubicBezTo>
                  <a:pt x="17886" y="4345"/>
                  <a:pt x="17871" y="4338"/>
                  <a:pt x="17836" y="4329"/>
                </a:cubicBezTo>
              </a:path>
              <a:path w="22303" h="6726" extrusionOk="0">
                <a:moveTo>
                  <a:pt x="18592" y="4250"/>
                </a:moveTo>
                <a:cubicBezTo>
                  <a:pt x="18592" y="4241"/>
                  <a:pt x="18592" y="4232"/>
                  <a:pt x="18592" y="4223"/>
                </a:cubicBezTo>
                <a:cubicBezTo>
                  <a:pt x="18617" y="4226"/>
                  <a:pt x="18637" y="4244"/>
                  <a:pt x="18654" y="4264"/>
                </a:cubicBezTo>
                <a:cubicBezTo>
                  <a:pt x="18691" y="4307"/>
                  <a:pt x="18700" y="4365"/>
                  <a:pt x="18703" y="4420"/>
                </a:cubicBezTo>
                <a:cubicBezTo>
                  <a:pt x="18707" y="4502"/>
                  <a:pt x="18705" y="4586"/>
                  <a:pt x="18697" y="4667"/>
                </a:cubicBezTo>
                <a:cubicBezTo>
                  <a:pt x="18696" y="4677"/>
                  <a:pt x="18696" y="4685"/>
                  <a:pt x="18696" y="4695"/>
                </a:cubicBezTo>
              </a:path>
              <a:path w="22303" h="6726" extrusionOk="0">
                <a:moveTo>
                  <a:pt x="18711" y="4248"/>
                </a:moveTo>
                <a:cubicBezTo>
                  <a:pt x="18722" y="4185"/>
                  <a:pt x="18736" y="4114"/>
                  <a:pt x="18782" y="4066"/>
                </a:cubicBezTo>
                <a:cubicBezTo>
                  <a:pt x="18817" y="4029"/>
                  <a:pt x="18895" y="4005"/>
                  <a:pt x="18943" y="4029"/>
                </a:cubicBezTo>
                <a:cubicBezTo>
                  <a:pt x="18976" y="4046"/>
                  <a:pt x="18972" y="4097"/>
                  <a:pt x="18955" y="4123"/>
                </a:cubicBezTo>
                <a:cubicBezTo>
                  <a:pt x="18905" y="4199"/>
                  <a:pt x="18795" y="4221"/>
                  <a:pt x="18715" y="4243"/>
                </a:cubicBezTo>
                <a:cubicBezTo>
                  <a:pt x="18589" y="4274"/>
                  <a:pt x="18542" y="4285"/>
                  <a:pt x="18453" y="4294"/>
                </a:cubicBezTo>
              </a:path>
              <a:path w="22303" h="6726" extrusionOk="0">
                <a:moveTo>
                  <a:pt x="14571" y="5468"/>
                </a:moveTo>
                <a:cubicBezTo>
                  <a:pt x="14558" y="5470"/>
                  <a:pt x="14545" y="5470"/>
                  <a:pt x="14532" y="5473"/>
                </a:cubicBezTo>
                <a:cubicBezTo>
                  <a:pt x="14477" y="5487"/>
                  <a:pt x="14411" y="5523"/>
                  <a:pt x="14369" y="5561"/>
                </a:cubicBezTo>
                <a:cubicBezTo>
                  <a:pt x="14317" y="5607"/>
                  <a:pt x="14297" y="5666"/>
                  <a:pt x="14289" y="5733"/>
                </a:cubicBezTo>
                <a:cubicBezTo>
                  <a:pt x="14280" y="5809"/>
                  <a:pt x="14299" y="5880"/>
                  <a:pt x="14345" y="5941"/>
                </a:cubicBezTo>
                <a:cubicBezTo>
                  <a:pt x="14392" y="6004"/>
                  <a:pt x="14471" y="6027"/>
                  <a:pt x="14548" y="6025"/>
                </a:cubicBezTo>
                <a:cubicBezTo>
                  <a:pt x="14619" y="6023"/>
                  <a:pt x="14707" y="5988"/>
                  <a:pt x="14741" y="5922"/>
                </a:cubicBezTo>
                <a:cubicBezTo>
                  <a:pt x="14778" y="5851"/>
                  <a:pt x="14753" y="5768"/>
                  <a:pt x="14706" y="5710"/>
                </a:cubicBezTo>
                <a:cubicBezTo>
                  <a:pt x="14650" y="5641"/>
                  <a:pt x="14567" y="5615"/>
                  <a:pt x="14483" y="5602"/>
                </a:cubicBezTo>
                <a:cubicBezTo>
                  <a:pt x="14440" y="5595"/>
                  <a:pt x="14371" y="5584"/>
                  <a:pt x="14327" y="5598"/>
                </a:cubicBezTo>
                <a:cubicBezTo>
                  <a:pt x="14324" y="5600"/>
                  <a:pt x="14321" y="5603"/>
                  <a:pt x="14318" y="5605"/>
                </a:cubicBezTo>
                <a:cubicBezTo>
                  <a:pt x="14341" y="5640"/>
                  <a:pt x="14365" y="5668"/>
                  <a:pt x="14401" y="5697"/>
                </a:cubicBezTo>
                <a:cubicBezTo>
                  <a:pt x="14479" y="5759"/>
                  <a:pt x="14564" y="5814"/>
                  <a:pt x="14634" y="5886"/>
                </a:cubicBezTo>
                <a:cubicBezTo>
                  <a:pt x="14686" y="5940"/>
                  <a:pt x="14716" y="6003"/>
                  <a:pt x="14691" y="6077"/>
                </a:cubicBezTo>
                <a:cubicBezTo>
                  <a:pt x="14672" y="6132"/>
                  <a:pt x="14631" y="6184"/>
                  <a:pt x="14580" y="6211"/>
                </a:cubicBezTo>
                <a:cubicBezTo>
                  <a:pt x="14535" y="6235"/>
                  <a:pt x="14538" y="6175"/>
                  <a:pt x="14539" y="6147"/>
                </a:cubicBezTo>
                <a:cubicBezTo>
                  <a:pt x="14541" y="6129"/>
                  <a:pt x="14543" y="6110"/>
                  <a:pt x="14545" y="6092"/>
                </a:cubicBezTo>
              </a:path>
              <a:path w="22303" h="6726" extrusionOk="0">
                <a:moveTo>
                  <a:pt x="15289" y="5580"/>
                </a:moveTo>
                <a:cubicBezTo>
                  <a:pt x="15303" y="5588"/>
                  <a:pt x="15307" y="5594"/>
                  <a:pt x="15313" y="5614"/>
                </a:cubicBezTo>
                <a:cubicBezTo>
                  <a:pt x="15329" y="5664"/>
                  <a:pt x="15335" y="5716"/>
                  <a:pt x="15342" y="5768"/>
                </a:cubicBezTo>
                <a:cubicBezTo>
                  <a:pt x="15351" y="5829"/>
                  <a:pt x="15355" y="5892"/>
                  <a:pt x="15367" y="5952"/>
                </a:cubicBezTo>
                <a:cubicBezTo>
                  <a:pt x="15371" y="5970"/>
                  <a:pt x="15397" y="6014"/>
                  <a:pt x="15388" y="5998"/>
                </a:cubicBezTo>
                <a:cubicBezTo>
                  <a:pt x="15384" y="5992"/>
                  <a:pt x="15380" y="5986"/>
                  <a:pt x="15376" y="5980"/>
                </a:cubicBezTo>
              </a:path>
              <a:path w="22303" h="6726" extrusionOk="0">
                <a:moveTo>
                  <a:pt x="15263" y="5725"/>
                </a:moveTo>
                <a:cubicBezTo>
                  <a:pt x="15265" y="5676"/>
                  <a:pt x="15272" y="5625"/>
                  <a:pt x="15296" y="5581"/>
                </a:cubicBezTo>
                <a:cubicBezTo>
                  <a:pt x="15331" y="5516"/>
                  <a:pt x="15402" y="5466"/>
                  <a:pt x="15468" y="5438"/>
                </a:cubicBezTo>
                <a:cubicBezTo>
                  <a:pt x="15520" y="5416"/>
                  <a:pt x="15572" y="5408"/>
                  <a:pt x="15626" y="5419"/>
                </a:cubicBezTo>
                <a:cubicBezTo>
                  <a:pt x="15649" y="5459"/>
                  <a:pt x="15636" y="5484"/>
                  <a:pt x="15600" y="5518"/>
                </a:cubicBezTo>
                <a:cubicBezTo>
                  <a:pt x="15526" y="5590"/>
                  <a:pt x="15427" y="5618"/>
                  <a:pt x="15335" y="5658"/>
                </a:cubicBezTo>
                <a:cubicBezTo>
                  <a:pt x="15322" y="5665"/>
                  <a:pt x="15319" y="5665"/>
                  <a:pt x="15313" y="5672"/>
                </a:cubicBezTo>
                <a:cubicBezTo>
                  <a:pt x="15320" y="5683"/>
                  <a:pt x="15326" y="5693"/>
                  <a:pt x="15337" y="5705"/>
                </a:cubicBezTo>
                <a:cubicBezTo>
                  <a:pt x="15380" y="5749"/>
                  <a:pt x="15435" y="5808"/>
                  <a:pt x="15495" y="5828"/>
                </a:cubicBezTo>
                <a:cubicBezTo>
                  <a:pt x="15552" y="5847"/>
                  <a:pt x="15602" y="5842"/>
                  <a:pt x="15660" y="5833"/>
                </a:cubicBezTo>
              </a:path>
              <a:path w="22303" h="6726" extrusionOk="0">
                <a:moveTo>
                  <a:pt x="16267" y="5433"/>
                </a:moveTo>
                <a:cubicBezTo>
                  <a:pt x="16250" y="5420"/>
                  <a:pt x="16235" y="5406"/>
                  <a:pt x="16213" y="5401"/>
                </a:cubicBezTo>
                <a:cubicBezTo>
                  <a:pt x="16167" y="5390"/>
                  <a:pt x="16105" y="5413"/>
                  <a:pt x="16070" y="5443"/>
                </a:cubicBezTo>
                <a:cubicBezTo>
                  <a:pt x="16042" y="5467"/>
                  <a:pt x="16038" y="5503"/>
                  <a:pt x="16055" y="5534"/>
                </a:cubicBezTo>
                <a:cubicBezTo>
                  <a:pt x="16079" y="5578"/>
                  <a:pt x="16130" y="5611"/>
                  <a:pt x="16171" y="5637"/>
                </a:cubicBezTo>
                <a:cubicBezTo>
                  <a:pt x="16222" y="5669"/>
                  <a:pt x="16274" y="5697"/>
                  <a:pt x="16323" y="5732"/>
                </a:cubicBezTo>
                <a:cubicBezTo>
                  <a:pt x="16339" y="5743"/>
                  <a:pt x="16383" y="5768"/>
                  <a:pt x="16364" y="5793"/>
                </a:cubicBezTo>
                <a:cubicBezTo>
                  <a:pt x="16337" y="5829"/>
                  <a:pt x="16270" y="5830"/>
                  <a:pt x="16231" y="5833"/>
                </a:cubicBezTo>
                <a:cubicBezTo>
                  <a:pt x="16195" y="5835"/>
                  <a:pt x="16183" y="5836"/>
                  <a:pt x="16159" y="5832"/>
                </a:cubicBezTo>
              </a:path>
              <a:path w="22303" h="6726" extrusionOk="0">
                <a:moveTo>
                  <a:pt x="16972" y="5375"/>
                </a:moveTo>
                <a:cubicBezTo>
                  <a:pt x="16988" y="5361"/>
                  <a:pt x="17009" y="5349"/>
                  <a:pt x="17032" y="5350"/>
                </a:cubicBezTo>
                <a:cubicBezTo>
                  <a:pt x="17068" y="5352"/>
                  <a:pt x="17078" y="5408"/>
                  <a:pt x="17084" y="5434"/>
                </a:cubicBezTo>
                <a:cubicBezTo>
                  <a:pt x="17097" y="5491"/>
                  <a:pt x="17099" y="5547"/>
                  <a:pt x="17101" y="5605"/>
                </a:cubicBezTo>
                <a:cubicBezTo>
                  <a:pt x="17102" y="5636"/>
                  <a:pt x="17111" y="5681"/>
                  <a:pt x="17095" y="5710"/>
                </a:cubicBezTo>
                <a:cubicBezTo>
                  <a:pt x="17084" y="5721"/>
                  <a:pt x="17079" y="5725"/>
                  <a:pt x="17067" y="5722"/>
                </a:cubicBezTo>
              </a:path>
              <a:path w="22303" h="6726" extrusionOk="0">
                <a:moveTo>
                  <a:pt x="16740" y="5477"/>
                </a:moveTo>
                <a:cubicBezTo>
                  <a:pt x="16748" y="5443"/>
                  <a:pt x="16764" y="5410"/>
                  <a:pt x="16793" y="5388"/>
                </a:cubicBezTo>
                <a:cubicBezTo>
                  <a:pt x="16845" y="5348"/>
                  <a:pt x="16928" y="5336"/>
                  <a:pt x="16990" y="5319"/>
                </a:cubicBezTo>
                <a:cubicBezTo>
                  <a:pt x="17091" y="5292"/>
                  <a:pt x="17192" y="5258"/>
                  <a:pt x="17297" y="5252"/>
                </a:cubicBezTo>
              </a:path>
              <a:path w="22303" h="6726" extrusionOk="0">
                <a:moveTo>
                  <a:pt x="17502" y="5279"/>
                </a:moveTo>
                <a:cubicBezTo>
                  <a:pt x="17506" y="5268"/>
                  <a:pt x="17508" y="5263"/>
                  <a:pt x="17514" y="5254"/>
                </a:cubicBezTo>
                <a:cubicBezTo>
                  <a:pt x="17530" y="5268"/>
                  <a:pt x="17536" y="5278"/>
                  <a:pt x="17544" y="5304"/>
                </a:cubicBezTo>
                <a:cubicBezTo>
                  <a:pt x="17559" y="5351"/>
                  <a:pt x="17569" y="5399"/>
                  <a:pt x="17591" y="5444"/>
                </a:cubicBezTo>
                <a:cubicBezTo>
                  <a:pt x="17611" y="5484"/>
                  <a:pt x="17637" y="5525"/>
                  <a:pt x="17681" y="5541"/>
                </a:cubicBezTo>
                <a:cubicBezTo>
                  <a:pt x="17725" y="5557"/>
                  <a:pt x="17779" y="5545"/>
                  <a:pt x="17815" y="5515"/>
                </a:cubicBezTo>
                <a:cubicBezTo>
                  <a:pt x="17871" y="5468"/>
                  <a:pt x="17881" y="5391"/>
                  <a:pt x="17887" y="5323"/>
                </a:cubicBezTo>
                <a:cubicBezTo>
                  <a:pt x="17893" y="5256"/>
                  <a:pt x="17886" y="5191"/>
                  <a:pt x="17877" y="5125"/>
                </a:cubicBezTo>
                <a:cubicBezTo>
                  <a:pt x="17871" y="5082"/>
                  <a:pt x="17852" y="5083"/>
                  <a:pt x="17812" y="5075"/>
                </a:cubicBezTo>
              </a:path>
              <a:path w="22303" h="6726" extrusionOk="0">
                <a:moveTo>
                  <a:pt x="18245" y="5109"/>
                </a:moveTo>
                <a:cubicBezTo>
                  <a:pt x="18239" y="5096"/>
                  <a:pt x="18233" y="5087"/>
                  <a:pt x="18232" y="5072"/>
                </a:cubicBezTo>
                <a:cubicBezTo>
                  <a:pt x="18234" y="5068"/>
                  <a:pt x="18235" y="5066"/>
                  <a:pt x="18234" y="5063"/>
                </a:cubicBezTo>
                <a:cubicBezTo>
                  <a:pt x="18236" y="5070"/>
                  <a:pt x="18243" y="5092"/>
                  <a:pt x="18245" y="5102"/>
                </a:cubicBezTo>
                <a:cubicBezTo>
                  <a:pt x="18255" y="5144"/>
                  <a:pt x="18267" y="5187"/>
                  <a:pt x="18283" y="5227"/>
                </a:cubicBezTo>
                <a:cubicBezTo>
                  <a:pt x="18292" y="5249"/>
                  <a:pt x="18305" y="5290"/>
                  <a:pt x="18331" y="5298"/>
                </a:cubicBezTo>
                <a:cubicBezTo>
                  <a:pt x="18364" y="5308"/>
                  <a:pt x="18393" y="5258"/>
                  <a:pt x="18404" y="5237"/>
                </a:cubicBezTo>
                <a:cubicBezTo>
                  <a:pt x="18442" y="5168"/>
                  <a:pt x="18459" y="5085"/>
                  <a:pt x="18485" y="5010"/>
                </a:cubicBezTo>
                <a:cubicBezTo>
                  <a:pt x="18508" y="4945"/>
                  <a:pt x="18553" y="4879"/>
                  <a:pt x="18570" y="4813"/>
                </a:cubicBezTo>
                <a:cubicBezTo>
                  <a:pt x="18574" y="4796"/>
                  <a:pt x="18569" y="4792"/>
                  <a:pt x="18554" y="4791"/>
                </a:cubicBezTo>
                <a:cubicBezTo>
                  <a:pt x="18547" y="4792"/>
                  <a:pt x="18540" y="4794"/>
                  <a:pt x="18533" y="4795"/>
                </a:cubicBezTo>
              </a:path>
              <a:path w="22303" h="6726" extrusionOk="0">
                <a:moveTo>
                  <a:pt x="15695" y="6322"/>
                </a:moveTo>
                <a:cubicBezTo>
                  <a:pt x="15694" y="6294"/>
                  <a:pt x="15689" y="6268"/>
                  <a:pt x="15686" y="6241"/>
                </a:cubicBezTo>
                <a:cubicBezTo>
                  <a:pt x="15684" y="6220"/>
                  <a:pt x="15683" y="6197"/>
                  <a:pt x="15680" y="6176"/>
                </a:cubicBezTo>
                <a:cubicBezTo>
                  <a:pt x="15679" y="6170"/>
                  <a:pt x="15678" y="6165"/>
                  <a:pt x="15677" y="6160"/>
                </a:cubicBezTo>
                <a:cubicBezTo>
                  <a:pt x="15679" y="6187"/>
                  <a:pt x="15686" y="6208"/>
                  <a:pt x="15691" y="6234"/>
                </a:cubicBezTo>
                <a:cubicBezTo>
                  <a:pt x="15703" y="6290"/>
                  <a:pt x="15718" y="6343"/>
                  <a:pt x="15736" y="6398"/>
                </a:cubicBezTo>
                <a:cubicBezTo>
                  <a:pt x="15748" y="6435"/>
                  <a:pt x="15765" y="6480"/>
                  <a:pt x="15804" y="6498"/>
                </a:cubicBezTo>
                <a:cubicBezTo>
                  <a:pt x="15843" y="6516"/>
                  <a:pt x="15881" y="6489"/>
                  <a:pt x="15904" y="6459"/>
                </a:cubicBezTo>
                <a:cubicBezTo>
                  <a:pt x="15948" y="6403"/>
                  <a:pt x="15962" y="6324"/>
                  <a:pt x="15986" y="6258"/>
                </a:cubicBezTo>
                <a:cubicBezTo>
                  <a:pt x="15990" y="6247"/>
                  <a:pt x="16001" y="6203"/>
                  <a:pt x="16019" y="6202"/>
                </a:cubicBezTo>
                <a:cubicBezTo>
                  <a:pt x="16042" y="6201"/>
                  <a:pt x="16071" y="6225"/>
                  <a:pt x="16088" y="6237"/>
                </a:cubicBezTo>
                <a:cubicBezTo>
                  <a:pt x="16123" y="6262"/>
                  <a:pt x="16153" y="6290"/>
                  <a:pt x="16191" y="6309"/>
                </a:cubicBezTo>
                <a:cubicBezTo>
                  <a:pt x="16237" y="6331"/>
                  <a:pt x="16297" y="6337"/>
                  <a:pt x="16341" y="6308"/>
                </a:cubicBezTo>
                <a:cubicBezTo>
                  <a:pt x="16384" y="6280"/>
                  <a:pt x="16387" y="6230"/>
                  <a:pt x="16380" y="6184"/>
                </a:cubicBezTo>
                <a:cubicBezTo>
                  <a:pt x="16373" y="6139"/>
                  <a:pt x="16347" y="6090"/>
                  <a:pt x="16316" y="6056"/>
                </a:cubicBezTo>
                <a:cubicBezTo>
                  <a:pt x="16304" y="6043"/>
                  <a:pt x="16290" y="6029"/>
                  <a:pt x="16279" y="6023"/>
                </a:cubicBezTo>
                <a:cubicBezTo>
                  <a:pt x="16279" y="6025"/>
                  <a:pt x="16278" y="6026"/>
                  <a:pt x="16278" y="6028"/>
                </a:cubicBezTo>
              </a:path>
              <a:path w="22303" h="6726" extrusionOk="0">
                <a:moveTo>
                  <a:pt x="16698" y="6069"/>
                </a:moveTo>
                <a:cubicBezTo>
                  <a:pt x="16705" y="6051"/>
                  <a:pt x="16705" y="6043"/>
                  <a:pt x="16728" y="6037"/>
                </a:cubicBezTo>
                <a:cubicBezTo>
                  <a:pt x="16769" y="6026"/>
                  <a:pt x="16826" y="6031"/>
                  <a:pt x="16867" y="6039"/>
                </a:cubicBezTo>
                <a:cubicBezTo>
                  <a:pt x="16923" y="6050"/>
                  <a:pt x="16973" y="6074"/>
                  <a:pt x="17014" y="6113"/>
                </a:cubicBezTo>
                <a:cubicBezTo>
                  <a:pt x="17058" y="6154"/>
                  <a:pt x="17098" y="6208"/>
                  <a:pt x="17135" y="6254"/>
                </a:cubicBezTo>
                <a:cubicBezTo>
                  <a:pt x="17140" y="6263"/>
                  <a:pt x="17140" y="6265"/>
                  <a:pt x="17144" y="6270"/>
                </a:cubicBezTo>
              </a:path>
              <a:path w="22303" h="6726" extrusionOk="0">
                <a:moveTo>
                  <a:pt x="17076" y="6028"/>
                </a:moveTo>
                <a:cubicBezTo>
                  <a:pt x="17052" y="6009"/>
                  <a:pt x="17027" y="5997"/>
                  <a:pt x="16996" y="5993"/>
                </a:cubicBezTo>
                <a:cubicBezTo>
                  <a:pt x="16949" y="5988"/>
                  <a:pt x="16920" y="6018"/>
                  <a:pt x="16894" y="6052"/>
                </a:cubicBezTo>
                <a:cubicBezTo>
                  <a:pt x="16859" y="6098"/>
                  <a:pt x="16838" y="6159"/>
                  <a:pt x="16829" y="6216"/>
                </a:cubicBezTo>
                <a:cubicBezTo>
                  <a:pt x="16826" y="6255"/>
                  <a:pt x="16825" y="6266"/>
                  <a:pt x="16826" y="6291"/>
                </a:cubicBezTo>
              </a:path>
              <a:path w="22303" h="6726" extrusionOk="0">
                <a:moveTo>
                  <a:pt x="17360" y="5959"/>
                </a:moveTo>
                <a:cubicBezTo>
                  <a:pt x="17362" y="5943"/>
                  <a:pt x="17361" y="5916"/>
                  <a:pt x="17375" y="5904"/>
                </a:cubicBezTo>
                <a:cubicBezTo>
                  <a:pt x="17393" y="5889"/>
                  <a:pt x="17428" y="5906"/>
                  <a:pt x="17442" y="5916"/>
                </a:cubicBezTo>
                <a:cubicBezTo>
                  <a:pt x="17473" y="5939"/>
                  <a:pt x="17496" y="5970"/>
                  <a:pt x="17520" y="5999"/>
                </a:cubicBezTo>
                <a:cubicBezTo>
                  <a:pt x="17541" y="6024"/>
                  <a:pt x="17564" y="6044"/>
                  <a:pt x="17597" y="6048"/>
                </a:cubicBezTo>
                <a:cubicBezTo>
                  <a:pt x="17629" y="6052"/>
                  <a:pt x="17653" y="6040"/>
                  <a:pt x="17664" y="6009"/>
                </a:cubicBezTo>
                <a:cubicBezTo>
                  <a:pt x="17678" y="5970"/>
                  <a:pt x="17669" y="5919"/>
                  <a:pt x="17669" y="5879"/>
                </a:cubicBezTo>
                <a:cubicBezTo>
                  <a:pt x="17669" y="5855"/>
                  <a:pt x="17673" y="5832"/>
                  <a:pt x="17675" y="5808"/>
                </a:cubicBezTo>
                <a:cubicBezTo>
                  <a:pt x="17675" y="5805"/>
                  <a:pt x="17675" y="5805"/>
                  <a:pt x="17675" y="5803"/>
                </a:cubicBezTo>
                <a:cubicBezTo>
                  <a:pt x="17684" y="5817"/>
                  <a:pt x="17692" y="5832"/>
                  <a:pt x="17696" y="5849"/>
                </a:cubicBezTo>
                <a:cubicBezTo>
                  <a:pt x="17710" y="5903"/>
                  <a:pt x="17710" y="5962"/>
                  <a:pt x="17711" y="6017"/>
                </a:cubicBezTo>
                <a:cubicBezTo>
                  <a:pt x="17712" y="6077"/>
                  <a:pt x="17725" y="6134"/>
                  <a:pt x="17728" y="6195"/>
                </a:cubicBezTo>
                <a:cubicBezTo>
                  <a:pt x="17728" y="6203"/>
                  <a:pt x="17728" y="6210"/>
                  <a:pt x="17728" y="6218"/>
                </a:cubicBezTo>
              </a:path>
              <a:path w="22303" h="6726" extrusionOk="0">
                <a:moveTo>
                  <a:pt x="14703" y="3118"/>
                </a:moveTo>
                <a:cubicBezTo>
                  <a:pt x="14705" y="3111"/>
                  <a:pt x="14707" y="3100"/>
                  <a:pt x="14712" y="3094"/>
                </a:cubicBezTo>
                <a:cubicBezTo>
                  <a:pt x="14715" y="3090"/>
                  <a:pt x="14719" y="3089"/>
                  <a:pt x="14721" y="3087"/>
                </a:cubicBezTo>
                <a:cubicBezTo>
                  <a:pt x="14725" y="3083"/>
                  <a:pt x="14729" y="3076"/>
                  <a:pt x="14732" y="3071"/>
                </a:cubicBezTo>
                <a:cubicBezTo>
                  <a:pt x="14742" y="3053"/>
                  <a:pt x="14746" y="3033"/>
                  <a:pt x="14747" y="3012"/>
                </a:cubicBezTo>
                <a:cubicBezTo>
                  <a:pt x="14748" y="2996"/>
                  <a:pt x="14747" y="2971"/>
                  <a:pt x="14747" y="2959"/>
                </a:cubicBezTo>
                <a:cubicBezTo>
                  <a:pt x="14754" y="2978"/>
                  <a:pt x="14759" y="2998"/>
                  <a:pt x="14762" y="3018"/>
                </a:cubicBezTo>
                <a:cubicBezTo>
                  <a:pt x="14772" y="3096"/>
                  <a:pt x="14772" y="3177"/>
                  <a:pt x="14765" y="3255"/>
                </a:cubicBezTo>
                <a:cubicBezTo>
                  <a:pt x="14760" y="3314"/>
                  <a:pt x="14742" y="3373"/>
                  <a:pt x="14739" y="3432"/>
                </a:cubicBezTo>
                <a:cubicBezTo>
                  <a:pt x="14738" y="3456"/>
                  <a:pt x="14742" y="3471"/>
                  <a:pt x="14751" y="3488"/>
                </a:cubicBezTo>
              </a:path>
              <a:path w="22303" h="6726" extrusionOk="0">
                <a:moveTo>
                  <a:pt x="15185" y="3033"/>
                </a:moveTo>
                <a:cubicBezTo>
                  <a:pt x="15146" y="3030"/>
                  <a:pt x="15112" y="3029"/>
                  <a:pt x="15072" y="3037"/>
                </a:cubicBezTo>
                <a:cubicBezTo>
                  <a:pt x="14947" y="3061"/>
                  <a:pt x="14829" y="3119"/>
                  <a:pt x="14714" y="3172"/>
                </a:cubicBezTo>
                <a:cubicBezTo>
                  <a:pt x="14643" y="3205"/>
                  <a:pt x="14545" y="3237"/>
                  <a:pt x="14492" y="3297"/>
                </a:cubicBezTo>
                <a:cubicBezTo>
                  <a:pt x="14493" y="3300"/>
                  <a:pt x="14493" y="3304"/>
                  <a:pt x="14494" y="3307"/>
                </a:cubicBezTo>
                <a:cubicBezTo>
                  <a:pt x="14546" y="3313"/>
                  <a:pt x="14599" y="3315"/>
                  <a:pt x="14651" y="3314"/>
                </a:cubicBezTo>
                <a:cubicBezTo>
                  <a:pt x="14756" y="3312"/>
                  <a:pt x="14862" y="3307"/>
                  <a:pt x="14968" y="3311"/>
                </a:cubicBezTo>
                <a:cubicBezTo>
                  <a:pt x="15006" y="3312"/>
                  <a:pt x="15048" y="3310"/>
                  <a:pt x="15075" y="3341"/>
                </a:cubicBezTo>
                <a:cubicBezTo>
                  <a:pt x="15095" y="3363"/>
                  <a:pt x="15067" y="3427"/>
                  <a:pt x="15058" y="3449"/>
                </a:cubicBezTo>
                <a:cubicBezTo>
                  <a:pt x="15048" y="3473"/>
                  <a:pt x="15036" y="3497"/>
                  <a:pt x="15031" y="3522"/>
                </a:cubicBezTo>
                <a:cubicBezTo>
                  <a:pt x="15032" y="3524"/>
                  <a:pt x="15032" y="3526"/>
                  <a:pt x="15033" y="3528"/>
                </a:cubicBezTo>
              </a:path>
              <a:path w="22303" h="6726" extrusionOk="0">
                <a:moveTo>
                  <a:pt x="15391" y="3076"/>
                </a:moveTo>
                <a:cubicBezTo>
                  <a:pt x="15391" y="3062"/>
                  <a:pt x="15391" y="3048"/>
                  <a:pt x="15390" y="3034"/>
                </a:cubicBezTo>
                <a:cubicBezTo>
                  <a:pt x="15392" y="3049"/>
                  <a:pt x="15386" y="3056"/>
                  <a:pt x="15385" y="3071"/>
                </a:cubicBezTo>
                <a:cubicBezTo>
                  <a:pt x="15381" y="3116"/>
                  <a:pt x="15381" y="3163"/>
                  <a:pt x="15382" y="3208"/>
                </a:cubicBezTo>
                <a:cubicBezTo>
                  <a:pt x="15383" y="3247"/>
                  <a:pt x="15388" y="3286"/>
                  <a:pt x="15385" y="3325"/>
                </a:cubicBezTo>
                <a:cubicBezTo>
                  <a:pt x="15384" y="3331"/>
                  <a:pt x="15383" y="3337"/>
                  <a:pt x="15382" y="3343"/>
                </a:cubicBezTo>
              </a:path>
              <a:path w="22303" h="6726" extrusionOk="0">
                <a:moveTo>
                  <a:pt x="15266" y="3104"/>
                </a:moveTo>
                <a:cubicBezTo>
                  <a:pt x="15284" y="3062"/>
                  <a:pt x="15307" y="3024"/>
                  <a:pt x="15342" y="2993"/>
                </a:cubicBezTo>
                <a:cubicBezTo>
                  <a:pt x="15388" y="2951"/>
                  <a:pt x="15450" y="2934"/>
                  <a:pt x="15511" y="2928"/>
                </a:cubicBezTo>
                <a:cubicBezTo>
                  <a:pt x="15556" y="2924"/>
                  <a:pt x="15626" y="2924"/>
                  <a:pt x="15650" y="2973"/>
                </a:cubicBezTo>
                <a:cubicBezTo>
                  <a:pt x="15676" y="3026"/>
                  <a:pt x="15638" y="3097"/>
                  <a:pt x="15606" y="3137"/>
                </a:cubicBezTo>
                <a:cubicBezTo>
                  <a:pt x="15553" y="3202"/>
                  <a:pt x="15478" y="3247"/>
                  <a:pt x="15403" y="3282"/>
                </a:cubicBezTo>
                <a:cubicBezTo>
                  <a:pt x="15359" y="3302"/>
                  <a:pt x="15298" y="3328"/>
                  <a:pt x="15253" y="3307"/>
                </a:cubicBezTo>
              </a:path>
              <a:path w="22303" h="6726" extrusionOk="0">
                <a:moveTo>
                  <a:pt x="16067" y="2880"/>
                </a:moveTo>
                <a:cubicBezTo>
                  <a:pt x="16061" y="2870"/>
                  <a:pt x="16055" y="2852"/>
                  <a:pt x="16042" y="2846"/>
                </a:cubicBezTo>
                <a:cubicBezTo>
                  <a:pt x="16008" y="2829"/>
                  <a:pt x="15958" y="2843"/>
                  <a:pt x="15927" y="2858"/>
                </a:cubicBezTo>
                <a:cubicBezTo>
                  <a:pt x="15876" y="2882"/>
                  <a:pt x="15836" y="2923"/>
                  <a:pt x="15823" y="2979"/>
                </a:cubicBezTo>
                <a:cubicBezTo>
                  <a:pt x="15812" y="3028"/>
                  <a:pt x="15826" y="3078"/>
                  <a:pt x="15859" y="3116"/>
                </a:cubicBezTo>
                <a:cubicBezTo>
                  <a:pt x="15905" y="3168"/>
                  <a:pt x="15977" y="3171"/>
                  <a:pt x="16042" y="3172"/>
                </a:cubicBezTo>
                <a:cubicBezTo>
                  <a:pt x="16105" y="3169"/>
                  <a:pt x="16126" y="3168"/>
                  <a:pt x="16168" y="3164"/>
                </a:cubicBezTo>
              </a:path>
              <a:path w="22303" h="6726" extrusionOk="0">
                <a:moveTo>
                  <a:pt x="16052" y="2559"/>
                </a:moveTo>
                <a:cubicBezTo>
                  <a:pt x="15991" y="2534"/>
                  <a:pt x="15930" y="2505"/>
                  <a:pt x="15866" y="2486"/>
                </a:cubicBezTo>
                <a:cubicBezTo>
                  <a:pt x="15550" y="2390"/>
                  <a:pt x="15185" y="2423"/>
                  <a:pt x="14866" y="2488"/>
                </a:cubicBezTo>
                <a:cubicBezTo>
                  <a:pt x="14528" y="2556"/>
                  <a:pt x="14161" y="2683"/>
                  <a:pt x="13978" y="2998"/>
                </a:cubicBezTo>
                <a:cubicBezTo>
                  <a:pt x="13875" y="3176"/>
                  <a:pt x="13854" y="3365"/>
                  <a:pt x="13937" y="3550"/>
                </a:cubicBezTo>
                <a:cubicBezTo>
                  <a:pt x="14084" y="3879"/>
                  <a:pt x="14593" y="3992"/>
                  <a:pt x="14905" y="4029"/>
                </a:cubicBezTo>
                <a:cubicBezTo>
                  <a:pt x="15337" y="4081"/>
                  <a:pt x="15771" y="4067"/>
                  <a:pt x="16167" y="3869"/>
                </a:cubicBezTo>
                <a:cubicBezTo>
                  <a:pt x="16359" y="3773"/>
                  <a:pt x="16623" y="3661"/>
                  <a:pt x="16779" y="3513"/>
                </a:cubicBezTo>
                <a:cubicBezTo>
                  <a:pt x="16843" y="3452"/>
                  <a:pt x="16880" y="3407"/>
                  <a:pt x="16880" y="3315"/>
                </a:cubicBezTo>
                <a:cubicBezTo>
                  <a:pt x="16881" y="3080"/>
                  <a:pt x="16659" y="2887"/>
                  <a:pt x="16498" y="2749"/>
                </a:cubicBezTo>
                <a:cubicBezTo>
                  <a:pt x="16428" y="2689"/>
                  <a:pt x="16351" y="2621"/>
                  <a:pt x="16270" y="2577"/>
                </a:cubicBezTo>
                <a:cubicBezTo>
                  <a:pt x="16171" y="2523"/>
                  <a:pt x="16120" y="2547"/>
                  <a:pt x="16045" y="2623"/>
                </a:cubicBezTo>
                <a:cubicBezTo>
                  <a:pt x="16037" y="2636"/>
                  <a:pt x="16030" y="2649"/>
                  <a:pt x="16022" y="2662"/>
                </a:cubicBezTo>
              </a:path>
              <a:path w="22303" h="6726" extrusionOk="0">
                <a:moveTo>
                  <a:pt x="16338" y="3282"/>
                </a:moveTo>
                <a:cubicBezTo>
                  <a:pt x="16325" y="3265"/>
                  <a:pt x="16310" y="3248"/>
                  <a:pt x="16296" y="3230"/>
                </a:cubicBezTo>
                <a:cubicBezTo>
                  <a:pt x="16282" y="3213"/>
                  <a:pt x="16270" y="3192"/>
                  <a:pt x="16273" y="3169"/>
                </a:cubicBezTo>
                <a:cubicBezTo>
                  <a:pt x="16278" y="3132"/>
                  <a:pt x="16318" y="3109"/>
                  <a:pt x="16349" y="3098"/>
                </a:cubicBezTo>
                <a:cubicBezTo>
                  <a:pt x="16375" y="3089"/>
                  <a:pt x="16417" y="3079"/>
                  <a:pt x="16438" y="3104"/>
                </a:cubicBezTo>
                <a:cubicBezTo>
                  <a:pt x="16466" y="3137"/>
                  <a:pt x="16444" y="3199"/>
                  <a:pt x="16431" y="3232"/>
                </a:cubicBezTo>
                <a:cubicBezTo>
                  <a:pt x="16404" y="3300"/>
                  <a:pt x="16360" y="3357"/>
                  <a:pt x="16317" y="3415"/>
                </a:cubicBezTo>
                <a:cubicBezTo>
                  <a:pt x="16295" y="3444"/>
                  <a:pt x="16239" y="3504"/>
                  <a:pt x="16245" y="3545"/>
                </a:cubicBezTo>
                <a:cubicBezTo>
                  <a:pt x="16249" y="3571"/>
                  <a:pt x="16264" y="3575"/>
                  <a:pt x="16289" y="3577"/>
                </a:cubicBezTo>
                <a:cubicBezTo>
                  <a:pt x="16350" y="3583"/>
                  <a:pt x="16409" y="3571"/>
                  <a:pt x="16468" y="3558"/>
                </a:cubicBezTo>
                <a:cubicBezTo>
                  <a:pt x="16509" y="3549"/>
                  <a:pt x="16593" y="3541"/>
                  <a:pt x="16608" y="3490"/>
                </a:cubicBezTo>
                <a:cubicBezTo>
                  <a:pt x="16603" y="3472"/>
                  <a:pt x="16598" y="3466"/>
                  <a:pt x="16580" y="3464"/>
                </a:cubicBezTo>
              </a:path>
              <a:path w="22303" h="6726" extrusionOk="0">
                <a:moveTo>
                  <a:pt x="17129" y="3528"/>
                </a:moveTo>
                <a:cubicBezTo>
                  <a:pt x="17082" y="3508"/>
                  <a:pt x="17034" y="3490"/>
                  <a:pt x="16987" y="3472"/>
                </a:cubicBezTo>
                <a:cubicBezTo>
                  <a:pt x="17160" y="3460"/>
                  <a:pt x="17332" y="3447"/>
                  <a:pt x="17505" y="3432"/>
                </a:cubicBezTo>
                <a:cubicBezTo>
                  <a:pt x="18206" y="3370"/>
                  <a:pt x="18912" y="3352"/>
                  <a:pt x="19611" y="3275"/>
                </a:cubicBezTo>
                <a:cubicBezTo>
                  <a:pt x="19658" y="3270"/>
                  <a:pt x="19696" y="3261"/>
                  <a:pt x="19739" y="3251"/>
                </a:cubicBezTo>
                <a:cubicBezTo>
                  <a:pt x="19636" y="3229"/>
                  <a:pt x="19529" y="3218"/>
                  <a:pt x="19427" y="3190"/>
                </a:cubicBezTo>
                <a:cubicBezTo>
                  <a:pt x="19373" y="3175"/>
                  <a:pt x="19325" y="3154"/>
                  <a:pt x="19274" y="3132"/>
                </a:cubicBezTo>
              </a:path>
              <a:path w="22303" h="6726" extrusionOk="0">
                <a:moveTo>
                  <a:pt x="19178" y="2984"/>
                </a:moveTo>
                <a:cubicBezTo>
                  <a:pt x="19176" y="2974"/>
                  <a:pt x="19174" y="2964"/>
                  <a:pt x="19172" y="2954"/>
                </a:cubicBezTo>
                <a:cubicBezTo>
                  <a:pt x="19171" y="2951"/>
                  <a:pt x="19172" y="2958"/>
                  <a:pt x="19172" y="2955"/>
                </a:cubicBezTo>
                <a:cubicBezTo>
                  <a:pt x="19200" y="2986"/>
                  <a:pt x="19228" y="3012"/>
                  <a:pt x="19263" y="3037"/>
                </a:cubicBezTo>
                <a:cubicBezTo>
                  <a:pt x="19371" y="3115"/>
                  <a:pt x="19532" y="3163"/>
                  <a:pt x="19622" y="3262"/>
                </a:cubicBezTo>
                <a:cubicBezTo>
                  <a:pt x="19662" y="3306"/>
                  <a:pt x="19628" y="3350"/>
                  <a:pt x="19589" y="3378"/>
                </a:cubicBezTo>
                <a:cubicBezTo>
                  <a:pt x="19515" y="3432"/>
                  <a:pt x="19426" y="3462"/>
                  <a:pt x="19345" y="3503"/>
                </a:cubicBezTo>
                <a:cubicBezTo>
                  <a:pt x="19292" y="3530"/>
                  <a:pt x="19290" y="3532"/>
                  <a:pt x="19292" y="3553"/>
                </a:cubicBezTo>
              </a:path>
              <a:path w="22303" h="6726" extrusionOk="0">
                <a:moveTo>
                  <a:pt x="20236" y="3027"/>
                </a:moveTo>
                <a:cubicBezTo>
                  <a:pt x="20236" y="3000"/>
                  <a:pt x="20242" y="2961"/>
                  <a:pt x="20236" y="2936"/>
                </a:cubicBezTo>
                <a:cubicBezTo>
                  <a:pt x="20234" y="2935"/>
                  <a:pt x="20232" y="2934"/>
                  <a:pt x="20230" y="2933"/>
                </a:cubicBezTo>
                <a:cubicBezTo>
                  <a:pt x="20188" y="2990"/>
                  <a:pt x="20166" y="3047"/>
                  <a:pt x="20157" y="3118"/>
                </a:cubicBezTo>
                <a:cubicBezTo>
                  <a:pt x="20149" y="3179"/>
                  <a:pt x="20143" y="3251"/>
                  <a:pt x="20159" y="3311"/>
                </a:cubicBezTo>
                <a:cubicBezTo>
                  <a:pt x="20175" y="3371"/>
                  <a:pt x="20222" y="3390"/>
                  <a:pt x="20278" y="3397"/>
                </a:cubicBezTo>
                <a:cubicBezTo>
                  <a:pt x="20365" y="3408"/>
                  <a:pt x="20452" y="3391"/>
                  <a:pt x="20533" y="3361"/>
                </a:cubicBezTo>
                <a:cubicBezTo>
                  <a:pt x="20619" y="3329"/>
                  <a:pt x="20723" y="3275"/>
                  <a:pt x="20767" y="3189"/>
                </a:cubicBezTo>
                <a:cubicBezTo>
                  <a:pt x="20787" y="3150"/>
                  <a:pt x="20778" y="3108"/>
                  <a:pt x="20740" y="3087"/>
                </a:cubicBezTo>
                <a:cubicBezTo>
                  <a:pt x="20679" y="3053"/>
                  <a:pt x="20593" y="3065"/>
                  <a:pt x="20533" y="3094"/>
                </a:cubicBezTo>
                <a:cubicBezTo>
                  <a:pt x="20492" y="3114"/>
                  <a:pt x="20458" y="3153"/>
                  <a:pt x="20457" y="3201"/>
                </a:cubicBezTo>
                <a:cubicBezTo>
                  <a:pt x="20456" y="3253"/>
                  <a:pt x="20492" y="3287"/>
                  <a:pt x="20536" y="3307"/>
                </a:cubicBezTo>
                <a:cubicBezTo>
                  <a:pt x="20608" y="3339"/>
                  <a:pt x="20740" y="3359"/>
                  <a:pt x="20813" y="3318"/>
                </a:cubicBezTo>
                <a:cubicBezTo>
                  <a:pt x="20853" y="3295"/>
                  <a:pt x="20855" y="3237"/>
                  <a:pt x="20847" y="3197"/>
                </a:cubicBezTo>
                <a:cubicBezTo>
                  <a:pt x="20838" y="3153"/>
                  <a:pt x="20814" y="3118"/>
                  <a:pt x="20773" y="3101"/>
                </a:cubicBezTo>
                <a:cubicBezTo>
                  <a:pt x="20754" y="3093"/>
                  <a:pt x="20743" y="3095"/>
                  <a:pt x="20724" y="3094"/>
                </a:cubicBezTo>
                <a:cubicBezTo>
                  <a:pt x="20768" y="3111"/>
                  <a:pt x="20809" y="3118"/>
                  <a:pt x="20859" y="3122"/>
                </a:cubicBezTo>
                <a:cubicBezTo>
                  <a:pt x="20885" y="3124"/>
                  <a:pt x="20910" y="3125"/>
                  <a:pt x="20936" y="3127"/>
                </a:cubicBezTo>
              </a:path>
              <a:path w="22303" h="6726" extrusionOk="0">
                <a:moveTo>
                  <a:pt x="21342" y="3079"/>
                </a:moveTo>
                <a:cubicBezTo>
                  <a:pt x="21382" y="3041"/>
                  <a:pt x="21396" y="3026"/>
                  <a:pt x="21406" y="2976"/>
                </a:cubicBezTo>
                <a:cubicBezTo>
                  <a:pt x="21382" y="2978"/>
                  <a:pt x="21373" y="2966"/>
                  <a:pt x="21341" y="2980"/>
                </a:cubicBezTo>
                <a:cubicBezTo>
                  <a:pt x="21243" y="3023"/>
                  <a:pt x="21153" y="3158"/>
                  <a:pt x="21180" y="3266"/>
                </a:cubicBezTo>
                <a:cubicBezTo>
                  <a:pt x="21201" y="3351"/>
                  <a:pt x="21289" y="3375"/>
                  <a:pt x="21365" y="3389"/>
                </a:cubicBezTo>
                <a:cubicBezTo>
                  <a:pt x="21506" y="3415"/>
                  <a:pt x="21674" y="3417"/>
                  <a:pt x="21809" y="3366"/>
                </a:cubicBezTo>
                <a:cubicBezTo>
                  <a:pt x="21890" y="3336"/>
                  <a:pt x="21986" y="3267"/>
                  <a:pt x="21994" y="3172"/>
                </a:cubicBezTo>
                <a:cubicBezTo>
                  <a:pt x="22000" y="3106"/>
                  <a:pt x="21932" y="3074"/>
                  <a:pt x="21877" y="3064"/>
                </a:cubicBezTo>
                <a:cubicBezTo>
                  <a:pt x="21822" y="3054"/>
                  <a:pt x="21771" y="3067"/>
                  <a:pt x="21727" y="3101"/>
                </a:cubicBezTo>
                <a:cubicBezTo>
                  <a:pt x="21695" y="3125"/>
                  <a:pt x="21671" y="3164"/>
                  <a:pt x="21666" y="3204"/>
                </a:cubicBezTo>
                <a:cubicBezTo>
                  <a:pt x="21665" y="3221"/>
                  <a:pt x="21664" y="3227"/>
                  <a:pt x="21672" y="3236"/>
                </a:cubicBezTo>
                <a:cubicBezTo>
                  <a:pt x="21727" y="3244"/>
                  <a:pt x="21767" y="3248"/>
                  <a:pt x="21812" y="3202"/>
                </a:cubicBezTo>
                <a:cubicBezTo>
                  <a:pt x="21832" y="3181"/>
                  <a:pt x="21830" y="3164"/>
                  <a:pt x="21842" y="3140"/>
                </a:cubicBezTo>
                <a:cubicBezTo>
                  <a:pt x="21843" y="3139"/>
                  <a:pt x="21844" y="3138"/>
                  <a:pt x="21845" y="3137"/>
                </a:cubicBezTo>
                <a:cubicBezTo>
                  <a:pt x="21850" y="3151"/>
                  <a:pt x="21854" y="3170"/>
                  <a:pt x="21860" y="3184"/>
                </a:cubicBezTo>
                <a:cubicBezTo>
                  <a:pt x="21899" y="3272"/>
                  <a:pt x="21990" y="3294"/>
                  <a:pt x="22082" y="3291"/>
                </a:cubicBezTo>
                <a:cubicBezTo>
                  <a:pt x="22184" y="3287"/>
                  <a:pt x="22232" y="3211"/>
                  <a:pt x="22261" y="3122"/>
                </a:cubicBezTo>
                <a:cubicBezTo>
                  <a:pt x="22310" y="2971"/>
                  <a:pt x="22308" y="2795"/>
                  <a:pt x="22302" y="2637"/>
                </a:cubicBezTo>
                <a:cubicBezTo>
                  <a:pt x="22301" y="2631"/>
                  <a:pt x="22300" y="2626"/>
                  <a:pt x="22299" y="2620"/>
                </a:cubicBezTo>
                <a:cubicBezTo>
                  <a:pt x="22270" y="2640"/>
                  <a:pt x="22241" y="2653"/>
                  <a:pt x="22211" y="2694"/>
                </a:cubicBezTo>
                <a:cubicBezTo>
                  <a:pt x="22093" y="2857"/>
                  <a:pt x="22075" y="3060"/>
                  <a:pt x="22088" y="3254"/>
                </a:cubicBezTo>
                <a:cubicBezTo>
                  <a:pt x="22094" y="3346"/>
                  <a:pt x="22106" y="3437"/>
                  <a:pt x="22123" y="3528"/>
                </a:cubicBezTo>
              </a:path>
              <a:path w="22303" h="6726" extrusionOk="0">
                <a:moveTo>
                  <a:pt x="243" y="6042"/>
                </a:moveTo>
                <a:cubicBezTo>
                  <a:pt x="254" y="6032"/>
                  <a:pt x="266" y="6024"/>
                  <a:pt x="279" y="6016"/>
                </a:cubicBezTo>
                <a:cubicBezTo>
                  <a:pt x="329" y="5987"/>
                  <a:pt x="376" y="5953"/>
                  <a:pt x="426" y="5924"/>
                </a:cubicBezTo>
                <a:cubicBezTo>
                  <a:pt x="445" y="5915"/>
                  <a:pt x="464" y="5905"/>
                  <a:pt x="483" y="5896"/>
                </a:cubicBezTo>
              </a:path>
              <a:path w="22303" h="6726" extrusionOk="0">
                <a:moveTo>
                  <a:pt x="307" y="6177"/>
                </a:moveTo>
                <a:cubicBezTo>
                  <a:pt x="319" y="6175"/>
                  <a:pt x="332" y="6174"/>
                  <a:pt x="344" y="6170"/>
                </a:cubicBezTo>
                <a:cubicBezTo>
                  <a:pt x="423" y="6145"/>
                  <a:pt x="493" y="6108"/>
                  <a:pt x="567" y="6073"/>
                </a:cubicBezTo>
                <a:cubicBezTo>
                  <a:pt x="625" y="6045"/>
                  <a:pt x="684" y="6020"/>
                  <a:pt x="738" y="5986"/>
                </a:cubicBezTo>
                <a:cubicBezTo>
                  <a:pt x="745" y="5982"/>
                  <a:pt x="767" y="5971"/>
                  <a:pt x="765" y="5960"/>
                </a:cubicBezTo>
                <a:cubicBezTo>
                  <a:pt x="764" y="5957"/>
                  <a:pt x="754" y="5961"/>
                  <a:pt x="753" y="5960"/>
                </a:cubicBezTo>
              </a:path>
              <a:path w="22303" h="6726" extrusionOk="0">
                <a:moveTo>
                  <a:pt x="6694" y="5785"/>
                </a:moveTo>
                <a:cubicBezTo>
                  <a:pt x="6672" y="5768"/>
                  <a:pt x="6651" y="5752"/>
                  <a:pt x="6628" y="5736"/>
                </a:cubicBezTo>
                <a:cubicBezTo>
                  <a:pt x="6626" y="5735"/>
                  <a:pt x="6625" y="5734"/>
                  <a:pt x="6623" y="5733"/>
                </a:cubicBezTo>
                <a:cubicBezTo>
                  <a:pt x="6634" y="5754"/>
                  <a:pt x="6645" y="5775"/>
                  <a:pt x="6655" y="5797"/>
                </a:cubicBezTo>
                <a:cubicBezTo>
                  <a:pt x="6694" y="5885"/>
                  <a:pt x="6715" y="5979"/>
                  <a:pt x="6732" y="6074"/>
                </a:cubicBezTo>
                <a:cubicBezTo>
                  <a:pt x="6738" y="6107"/>
                  <a:pt x="6741" y="6141"/>
                  <a:pt x="6748" y="6173"/>
                </a:cubicBezTo>
                <a:cubicBezTo>
                  <a:pt x="6749" y="6178"/>
                  <a:pt x="6749" y="6179"/>
                  <a:pt x="6751" y="6181"/>
                </a:cubicBezTo>
                <a:cubicBezTo>
                  <a:pt x="6753" y="6135"/>
                  <a:pt x="6753" y="6088"/>
                  <a:pt x="6753" y="6041"/>
                </a:cubicBezTo>
                <a:cubicBezTo>
                  <a:pt x="6753" y="5904"/>
                  <a:pt x="6752" y="5759"/>
                  <a:pt x="6799" y="5629"/>
                </a:cubicBezTo>
                <a:cubicBezTo>
                  <a:pt x="6816" y="5583"/>
                  <a:pt x="6842" y="5533"/>
                  <a:pt x="6884" y="5505"/>
                </a:cubicBezTo>
                <a:cubicBezTo>
                  <a:pt x="6964" y="5453"/>
                  <a:pt x="7072" y="5481"/>
                  <a:pt x="7147" y="5526"/>
                </a:cubicBezTo>
                <a:cubicBezTo>
                  <a:pt x="7256" y="5591"/>
                  <a:pt x="7338" y="5723"/>
                  <a:pt x="7367" y="5845"/>
                </a:cubicBezTo>
                <a:cubicBezTo>
                  <a:pt x="7378" y="5891"/>
                  <a:pt x="7384" y="5951"/>
                  <a:pt x="7377" y="5998"/>
                </a:cubicBezTo>
                <a:cubicBezTo>
                  <a:pt x="7370" y="6041"/>
                  <a:pt x="7347" y="6048"/>
                  <a:pt x="7310" y="6062"/>
                </a:cubicBezTo>
              </a:path>
              <a:path w="22303" h="6726" extrusionOk="0">
                <a:moveTo>
                  <a:pt x="6702" y="6010"/>
                </a:moveTo>
                <a:cubicBezTo>
                  <a:pt x="6716" y="5985"/>
                  <a:pt x="6714" y="5971"/>
                  <a:pt x="6745" y="5950"/>
                </a:cubicBezTo>
                <a:cubicBezTo>
                  <a:pt x="6833" y="5891"/>
                  <a:pt x="6960" y="5872"/>
                  <a:pt x="7061" y="5849"/>
                </a:cubicBezTo>
                <a:cubicBezTo>
                  <a:pt x="7220" y="5813"/>
                  <a:pt x="7379" y="5782"/>
                  <a:pt x="7540" y="5755"/>
                </a:cubicBezTo>
                <a:cubicBezTo>
                  <a:pt x="7658" y="5735"/>
                  <a:pt x="7775" y="5728"/>
                  <a:pt x="7894" y="5722"/>
                </a:cubicBezTo>
              </a:path>
              <a:path w="22303" h="6726" extrusionOk="0">
                <a:moveTo>
                  <a:pt x="8168" y="5679"/>
                </a:moveTo>
                <a:cubicBezTo>
                  <a:pt x="8168" y="5663"/>
                  <a:pt x="8162" y="5640"/>
                  <a:pt x="8172" y="5627"/>
                </a:cubicBezTo>
                <a:cubicBezTo>
                  <a:pt x="8193" y="5598"/>
                  <a:pt x="8251" y="5589"/>
                  <a:pt x="8282" y="5581"/>
                </a:cubicBezTo>
                <a:cubicBezTo>
                  <a:pt x="8373" y="5557"/>
                  <a:pt x="8466" y="5537"/>
                  <a:pt x="8559" y="5523"/>
                </a:cubicBezTo>
                <a:cubicBezTo>
                  <a:pt x="8594" y="5518"/>
                  <a:pt x="8630" y="5514"/>
                  <a:pt x="8665" y="5509"/>
                </a:cubicBezTo>
                <a:cubicBezTo>
                  <a:pt x="8668" y="5509"/>
                  <a:pt x="8669" y="5509"/>
                  <a:pt x="8671" y="5508"/>
                </a:cubicBezTo>
                <a:cubicBezTo>
                  <a:pt x="8660" y="5505"/>
                  <a:pt x="8648" y="5502"/>
                  <a:pt x="8636" y="5501"/>
                </a:cubicBezTo>
                <a:cubicBezTo>
                  <a:pt x="8616" y="5499"/>
                  <a:pt x="8594" y="5498"/>
                  <a:pt x="8574" y="5497"/>
                </a:cubicBezTo>
                <a:cubicBezTo>
                  <a:pt x="8568" y="5497"/>
                  <a:pt x="8563" y="5497"/>
                  <a:pt x="8557" y="5497"/>
                </a:cubicBezTo>
                <a:cubicBezTo>
                  <a:pt x="8561" y="5510"/>
                  <a:pt x="8562" y="5517"/>
                  <a:pt x="8570" y="5530"/>
                </a:cubicBezTo>
                <a:cubicBezTo>
                  <a:pt x="8590" y="5561"/>
                  <a:pt x="8619" y="5585"/>
                  <a:pt x="8648" y="5607"/>
                </a:cubicBezTo>
                <a:cubicBezTo>
                  <a:pt x="8667" y="5622"/>
                  <a:pt x="8701" y="5639"/>
                  <a:pt x="8710" y="5664"/>
                </a:cubicBezTo>
                <a:cubicBezTo>
                  <a:pt x="8713" y="5673"/>
                  <a:pt x="8714" y="5676"/>
                  <a:pt x="8713" y="5682"/>
                </a:cubicBezTo>
                <a:cubicBezTo>
                  <a:pt x="8675" y="5693"/>
                  <a:pt x="8627" y="5705"/>
                  <a:pt x="8585" y="5714"/>
                </a:cubicBezTo>
              </a:path>
              <a:path w="22303" h="6726" extrusionOk="0">
                <a:moveTo>
                  <a:pt x="7978" y="5587"/>
                </a:moveTo>
                <a:cubicBezTo>
                  <a:pt x="7977" y="5576"/>
                  <a:pt x="7975" y="5566"/>
                  <a:pt x="7975" y="5555"/>
                </a:cubicBezTo>
                <a:cubicBezTo>
                  <a:pt x="7975" y="5553"/>
                  <a:pt x="7975" y="5552"/>
                  <a:pt x="7975" y="5550"/>
                </a:cubicBezTo>
                <a:cubicBezTo>
                  <a:pt x="7916" y="5555"/>
                  <a:pt x="7864" y="5578"/>
                  <a:pt x="7816" y="5612"/>
                </a:cubicBezTo>
                <a:cubicBezTo>
                  <a:pt x="7778" y="5639"/>
                  <a:pt x="7738" y="5670"/>
                  <a:pt x="7719" y="5714"/>
                </a:cubicBezTo>
                <a:cubicBezTo>
                  <a:pt x="7709" y="5739"/>
                  <a:pt x="7709" y="5764"/>
                  <a:pt x="7722" y="5787"/>
                </a:cubicBezTo>
                <a:cubicBezTo>
                  <a:pt x="7736" y="5812"/>
                  <a:pt x="7771" y="5820"/>
                  <a:pt x="7796" y="5828"/>
                </a:cubicBezTo>
                <a:cubicBezTo>
                  <a:pt x="7829" y="5839"/>
                  <a:pt x="7866" y="5845"/>
                  <a:pt x="7901" y="5849"/>
                </a:cubicBezTo>
                <a:cubicBezTo>
                  <a:pt x="7929" y="5852"/>
                  <a:pt x="7955" y="5854"/>
                  <a:pt x="7982" y="5860"/>
                </a:cubicBezTo>
                <a:cubicBezTo>
                  <a:pt x="7981" y="5866"/>
                  <a:pt x="7984" y="5875"/>
                  <a:pt x="7981" y="5882"/>
                </a:cubicBezTo>
                <a:cubicBezTo>
                  <a:pt x="7978" y="5889"/>
                  <a:pt x="7970" y="5895"/>
                  <a:pt x="7966" y="5902"/>
                </a:cubicBezTo>
              </a:path>
              <a:path w="22303" h="6726" extrusionOk="0">
                <a:moveTo>
                  <a:pt x="7901" y="5769"/>
                </a:moveTo>
                <a:cubicBezTo>
                  <a:pt x="7905" y="5763"/>
                  <a:pt x="7892" y="5760"/>
                  <a:pt x="7907" y="5749"/>
                </a:cubicBezTo>
                <a:cubicBezTo>
                  <a:pt x="7948" y="5719"/>
                  <a:pt x="8034" y="5719"/>
                  <a:pt x="8080" y="5712"/>
                </a:cubicBezTo>
                <a:cubicBezTo>
                  <a:pt x="8277" y="5682"/>
                  <a:pt x="8474" y="5660"/>
                  <a:pt x="8672" y="5646"/>
                </a:cubicBezTo>
                <a:cubicBezTo>
                  <a:pt x="8713" y="5643"/>
                  <a:pt x="8756" y="5643"/>
                  <a:pt x="8796" y="5630"/>
                </a:cubicBezTo>
                <a:cubicBezTo>
                  <a:pt x="8811" y="5625"/>
                  <a:pt x="8819" y="5621"/>
                  <a:pt x="8830" y="5611"/>
                </a:cubicBezTo>
                <a:cubicBezTo>
                  <a:pt x="8830" y="5608"/>
                  <a:pt x="8830" y="5606"/>
                  <a:pt x="8830" y="5604"/>
                </a:cubicBezTo>
                <a:cubicBezTo>
                  <a:pt x="8812" y="5593"/>
                  <a:pt x="8802" y="5586"/>
                  <a:pt x="8780" y="5579"/>
                </a:cubicBezTo>
                <a:cubicBezTo>
                  <a:pt x="8696" y="5553"/>
                  <a:pt x="8607" y="5550"/>
                  <a:pt x="8523" y="5526"/>
                </a:cubicBezTo>
                <a:cubicBezTo>
                  <a:pt x="8500" y="5520"/>
                  <a:pt x="8485" y="5508"/>
                  <a:pt x="8466" y="5497"/>
                </a:cubicBezTo>
                <a:cubicBezTo>
                  <a:pt x="8466" y="5497"/>
                  <a:pt x="8473" y="5493"/>
                  <a:pt x="8478" y="5493"/>
                </a:cubicBezTo>
                <a:cubicBezTo>
                  <a:pt x="8511" y="5492"/>
                  <a:pt x="8542" y="5494"/>
                  <a:pt x="8573" y="5505"/>
                </a:cubicBezTo>
                <a:cubicBezTo>
                  <a:pt x="8653" y="5532"/>
                  <a:pt x="8735" y="5584"/>
                  <a:pt x="8808" y="5626"/>
                </a:cubicBezTo>
                <a:cubicBezTo>
                  <a:pt x="8821" y="5634"/>
                  <a:pt x="8835" y="5644"/>
                  <a:pt x="8847" y="5652"/>
                </a:cubicBezTo>
                <a:cubicBezTo>
                  <a:pt x="8835" y="5666"/>
                  <a:pt x="8827" y="5676"/>
                  <a:pt x="8808" y="5689"/>
                </a:cubicBezTo>
                <a:cubicBezTo>
                  <a:pt x="8749" y="5729"/>
                  <a:pt x="8694" y="5770"/>
                  <a:pt x="8639" y="5817"/>
                </a:cubicBezTo>
              </a:path>
              <a:path w="22303" h="6726" extrusionOk="0">
                <a:moveTo>
                  <a:pt x="9297" y="5379"/>
                </a:moveTo>
                <a:cubicBezTo>
                  <a:pt x="9280" y="5379"/>
                  <a:pt x="9263" y="5379"/>
                  <a:pt x="9246" y="5379"/>
                </a:cubicBezTo>
                <a:cubicBezTo>
                  <a:pt x="9244" y="5379"/>
                  <a:pt x="9224" y="5379"/>
                  <a:pt x="9232" y="5379"/>
                </a:cubicBezTo>
                <a:cubicBezTo>
                  <a:pt x="9263" y="5379"/>
                  <a:pt x="9293" y="5376"/>
                  <a:pt x="9324" y="5373"/>
                </a:cubicBezTo>
                <a:cubicBezTo>
                  <a:pt x="9405" y="5365"/>
                  <a:pt x="9485" y="5353"/>
                  <a:pt x="9565" y="5338"/>
                </a:cubicBezTo>
                <a:cubicBezTo>
                  <a:pt x="9647" y="5322"/>
                  <a:pt x="9727" y="5304"/>
                  <a:pt x="9806" y="5276"/>
                </a:cubicBezTo>
                <a:cubicBezTo>
                  <a:pt x="9817" y="5272"/>
                  <a:pt x="9826" y="5266"/>
                  <a:pt x="9836" y="5262"/>
                </a:cubicBezTo>
                <a:cubicBezTo>
                  <a:pt x="9820" y="5262"/>
                  <a:pt x="9805" y="5260"/>
                  <a:pt x="9789" y="5263"/>
                </a:cubicBezTo>
                <a:cubicBezTo>
                  <a:pt x="9745" y="5271"/>
                  <a:pt x="9708" y="5295"/>
                  <a:pt x="9678" y="5327"/>
                </a:cubicBezTo>
                <a:cubicBezTo>
                  <a:pt x="9636" y="5371"/>
                  <a:pt x="9609" y="5433"/>
                  <a:pt x="9586" y="5488"/>
                </a:cubicBezTo>
                <a:cubicBezTo>
                  <a:pt x="9561" y="5549"/>
                  <a:pt x="9539" y="5610"/>
                  <a:pt x="9514" y="5671"/>
                </a:cubicBezTo>
                <a:cubicBezTo>
                  <a:pt x="9501" y="5703"/>
                  <a:pt x="9492" y="5737"/>
                  <a:pt x="9478" y="5768"/>
                </a:cubicBezTo>
                <a:cubicBezTo>
                  <a:pt x="9478" y="5766"/>
                  <a:pt x="9478" y="5764"/>
                  <a:pt x="9478" y="5762"/>
                </a:cubicBezTo>
                <a:cubicBezTo>
                  <a:pt x="9482" y="5735"/>
                  <a:pt x="9481" y="5711"/>
                  <a:pt x="9506" y="5691"/>
                </a:cubicBezTo>
                <a:cubicBezTo>
                  <a:pt x="9539" y="5664"/>
                  <a:pt x="9584" y="5664"/>
                  <a:pt x="9625" y="5665"/>
                </a:cubicBezTo>
                <a:cubicBezTo>
                  <a:pt x="9662" y="5666"/>
                  <a:pt x="9700" y="5673"/>
                  <a:pt x="9734" y="5687"/>
                </a:cubicBezTo>
                <a:cubicBezTo>
                  <a:pt x="9760" y="5697"/>
                  <a:pt x="9786" y="5724"/>
                  <a:pt x="9813" y="5728"/>
                </a:cubicBezTo>
                <a:cubicBezTo>
                  <a:pt x="9843" y="5733"/>
                  <a:pt x="9867" y="5724"/>
                  <a:pt x="9890" y="5703"/>
                </a:cubicBezTo>
                <a:cubicBezTo>
                  <a:pt x="9915" y="5681"/>
                  <a:pt x="9928" y="5651"/>
                  <a:pt x="9944" y="5622"/>
                </a:cubicBezTo>
              </a:path>
              <a:path w="22303" h="6726" extrusionOk="0">
                <a:moveTo>
                  <a:pt x="7114" y="1446"/>
                </a:moveTo>
                <a:cubicBezTo>
                  <a:pt x="7109" y="1446"/>
                  <a:pt x="7108" y="1430"/>
                  <a:pt x="7108" y="1435"/>
                </a:cubicBezTo>
                <a:cubicBezTo>
                  <a:pt x="7107" y="1452"/>
                  <a:pt x="7109" y="1465"/>
                  <a:pt x="7123" y="1480"/>
                </a:cubicBezTo>
                <a:cubicBezTo>
                  <a:pt x="7166" y="1528"/>
                  <a:pt x="7225" y="1552"/>
                  <a:pt x="7284" y="1573"/>
                </a:cubicBezTo>
                <a:cubicBezTo>
                  <a:pt x="7357" y="1599"/>
                  <a:pt x="7433" y="1612"/>
                  <a:pt x="7508" y="1630"/>
                </a:cubicBezTo>
                <a:cubicBezTo>
                  <a:pt x="7542" y="1638"/>
                  <a:pt x="7559" y="1642"/>
                  <a:pt x="7582" y="1665"/>
                </a:cubicBezTo>
                <a:cubicBezTo>
                  <a:pt x="7565" y="1716"/>
                  <a:pt x="7520" y="1739"/>
                  <a:pt x="7478" y="1771"/>
                </a:cubicBezTo>
                <a:cubicBezTo>
                  <a:pt x="7372" y="1850"/>
                  <a:pt x="7276" y="1934"/>
                  <a:pt x="7180" y="2025"/>
                </a:cubicBezTo>
              </a:path>
              <a:path w="22303" h="6726" extrusionOk="0">
                <a:moveTo>
                  <a:pt x="10638" y="1682"/>
                </a:moveTo>
                <a:cubicBezTo>
                  <a:pt x="10654" y="1683"/>
                  <a:pt x="10648" y="1663"/>
                  <a:pt x="10664" y="1665"/>
                </a:cubicBezTo>
                <a:cubicBezTo>
                  <a:pt x="10876" y="1690"/>
                  <a:pt x="11099" y="1791"/>
                  <a:pt x="11302" y="1853"/>
                </a:cubicBezTo>
                <a:cubicBezTo>
                  <a:pt x="11786" y="2001"/>
                  <a:pt x="12283" y="2119"/>
                  <a:pt x="12758" y="2293"/>
                </a:cubicBezTo>
                <a:cubicBezTo>
                  <a:pt x="13059" y="2403"/>
                  <a:pt x="13364" y="2508"/>
                  <a:pt x="13664" y="2620"/>
                </a:cubicBezTo>
                <a:cubicBezTo>
                  <a:pt x="13702" y="2634"/>
                  <a:pt x="13737" y="2665"/>
                  <a:pt x="13768" y="2679"/>
                </a:cubicBezTo>
                <a:cubicBezTo>
                  <a:pt x="13775" y="2682"/>
                  <a:pt x="13770" y="2690"/>
                  <a:pt x="13780" y="2694"/>
                </a:cubicBezTo>
                <a:cubicBezTo>
                  <a:pt x="13830" y="2716"/>
                  <a:pt x="13891" y="2729"/>
                  <a:pt x="13943" y="2751"/>
                </a:cubicBezTo>
                <a:cubicBezTo>
                  <a:pt x="14063" y="2802"/>
                  <a:pt x="14161" y="2869"/>
                  <a:pt x="14271" y="2934"/>
                </a:cubicBezTo>
                <a:cubicBezTo>
                  <a:pt x="14361" y="2987"/>
                  <a:pt x="14463" y="3023"/>
                  <a:pt x="14560" y="3055"/>
                </a:cubicBezTo>
                <a:cubicBezTo>
                  <a:pt x="14594" y="3066"/>
                  <a:pt x="14628" y="3081"/>
                  <a:pt x="14664" y="3089"/>
                </a:cubicBezTo>
                <a:cubicBezTo>
                  <a:pt x="14682" y="3091"/>
                  <a:pt x="14686" y="3092"/>
                  <a:pt x="14697" y="3089"/>
                </a:cubicBezTo>
              </a:path>
              <a:path w="22303" h="6726" extrusionOk="0">
                <a:moveTo>
                  <a:pt x="11131" y="1387"/>
                </a:moveTo>
                <a:cubicBezTo>
                  <a:pt x="11181" y="1382"/>
                  <a:pt x="11231" y="1376"/>
                  <a:pt x="11280" y="1384"/>
                </a:cubicBezTo>
                <a:cubicBezTo>
                  <a:pt x="11283" y="1385"/>
                  <a:pt x="11287" y="1387"/>
                  <a:pt x="11290" y="1388"/>
                </a:cubicBezTo>
                <a:cubicBezTo>
                  <a:pt x="11282" y="1400"/>
                  <a:pt x="11295" y="1403"/>
                  <a:pt x="11261" y="1417"/>
                </a:cubicBezTo>
                <a:cubicBezTo>
                  <a:pt x="11176" y="1452"/>
                  <a:pt x="11078" y="1465"/>
                  <a:pt x="10990" y="1488"/>
                </a:cubicBezTo>
                <a:cubicBezTo>
                  <a:pt x="10854" y="1523"/>
                  <a:pt x="10720" y="1564"/>
                  <a:pt x="10587" y="1608"/>
                </a:cubicBezTo>
                <a:cubicBezTo>
                  <a:pt x="10517" y="1631"/>
                  <a:pt x="10446" y="1656"/>
                  <a:pt x="10382" y="1689"/>
                </a:cubicBezTo>
                <a:cubicBezTo>
                  <a:pt x="10388" y="1691"/>
                  <a:pt x="10400" y="1698"/>
                  <a:pt x="10408" y="1700"/>
                </a:cubicBezTo>
                <a:cubicBezTo>
                  <a:pt x="10497" y="1726"/>
                  <a:pt x="10591" y="1744"/>
                  <a:pt x="10675" y="1785"/>
                </a:cubicBezTo>
                <a:cubicBezTo>
                  <a:pt x="10739" y="1816"/>
                  <a:pt x="10792" y="1859"/>
                  <a:pt x="10840" y="1910"/>
                </a:cubicBezTo>
                <a:cubicBezTo>
                  <a:pt x="10881" y="1954"/>
                  <a:pt x="10918" y="2003"/>
                  <a:pt x="10962" y="2044"/>
                </a:cubicBezTo>
                <a:cubicBezTo>
                  <a:pt x="10986" y="2066"/>
                  <a:pt x="11011" y="2086"/>
                  <a:pt x="11033" y="2110"/>
                </a:cubicBezTo>
                <a:cubicBezTo>
                  <a:pt x="11035" y="2113"/>
                  <a:pt x="11036" y="2113"/>
                  <a:pt x="11036" y="2115"/>
                </a:cubicBezTo>
                <a:cubicBezTo>
                  <a:pt x="11042" y="2099"/>
                  <a:pt x="11054" y="2080"/>
                  <a:pt x="11052" y="2065"/>
                </a:cubicBezTo>
                <a:cubicBezTo>
                  <a:pt x="11047" y="2052"/>
                  <a:pt x="11044" y="2046"/>
                  <a:pt x="11036" y="2039"/>
                </a:cubicBezTo>
              </a:path>
              <a:path w="22303" h="6726" extrusionOk="0">
                <a:moveTo>
                  <a:pt x="7293" y="4132"/>
                </a:moveTo>
                <a:cubicBezTo>
                  <a:pt x="7144" y="4099"/>
                  <a:pt x="7027" y="4083"/>
                  <a:pt x="6882" y="4147"/>
                </a:cubicBezTo>
                <a:cubicBezTo>
                  <a:pt x="6782" y="4191"/>
                  <a:pt x="6691" y="4257"/>
                  <a:pt x="6617" y="4337"/>
                </a:cubicBezTo>
                <a:cubicBezTo>
                  <a:pt x="6574" y="4384"/>
                  <a:pt x="6517" y="4460"/>
                  <a:pt x="6543" y="4529"/>
                </a:cubicBezTo>
                <a:cubicBezTo>
                  <a:pt x="6571" y="4604"/>
                  <a:pt x="6684" y="4634"/>
                  <a:pt x="6750" y="4656"/>
                </a:cubicBezTo>
                <a:cubicBezTo>
                  <a:pt x="6875" y="4697"/>
                  <a:pt x="7021" y="4709"/>
                  <a:pt x="7132" y="4784"/>
                </a:cubicBezTo>
                <a:cubicBezTo>
                  <a:pt x="7192" y="4825"/>
                  <a:pt x="7178" y="4875"/>
                  <a:pt x="7132" y="4921"/>
                </a:cubicBezTo>
                <a:cubicBezTo>
                  <a:pt x="7063" y="4991"/>
                  <a:pt x="6920" y="5088"/>
                  <a:pt x="6817" y="5086"/>
                </a:cubicBezTo>
                <a:cubicBezTo>
                  <a:pt x="6772" y="5085"/>
                  <a:pt x="6766" y="5063"/>
                  <a:pt x="6750" y="5031"/>
                </a:cubicBezTo>
              </a:path>
              <a:path w="22303" h="6726" extrusionOk="0">
                <a:moveTo>
                  <a:pt x="7247" y="4767"/>
                </a:moveTo>
                <a:cubicBezTo>
                  <a:pt x="7261" y="4760"/>
                  <a:pt x="7276" y="4753"/>
                  <a:pt x="7290" y="4745"/>
                </a:cubicBezTo>
                <a:cubicBezTo>
                  <a:pt x="7356" y="4705"/>
                  <a:pt x="7485" y="4605"/>
                  <a:pt x="7478" y="4514"/>
                </a:cubicBezTo>
                <a:cubicBezTo>
                  <a:pt x="7475" y="4510"/>
                  <a:pt x="7472" y="4506"/>
                  <a:pt x="7469" y="4502"/>
                </a:cubicBezTo>
                <a:cubicBezTo>
                  <a:pt x="7426" y="4520"/>
                  <a:pt x="7386" y="4540"/>
                  <a:pt x="7347" y="4572"/>
                </a:cubicBezTo>
                <a:cubicBezTo>
                  <a:pt x="7297" y="4613"/>
                  <a:pt x="7241" y="4677"/>
                  <a:pt x="7239" y="4746"/>
                </a:cubicBezTo>
                <a:cubicBezTo>
                  <a:pt x="7237" y="4818"/>
                  <a:pt x="7311" y="4853"/>
                  <a:pt x="7370" y="4866"/>
                </a:cubicBezTo>
                <a:cubicBezTo>
                  <a:pt x="7477" y="4890"/>
                  <a:pt x="7593" y="4876"/>
                  <a:pt x="7695" y="4841"/>
                </a:cubicBezTo>
                <a:cubicBezTo>
                  <a:pt x="7807" y="4803"/>
                  <a:pt x="7894" y="4743"/>
                  <a:pt x="7942" y="4633"/>
                </a:cubicBezTo>
                <a:cubicBezTo>
                  <a:pt x="7972" y="4562"/>
                  <a:pt x="7970" y="4473"/>
                  <a:pt x="7907" y="4420"/>
                </a:cubicBezTo>
                <a:cubicBezTo>
                  <a:pt x="7846" y="4368"/>
                  <a:pt x="7735" y="4367"/>
                  <a:pt x="7660" y="4376"/>
                </a:cubicBezTo>
                <a:cubicBezTo>
                  <a:pt x="7620" y="4381"/>
                  <a:pt x="7611" y="4386"/>
                  <a:pt x="7590" y="4415"/>
                </a:cubicBezTo>
                <a:cubicBezTo>
                  <a:pt x="7597" y="4466"/>
                  <a:pt x="7621" y="4497"/>
                  <a:pt x="7668" y="4525"/>
                </a:cubicBezTo>
                <a:cubicBezTo>
                  <a:pt x="7747" y="4571"/>
                  <a:pt x="7844" y="4591"/>
                  <a:pt x="7931" y="4617"/>
                </a:cubicBezTo>
                <a:cubicBezTo>
                  <a:pt x="7985" y="4633"/>
                  <a:pt x="8043" y="4640"/>
                  <a:pt x="8083" y="4682"/>
                </a:cubicBezTo>
                <a:cubicBezTo>
                  <a:pt x="8083" y="4687"/>
                  <a:pt x="8083" y="4691"/>
                  <a:pt x="8083" y="4696"/>
                </a:cubicBezTo>
                <a:cubicBezTo>
                  <a:pt x="8042" y="4721"/>
                  <a:pt x="7999" y="4742"/>
                  <a:pt x="7954" y="4763"/>
                </a:cubicBezTo>
                <a:cubicBezTo>
                  <a:pt x="7914" y="4782"/>
                  <a:pt x="7824" y="4810"/>
                  <a:pt x="7808" y="4859"/>
                </a:cubicBezTo>
                <a:cubicBezTo>
                  <a:pt x="7810" y="4863"/>
                  <a:pt x="7812" y="4866"/>
                  <a:pt x="7814" y="4870"/>
                </a:cubicBezTo>
                <a:cubicBezTo>
                  <a:pt x="7904" y="4864"/>
                  <a:pt x="7964" y="4836"/>
                  <a:pt x="8046" y="4798"/>
                </a:cubicBezTo>
              </a:path>
              <a:path w="22303" h="6726" extrusionOk="0">
                <a:moveTo>
                  <a:pt x="8330" y="4108"/>
                </a:moveTo>
                <a:cubicBezTo>
                  <a:pt x="8268" y="4121"/>
                  <a:pt x="8149" y="4133"/>
                  <a:pt x="8106" y="4184"/>
                </a:cubicBezTo>
                <a:cubicBezTo>
                  <a:pt x="8077" y="4219"/>
                  <a:pt x="8110" y="4270"/>
                  <a:pt x="8134" y="4295"/>
                </a:cubicBezTo>
                <a:cubicBezTo>
                  <a:pt x="8190" y="4353"/>
                  <a:pt x="8263" y="4385"/>
                  <a:pt x="8338" y="4409"/>
                </a:cubicBezTo>
                <a:cubicBezTo>
                  <a:pt x="8406" y="4431"/>
                  <a:pt x="8488" y="4432"/>
                  <a:pt x="8552" y="4462"/>
                </a:cubicBezTo>
                <a:cubicBezTo>
                  <a:pt x="8558" y="4467"/>
                  <a:pt x="8565" y="4472"/>
                  <a:pt x="8571" y="4477"/>
                </a:cubicBezTo>
                <a:cubicBezTo>
                  <a:pt x="8565" y="4526"/>
                  <a:pt x="8520" y="4548"/>
                  <a:pt x="8478" y="4576"/>
                </a:cubicBezTo>
                <a:cubicBezTo>
                  <a:pt x="8406" y="4624"/>
                  <a:pt x="8330" y="4672"/>
                  <a:pt x="8253" y="4713"/>
                </a:cubicBezTo>
                <a:cubicBezTo>
                  <a:pt x="8218" y="4732"/>
                  <a:pt x="8243" y="4694"/>
                  <a:pt x="8246" y="4678"/>
                </a:cubicBezTo>
              </a:path>
              <a:path w="22303" h="6726" extrusionOk="0">
                <a:moveTo>
                  <a:pt x="8815" y="4304"/>
                </a:moveTo>
                <a:cubicBezTo>
                  <a:pt x="8815" y="4299"/>
                  <a:pt x="8812" y="4297"/>
                  <a:pt x="8814" y="4300"/>
                </a:cubicBezTo>
                <a:cubicBezTo>
                  <a:pt x="8827" y="4316"/>
                  <a:pt x="8830" y="4357"/>
                  <a:pt x="8835" y="4376"/>
                </a:cubicBezTo>
                <a:cubicBezTo>
                  <a:pt x="8848" y="4428"/>
                  <a:pt x="8858" y="4480"/>
                  <a:pt x="8877" y="4530"/>
                </a:cubicBezTo>
                <a:cubicBezTo>
                  <a:pt x="8883" y="4546"/>
                  <a:pt x="8897" y="4592"/>
                  <a:pt x="8910" y="4572"/>
                </a:cubicBezTo>
              </a:path>
              <a:path w="22303" h="6726" extrusionOk="0">
                <a:moveTo>
                  <a:pt x="8636" y="4054"/>
                </a:moveTo>
                <a:cubicBezTo>
                  <a:pt x="8621" y="4007"/>
                  <a:pt x="8608" y="3959"/>
                  <a:pt x="8604" y="3909"/>
                </a:cubicBezTo>
                <a:cubicBezTo>
                  <a:pt x="8601" y="3873"/>
                  <a:pt x="8606" y="3841"/>
                  <a:pt x="8648" y="3841"/>
                </a:cubicBezTo>
                <a:cubicBezTo>
                  <a:pt x="8674" y="3845"/>
                  <a:pt x="8687" y="3847"/>
                  <a:pt x="8705" y="3854"/>
                </a:cubicBezTo>
              </a:path>
              <a:path w="22303" h="6726" extrusionOk="0">
                <a:moveTo>
                  <a:pt x="9261" y="3951"/>
                </a:moveTo>
                <a:cubicBezTo>
                  <a:pt x="9203" y="3973"/>
                  <a:pt x="9154" y="4000"/>
                  <a:pt x="9115" y="4050"/>
                </a:cubicBezTo>
                <a:cubicBezTo>
                  <a:pt x="9058" y="4123"/>
                  <a:pt x="9045" y="4211"/>
                  <a:pt x="9086" y="4295"/>
                </a:cubicBezTo>
                <a:cubicBezTo>
                  <a:pt x="9119" y="4363"/>
                  <a:pt x="9177" y="4407"/>
                  <a:pt x="9249" y="4427"/>
                </a:cubicBezTo>
                <a:cubicBezTo>
                  <a:pt x="9306" y="4443"/>
                  <a:pt x="9395" y="4440"/>
                  <a:pt x="9428" y="4379"/>
                </a:cubicBezTo>
                <a:cubicBezTo>
                  <a:pt x="9466" y="4308"/>
                  <a:pt x="9388" y="4233"/>
                  <a:pt x="9335" y="4200"/>
                </a:cubicBezTo>
                <a:cubicBezTo>
                  <a:pt x="9260" y="4153"/>
                  <a:pt x="9166" y="4150"/>
                  <a:pt x="9080" y="4158"/>
                </a:cubicBezTo>
                <a:cubicBezTo>
                  <a:pt x="9035" y="4162"/>
                  <a:pt x="9011" y="4169"/>
                  <a:pt x="8978" y="4194"/>
                </a:cubicBezTo>
                <a:cubicBezTo>
                  <a:pt x="9014" y="4243"/>
                  <a:pt x="9050" y="4244"/>
                  <a:pt x="9109" y="4255"/>
                </a:cubicBezTo>
              </a:path>
              <a:path w="22303" h="6726" extrusionOk="0">
                <a:moveTo>
                  <a:pt x="9759" y="4050"/>
                </a:moveTo>
                <a:cubicBezTo>
                  <a:pt x="9762" y="4055"/>
                  <a:pt x="9760" y="4041"/>
                  <a:pt x="9761" y="4047"/>
                </a:cubicBezTo>
                <a:cubicBezTo>
                  <a:pt x="9767" y="4097"/>
                  <a:pt x="9779" y="4147"/>
                  <a:pt x="9798" y="4194"/>
                </a:cubicBezTo>
                <a:cubicBezTo>
                  <a:pt x="9807" y="4217"/>
                  <a:pt x="9821" y="4254"/>
                  <a:pt x="9843" y="4268"/>
                </a:cubicBezTo>
                <a:cubicBezTo>
                  <a:pt x="9872" y="4287"/>
                  <a:pt x="9911" y="4207"/>
                  <a:pt x="9917" y="4195"/>
                </a:cubicBezTo>
                <a:cubicBezTo>
                  <a:pt x="9948" y="4135"/>
                  <a:pt x="9957" y="4066"/>
                  <a:pt x="9992" y="4008"/>
                </a:cubicBezTo>
                <a:cubicBezTo>
                  <a:pt x="10020" y="3962"/>
                  <a:pt x="10067" y="3945"/>
                  <a:pt x="10119" y="3954"/>
                </a:cubicBezTo>
                <a:cubicBezTo>
                  <a:pt x="10172" y="3963"/>
                  <a:pt x="10229" y="4006"/>
                  <a:pt x="10259" y="4050"/>
                </a:cubicBezTo>
                <a:cubicBezTo>
                  <a:pt x="10299" y="4108"/>
                  <a:pt x="10299" y="4162"/>
                  <a:pt x="10260" y="4222"/>
                </a:cubicBezTo>
                <a:cubicBezTo>
                  <a:pt x="10244" y="4241"/>
                  <a:pt x="10228" y="4260"/>
                  <a:pt x="10212" y="4279"/>
                </a:cubicBezTo>
              </a:path>
              <a:path w="22303" h="6726" extrusionOk="0">
                <a:moveTo>
                  <a:pt x="8696" y="4931"/>
                </a:moveTo>
                <a:cubicBezTo>
                  <a:pt x="8697" y="4918"/>
                  <a:pt x="8698" y="4894"/>
                  <a:pt x="8713" y="4889"/>
                </a:cubicBezTo>
                <a:cubicBezTo>
                  <a:pt x="8733" y="4882"/>
                  <a:pt x="8763" y="4902"/>
                  <a:pt x="8777" y="4913"/>
                </a:cubicBezTo>
                <a:cubicBezTo>
                  <a:pt x="8811" y="4940"/>
                  <a:pt x="8832" y="4977"/>
                  <a:pt x="8851" y="5015"/>
                </a:cubicBezTo>
                <a:cubicBezTo>
                  <a:pt x="8869" y="5052"/>
                  <a:pt x="8873" y="5087"/>
                  <a:pt x="8878" y="5127"/>
                </a:cubicBezTo>
                <a:cubicBezTo>
                  <a:pt x="8883" y="5166"/>
                  <a:pt x="8848" y="5157"/>
                  <a:pt x="8820" y="5157"/>
                </a:cubicBezTo>
              </a:path>
              <a:path w="22303" h="6726" extrusionOk="0">
                <a:moveTo>
                  <a:pt x="8431" y="5132"/>
                </a:moveTo>
                <a:cubicBezTo>
                  <a:pt x="8435" y="5124"/>
                  <a:pt x="8425" y="5118"/>
                  <a:pt x="8436" y="5112"/>
                </a:cubicBezTo>
                <a:cubicBezTo>
                  <a:pt x="8449" y="5105"/>
                  <a:pt x="8484" y="5111"/>
                  <a:pt x="8497" y="5113"/>
                </a:cubicBezTo>
                <a:cubicBezTo>
                  <a:pt x="8538" y="5119"/>
                  <a:pt x="8578" y="5135"/>
                  <a:pt x="8614" y="5154"/>
                </a:cubicBezTo>
                <a:cubicBezTo>
                  <a:pt x="8677" y="5186"/>
                  <a:pt x="8735" y="5238"/>
                  <a:pt x="8801" y="5261"/>
                </a:cubicBezTo>
                <a:cubicBezTo>
                  <a:pt x="8859" y="5281"/>
                  <a:pt x="8910" y="5274"/>
                  <a:pt x="8966" y="5251"/>
                </a:cubicBezTo>
                <a:cubicBezTo>
                  <a:pt x="9022" y="5228"/>
                  <a:pt x="9064" y="5190"/>
                  <a:pt x="9109" y="5150"/>
                </a:cubicBezTo>
                <a:cubicBezTo>
                  <a:pt x="9194" y="5075"/>
                  <a:pt x="9275" y="4999"/>
                  <a:pt x="9376" y="4945"/>
                </a:cubicBezTo>
                <a:cubicBezTo>
                  <a:pt x="9393" y="4936"/>
                  <a:pt x="9405" y="4926"/>
                  <a:pt x="9419" y="4916"/>
                </a:cubicBezTo>
              </a:path>
              <a:path w="22303" h="6726" extrusionOk="0">
                <a:moveTo>
                  <a:pt x="8774" y="1996"/>
                </a:moveTo>
                <a:cubicBezTo>
                  <a:pt x="8776" y="1998"/>
                  <a:pt x="8778" y="2006"/>
                  <a:pt x="8780" y="2007"/>
                </a:cubicBezTo>
                <a:cubicBezTo>
                  <a:pt x="8781" y="2008"/>
                  <a:pt x="8783" y="2010"/>
                  <a:pt x="8784" y="2011"/>
                </a:cubicBezTo>
                <a:cubicBezTo>
                  <a:pt x="8790" y="2015"/>
                  <a:pt x="8807" y="2013"/>
                  <a:pt x="8814" y="2012"/>
                </a:cubicBezTo>
                <a:cubicBezTo>
                  <a:pt x="8818" y="2011"/>
                  <a:pt x="8822" y="2009"/>
                  <a:pt x="8826" y="2008"/>
                </a:cubicBezTo>
              </a:path>
              <a:path w="22303" h="6726" extrusionOk="0">
                <a:moveTo>
                  <a:pt x="13080" y="696"/>
                </a:moveTo>
                <a:cubicBezTo>
                  <a:pt x="13076" y="695"/>
                  <a:pt x="13067" y="675"/>
                  <a:pt x="13041" y="671"/>
                </a:cubicBezTo>
                <a:cubicBezTo>
                  <a:pt x="13001" y="665"/>
                  <a:pt x="12959" y="674"/>
                  <a:pt x="12919" y="671"/>
                </a:cubicBezTo>
                <a:cubicBezTo>
                  <a:pt x="12957" y="664"/>
                  <a:pt x="12995" y="658"/>
                  <a:pt x="13032" y="650"/>
                </a:cubicBezTo>
                <a:cubicBezTo>
                  <a:pt x="13586" y="534"/>
                  <a:pt x="14145" y="465"/>
                  <a:pt x="14708" y="408"/>
                </a:cubicBezTo>
                <a:cubicBezTo>
                  <a:pt x="15210" y="357"/>
                  <a:pt x="15713" y="327"/>
                  <a:pt x="16216" y="291"/>
                </a:cubicBezTo>
                <a:cubicBezTo>
                  <a:pt x="16643" y="261"/>
                  <a:pt x="17071" y="235"/>
                  <a:pt x="17487" y="129"/>
                </a:cubicBezTo>
                <a:cubicBezTo>
                  <a:pt x="17549" y="113"/>
                  <a:pt x="17608" y="93"/>
                  <a:pt x="17666" y="71"/>
                </a:cubicBezTo>
                <a:cubicBezTo>
                  <a:pt x="17667" y="69"/>
                  <a:pt x="17668" y="67"/>
                  <a:pt x="17669" y="65"/>
                </a:cubicBezTo>
                <a:cubicBezTo>
                  <a:pt x="17621" y="65"/>
                  <a:pt x="17565" y="62"/>
                  <a:pt x="17515" y="63"/>
                </a:cubicBezTo>
                <a:cubicBezTo>
                  <a:pt x="17479" y="64"/>
                  <a:pt x="17443" y="64"/>
                  <a:pt x="17407" y="65"/>
                </a:cubicBezTo>
              </a:path>
              <a:path w="22303" h="6726" extrusionOk="0">
                <a:moveTo>
                  <a:pt x="12827" y="836"/>
                </a:moveTo>
                <a:cubicBezTo>
                  <a:pt x="12784" y="848"/>
                  <a:pt x="12742" y="860"/>
                  <a:pt x="12699" y="873"/>
                </a:cubicBezTo>
                <a:cubicBezTo>
                  <a:pt x="12741" y="874"/>
                  <a:pt x="12785" y="881"/>
                  <a:pt x="12829" y="879"/>
                </a:cubicBezTo>
                <a:cubicBezTo>
                  <a:pt x="13348" y="861"/>
                  <a:pt x="13870" y="750"/>
                  <a:pt x="14387" y="700"/>
                </a:cubicBezTo>
                <a:cubicBezTo>
                  <a:pt x="15350" y="606"/>
                  <a:pt x="16316" y="615"/>
                  <a:pt x="17278" y="533"/>
                </a:cubicBezTo>
                <a:cubicBezTo>
                  <a:pt x="17491" y="515"/>
                  <a:pt x="17688" y="474"/>
                  <a:pt x="17887" y="404"/>
                </a:cubicBezTo>
                <a:cubicBezTo>
                  <a:pt x="17891" y="403"/>
                  <a:pt x="17896" y="396"/>
                  <a:pt x="17898" y="395"/>
                </a:cubicBezTo>
                <a:cubicBezTo>
                  <a:pt x="17913" y="390"/>
                  <a:pt x="17928" y="386"/>
                  <a:pt x="17943" y="381"/>
                </a:cubicBezTo>
                <a:cubicBezTo>
                  <a:pt x="17960" y="375"/>
                  <a:pt x="17980" y="374"/>
                  <a:pt x="17997" y="369"/>
                </a:cubicBezTo>
              </a:path>
              <a:path w="22303" h="6726" extrusionOk="0">
                <a:moveTo>
                  <a:pt x="16925" y="106"/>
                </a:moveTo>
                <a:cubicBezTo>
                  <a:pt x="17750" y="70"/>
                  <a:pt x="18575" y="92"/>
                  <a:pt x="19400" y="56"/>
                </a:cubicBezTo>
                <a:cubicBezTo>
                  <a:pt x="19505" y="51"/>
                  <a:pt x="19616" y="50"/>
                  <a:pt x="19717" y="19"/>
                </a:cubicBezTo>
                <a:cubicBezTo>
                  <a:pt x="19718" y="17"/>
                  <a:pt x="19719" y="16"/>
                  <a:pt x="19720" y="14"/>
                </a:cubicBezTo>
                <a:cubicBezTo>
                  <a:pt x="19667" y="8"/>
                  <a:pt x="19623" y="3"/>
                  <a:pt x="19569" y="6"/>
                </a:cubicBezTo>
              </a:path>
              <a:path w="22303" h="6726" extrusionOk="0">
                <a:moveTo>
                  <a:pt x="19671" y="376"/>
                </a:moveTo>
                <a:cubicBezTo>
                  <a:pt x="19593" y="387"/>
                  <a:pt x="19516" y="390"/>
                  <a:pt x="19436" y="391"/>
                </a:cubicBezTo>
                <a:cubicBezTo>
                  <a:pt x="18731" y="398"/>
                  <a:pt x="18018" y="348"/>
                  <a:pt x="17314" y="409"/>
                </a:cubicBezTo>
                <a:cubicBezTo>
                  <a:pt x="17199" y="419"/>
                  <a:pt x="17097" y="446"/>
                  <a:pt x="16989" y="484"/>
                </a:cubicBezTo>
              </a:path>
              <a:path w="22303" h="6726" extrusionOk="0">
                <a:moveTo>
                  <a:pt x="1136" y="4016"/>
                </a:moveTo>
                <a:cubicBezTo>
                  <a:pt x="1132" y="4017"/>
                  <a:pt x="1129" y="4010"/>
                  <a:pt x="1125" y="4011"/>
                </a:cubicBezTo>
                <a:cubicBezTo>
                  <a:pt x="1114" y="4013"/>
                  <a:pt x="1101" y="4011"/>
                  <a:pt x="1090" y="4016"/>
                </a:cubicBezTo>
                <a:cubicBezTo>
                  <a:pt x="1059" y="4032"/>
                  <a:pt x="1038" y="4069"/>
                  <a:pt x="1035" y="4102"/>
                </a:cubicBezTo>
                <a:cubicBezTo>
                  <a:pt x="1034" y="4115"/>
                  <a:pt x="1031" y="4134"/>
                  <a:pt x="1044" y="4141"/>
                </a:cubicBezTo>
                <a:cubicBezTo>
                  <a:pt x="1104" y="4174"/>
                  <a:pt x="1202" y="4155"/>
                  <a:pt x="1265" y="4151"/>
                </a:cubicBezTo>
                <a:cubicBezTo>
                  <a:pt x="1439" y="4140"/>
                  <a:pt x="1610" y="4112"/>
                  <a:pt x="1780" y="4073"/>
                </a:cubicBezTo>
                <a:cubicBezTo>
                  <a:pt x="2184" y="3980"/>
                  <a:pt x="2567" y="3819"/>
                  <a:pt x="2957" y="3681"/>
                </a:cubicBezTo>
                <a:cubicBezTo>
                  <a:pt x="3050" y="3648"/>
                  <a:pt x="3144" y="3617"/>
                  <a:pt x="3237" y="3584"/>
                </a:cubicBezTo>
              </a:path>
              <a:path w="22303" h="6726" extrusionOk="0">
                <a:moveTo>
                  <a:pt x="1261" y="4273"/>
                </a:moveTo>
                <a:cubicBezTo>
                  <a:pt x="1249" y="4272"/>
                  <a:pt x="1238" y="4270"/>
                  <a:pt x="1226" y="4269"/>
                </a:cubicBezTo>
                <a:cubicBezTo>
                  <a:pt x="1234" y="4270"/>
                  <a:pt x="1272" y="4275"/>
                  <a:pt x="1283" y="4275"/>
                </a:cubicBezTo>
                <a:cubicBezTo>
                  <a:pt x="1427" y="4273"/>
                  <a:pt x="1573" y="4246"/>
                  <a:pt x="1712" y="4214"/>
                </a:cubicBezTo>
                <a:cubicBezTo>
                  <a:pt x="2097" y="4125"/>
                  <a:pt x="2471" y="3996"/>
                  <a:pt x="2846" y="3872"/>
                </a:cubicBezTo>
                <a:cubicBezTo>
                  <a:pt x="2972" y="3830"/>
                  <a:pt x="3098" y="3784"/>
                  <a:pt x="3228" y="3758"/>
                </a:cubicBezTo>
                <a:cubicBezTo>
                  <a:pt x="3239" y="3756"/>
                  <a:pt x="3287" y="3751"/>
                  <a:pt x="3293" y="3749"/>
                </a:cubicBezTo>
                <a:cubicBezTo>
                  <a:pt x="3300" y="3746"/>
                  <a:pt x="3265" y="3750"/>
                  <a:pt x="3272" y="3748"/>
                </a:cubicBezTo>
                <a:cubicBezTo>
                  <a:pt x="3278" y="3746"/>
                  <a:pt x="3267" y="3749"/>
                  <a:pt x="3266" y="3748"/>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7" name=" 5"/>
          <p:cNvSpPr>
            <a:spLocks noRot="1" noChangeAspect="1" noEditPoints="1" noChangeArrowheads="1" noChangeShapeType="1" noTextEdit="1"/>
          </p:cNvSpPr>
          <p:nvPr/>
        </p:nvSpPr>
        <p:spPr bwMode="auto">
          <a:xfrm>
            <a:off x="603250" y="4567238"/>
            <a:ext cx="2933700" cy="2290762"/>
          </a:xfrm>
          <a:custGeom>
            <a:avLst/>
            <a:gdLst>
              <a:gd name="T0" fmla="+- 0 4035 1677"/>
              <a:gd name="T1" fmla="*/ T0 w 8147"/>
              <a:gd name="T2" fmla="+- 0 13913 12685"/>
              <a:gd name="T3" fmla="*/ 13913 h 6364"/>
              <a:gd name="T4" fmla="+- 0 3929 1677"/>
              <a:gd name="T5" fmla="*/ T4 w 8147"/>
              <a:gd name="T6" fmla="+- 0 13776 12685"/>
              <a:gd name="T7" fmla="*/ 13776 h 6364"/>
              <a:gd name="T8" fmla="+- 0 2704 1677"/>
              <a:gd name="T9" fmla="*/ T8 w 8147"/>
              <a:gd name="T10" fmla="+- 0 14159 12685"/>
              <a:gd name="T11" fmla="*/ 14159 h 6364"/>
              <a:gd name="T12" fmla="+- 0 1796 1677"/>
              <a:gd name="T13" fmla="*/ T12 w 8147"/>
              <a:gd name="T14" fmla="+- 0 15523 12685"/>
              <a:gd name="T15" fmla="*/ 15523 h 6364"/>
              <a:gd name="T16" fmla="+- 0 1785 1677"/>
              <a:gd name="T17" fmla="*/ T16 w 8147"/>
              <a:gd name="T18" fmla="+- 0 17168 12685"/>
              <a:gd name="T19" fmla="*/ 17168 h 6364"/>
              <a:gd name="T20" fmla="+- 0 2916 1677"/>
              <a:gd name="T21" fmla="*/ T20 w 8147"/>
              <a:gd name="T22" fmla="+- 0 18279 12685"/>
              <a:gd name="T23" fmla="*/ 18279 h 6364"/>
              <a:gd name="T24" fmla="+- 0 5618 1677"/>
              <a:gd name="T25" fmla="*/ T24 w 8147"/>
              <a:gd name="T26" fmla="+- 0 18182 12685"/>
              <a:gd name="T27" fmla="*/ 18182 h 6364"/>
              <a:gd name="T28" fmla="+- 0 7258 1677"/>
              <a:gd name="T29" fmla="*/ T28 w 8147"/>
              <a:gd name="T30" fmla="+- 0 17363 12685"/>
              <a:gd name="T31" fmla="*/ 17363 h 6364"/>
              <a:gd name="T32" fmla="+- 0 7625 1677"/>
              <a:gd name="T33" fmla="*/ T32 w 8147"/>
              <a:gd name="T34" fmla="+- 0 16569 12685"/>
              <a:gd name="T35" fmla="*/ 16569 h 6364"/>
              <a:gd name="T36" fmla="+- 0 7726 1677"/>
              <a:gd name="T37" fmla="*/ T36 w 8147"/>
              <a:gd name="T38" fmla="+- 0 15465 12685"/>
              <a:gd name="T39" fmla="*/ 15465 h 6364"/>
              <a:gd name="T40" fmla="+- 0 7497 1677"/>
              <a:gd name="T41" fmla="*/ T40 w 8147"/>
              <a:gd name="T42" fmla="+- 0 14892 12685"/>
              <a:gd name="T43" fmla="*/ 14892 h 6364"/>
              <a:gd name="T44" fmla="+- 0 6360 1677"/>
              <a:gd name="T45" fmla="*/ T44 w 8147"/>
              <a:gd name="T46" fmla="+- 0 14295 12685"/>
              <a:gd name="T47" fmla="*/ 14295 h 6364"/>
              <a:gd name="T48" fmla="+- 0 5266 1677"/>
              <a:gd name="T49" fmla="*/ T48 w 8147"/>
              <a:gd name="T50" fmla="+- 0 14165 12685"/>
              <a:gd name="T51" fmla="*/ 14165 h 6364"/>
              <a:gd name="T52" fmla="+- 0 4114 1677"/>
              <a:gd name="T53" fmla="*/ T52 w 8147"/>
              <a:gd name="T54" fmla="+- 0 14096 12685"/>
              <a:gd name="T55" fmla="*/ 14096 h 6364"/>
              <a:gd name="T56" fmla="+- 0 3622 1677"/>
              <a:gd name="T57" fmla="*/ T56 w 8147"/>
              <a:gd name="T58" fmla="+- 0 14180 12685"/>
              <a:gd name="T59" fmla="*/ 14180 h 6364"/>
              <a:gd name="T60" fmla="+- 0 4881 1677"/>
              <a:gd name="T61" fmla="*/ T60 w 8147"/>
              <a:gd name="T62" fmla="+- 0 14629 12685"/>
              <a:gd name="T63" fmla="*/ 14629 h 6364"/>
              <a:gd name="T64" fmla="+- 0 4918 1677"/>
              <a:gd name="T65" fmla="*/ T64 w 8147"/>
              <a:gd name="T66" fmla="+- 0 14600 12685"/>
              <a:gd name="T67" fmla="*/ 14600 h 6364"/>
              <a:gd name="T68" fmla="+- 0 5188 1677"/>
              <a:gd name="T69" fmla="*/ T68 w 8147"/>
              <a:gd name="T70" fmla="+- 0 14518 12685"/>
              <a:gd name="T71" fmla="*/ 14518 h 6364"/>
              <a:gd name="T72" fmla="+- 0 7091 1677"/>
              <a:gd name="T73" fmla="*/ T72 w 8147"/>
              <a:gd name="T74" fmla="+- 0 13792 12685"/>
              <a:gd name="T75" fmla="*/ 13792 h 6364"/>
              <a:gd name="T76" fmla="+- 0 8482 1677"/>
              <a:gd name="T77" fmla="*/ T76 w 8147"/>
              <a:gd name="T78" fmla="+- 0 13228 12685"/>
              <a:gd name="T79" fmla="*/ 13228 h 6364"/>
              <a:gd name="T80" fmla="+- 0 9327 1677"/>
              <a:gd name="T81" fmla="*/ T80 w 8147"/>
              <a:gd name="T82" fmla="+- 0 12862 12685"/>
              <a:gd name="T83" fmla="*/ 12862 h 6364"/>
              <a:gd name="T84" fmla="+- 0 9487 1677"/>
              <a:gd name="T85" fmla="*/ T84 w 8147"/>
              <a:gd name="T86" fmla="+- 0 12816 12685"/>
              <a:gd name="T87" fmla="*/ 12816 h 6364"/>
              <a:gd name="T88" fmla="+- 0 9823 1677"/>
              <a:gd name="T89" fmla="*/ T88 w 8147"/>
              <a:gd name="T90" fmla="+- 0 12706 12685"/>
              <a:gd name="T91" fmla="*/ 12706 h 6364"/>
              <a:gd name="T92" fmla="+- 0 9808 1677"/>
              <a:gd name="T93" fmla="*/ T92 w 8147"/>
              <a:gd name="T94" fmla="+- 0 12694 12685"/>
              <a:gd name="T95" fmla="*/ 12694 h 6364"/>
              <a:gd name="T96" fmla="+- 0 9673 1677"/>
              <a:gd name="T97" fmla="*/ T96 w 8147"/>
              <a:gd name="T98" fmla="+- 0 12685 12685"/>
              <a:gd name="T99" fmla="*/ 12685 h 6364"/>
              <a:gd name="T100" fmla="+- 0 2942 1677"/>
              <a:gd name="T101" fmla="*/ T100 w 8147"/>
              <a:gd name="T102" fmla="+- 0 19048 12685"/>
              <a:gd name="T103" fmla="*/ 19048 h 6364"/>
              <a:gd name="T104" fmla="+- 0 2951 1677"/>
              <a:gd name="T105" fmla="*/ T104 w 8147"/>
              <a:gd name="T106" fmla="+- 0 19048 12685"/>
              <a:gd name="T107" fmla="*/ 19048 h 636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Lst>
            <a:rect l="0" t="0" r="r" b="b"/>
            <a:pathLst>
              <a:path w="8147" h="6364" extrusionOk="0">
                <a:moveTo>
                  <a:pt x="2358" y="1228"/>
                </a:moveTo>
                <a:cubicBezTo>
                  <a:pt x="2297" y="1171"/>
                  <a:pt x="2385" y="1124"/>
                  <a:pt x="2252" y="1091"/>
                </a:cubicBezTo>
                <a:cubicBezTo>
                  <a:pt x="1900" y="1003"/>
                  <a:pt x="1313" y="1290"/>
                  <a:pt x="1027" y="1474"/>
                </a:cubicBezTo>
                <a:cubicBezTo>
                  <a:pt x="520" y="1801"/>
                  <a:pt x="280" y="2275"/>
                  <a:pt x="119" y="2838"/>
                </a:cubicBezTo>
                <a:cubicBezTo>
                  <a:pt x="-35" y="3377"/>
                  <a:pt x="-44" y="3941"/>
                  <a:pt x="108" y="4483"/>
                </a:cubicBezTo>
                <a:cubicBezTo>
                  <a:pt x="271" y="5065"/>
                  <a:pt x="635" y="5481"/>
                  <a:pt x="1239" y="5594"/>
                </a:cubicBezTo>
                <a:cubicBezTo>
                  <a:pt x="2035" y="5743"/>
                  <a:pt x="3156" y="5714"/>
                  <a:pt x="3941" y="5497"/>
                </a:cubicBezTo>
                <a:cubicBezTo>
                  <a:pt x="4500" y="5342"/>
                  <a:pt x="5126" y="5041"/>
                  <a:pt x="5581" y="4678"/>
                </a:cubicBezTo>
                <a:cubicBezTo>
                  <a:pt x="5859" y="4456"/>
                  <a:pt x="5927" y="4221"/>
                  <a:pt x="5948" y="3884"/>
                </a:cubicBezTo>
                <a:cubicBezTo>
                  <a:pt x="5971" y="3515"/>
                  <a:pt x="6049" y="3150"/>
                  <a:pt x="6049" y="2780"/>
                </a:cubicBezTo>
                <a:cubicBezTo>
                  <a:pt x="6049" y="2528"/>
                  <a:pt x="6012" y="2379"/>
                  <a:pt x="5820" y="2207"/>
                </a:cubicBezTo>
                <a:cubicBezTo>
                  <a:pt x="5510" y="1928"/>
                  <a:pt x="5080" y="1721"/>
                  <a:pt x="4683" y="1610"/>
                </a:cubicBezTo>
                <a:cubicBezTo>
                  <a:pt x="4321" y="1509"/>
                  <a:pt x="3960" y="1502"/>
                  <a:pt x="3589" y="1480"/>
                </a:cubicBezTo>
                <a:cubicBezTo>
                  <a:pt x="3208" y="1457"/>
                  <a:pt x="2817" y="1361"/>
                  <a:pt x="2437" y="1411"/>
                </a:cubicBezTo>
                <a:cubicBezTo>
                  <a:pt x="2272" y="1433"/>
                  <a:pt x="2109" y="1465"/>
                  <a:pt x="1945" y="1495"/>
                </a:cubicBezTo>
              </a:path>
              <a:path w="8147" h="6364" extrusionOk="0">
                <a:moveTo>
                  <a:pt x="3204" y="1944"/>
                </a:moveTo>
                <a:cubicBezTo>
                  <a:pt x="3218" y="1938"/>
                  <a:pt x="3227" y="1920"/>
                  <a:pt x="3241" y="1915"/>
                </a:cubicBezTo>
                <a:cubicBezTo>
                  <a:pt x="3329" y="1880"/>
                  <a:pt x="3420" y="1862"/>
                  <a:pt x="3511" y="1833"/>
                </a:cubicBezTo>
                <a:cubicBezTo>
                  <a:pt x="4155" y="1628"/>
                  <a:pt x="4780" y="1342"/>
                  <a:pt x="5414" y="1107"/>
                </a:cubicBezTo>
                <a:cubicBezTo>
                  <a:pt x="5883" y="933"/>
                  <a:pt x="6348" y="747"/>
                  <a:pt x="6805" y="543"/>
                </a:cubicBezTo>
                <a:cubicBezTo>
                  <a:pt x="7084" y="419"/>
                  <a:pt x="7366" y="288"/>
                  <a:pt x="7650" y="177"/>
                </a:cubicBezTo>
                <a:cubicBezTo>
                  <a:pt x="7704" y="156"/>
                  <a:pt x="7754" y="146"/>
                  <a:pt x="7810" y="131"/>
                </a:cubicBezTo>
                <a:cubicBezTo>
                  <a:pt x="7927" y="100"/>
                  <a:pt x="8037" y="67"/>
                  <a:pt x="8146" y="21"/>
                </a:cubicBezTo>
                <a:cubicBezTo>
                  <a:pt x="8141" y="20"/>
                  <a:pt x="8148" y="11"/>
                  <a:pt x="8131" y="9"/>
                </a:cubicBezTo>
                <a:cubicBezTo>
                  <a:pt x="8086" y="5"/>
                  <a:pt x="8041" y="4"/>
                  <a:pt x="7996" y="0"/>
                </a:cubicBezTo>
              </a:path>
              <a:path w="8147" h="6364" extrusionOk="0">
                <a:moveTo>
                  <a:pt x="1265" y="6363"/>
                </a:moveTo>
                <a:cubicBezTo>
                  <a:pt x="1268" y="6363"/>
                  <a:pt x="1271" y="6363"/>
                  <a:pt x="1274" y="6363"/>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8" name=" 6"/>
          <p:cNvSpPr>
            <a:spLocks noRot="1" noChangeAspect="1" noEditPoints="1" noChangeArrowheads="1" noChangeShapeType="1" noTextEdit="1"/>
          </p:cNvSpPr>
          <p:nvPr/>
        </p:nvSpPr>
        <p:spPr bwMode="auto">
          <a:xfrm>
            <a:off x="5670550" y="5586413"/>
            <a:ext cx="254000" cy="165100"/>
          </a:xfrm>
          <a:custGeom>
            <a:avLst/>
            <a:gdLst>
              <a:gd name="T0" fmla="+- 0 15757 15752"/>
              <a:gd name="T1" fmla="*/ T0 w 706"/>
              <a:gd name="T2" fmla="+- 0 15657 15518"/>
              <a:gd name="T3" fmla="*/ 15657 h 458"/>
              <a:gd name="T4" fmla="+- 0 15760 15752"/>
              <a:gd name="T5" fmla="*/ T4 w 706"/>
              <a:gd name="T6" fmla="+- 0 15656 15518"/>
              <a:gd name="T7" fmla="*/ 15656 h 458"/>
              <a:gd name="T8" fmla="+- 0 15754 15752"/>
              <a:gd name="T9" fmla="*/ T8 w 706"/>
              <a:gd name="T10" fmla="+- 0 15658 15518"/>
              <a:gd name="T11" fmla="*/ 15658 h 458"/>
              <a:gd name="T12" fmla="+- 0 15757 15752"/>
              <a:gd name="T13" fmla="*/ T12 w 706"/>
              <a:gd name="T14" fmla="+- 0 15657 15518"/>
              <a:gd name="T15" fmla="*/ 15657 h 458"/>
              <a:gd name="T16" fmla="+- 0 15781 15752"/>
              <a:gd name="T17" fmla="*/ T16 w 706"/>
              <a:gd name="T18" fmla="+- 0 15647 15518"/>
              <a:gd name="T19" fmla="*/ 15647 h 458"/>
              <a:gd name="T20" fmla="+- 0 15807 15752"/>
              <a:gd name="T21" fmla="*/ T20 w 706"/>
              <a:gd name="T22" fmla="+- 0 15640 15518"/>
              <a:gd name="T23" fmla="*/ 15640 h 458"/>
              <a:gd name="T24" fmla="+- 0 15832 15752"/>
              <a:gd name="T25" fmla="*/ T24 w 706"/>
              <a:gd name="T26" fmla="+- 0 15632 15518"/>
              <a:gd name="T27" fmla="*/ 15632 h 458"/>
              <a:gd name="T28" fmla="+- 0 15896 15752"/>
              <a:gd name="T29" fmla="*/ T28 w 706"/>
              <a:gd name="T30" fmla="+- 0 15610 15518"/>
              <a:gd name="T31" fmla="*/ 15610 h 458"/>
              <a:gd name="T32" fmla="+- 0 15962 15752"/>
              <a:gd name="T33" fmla="*/ T32 w 706"/>
              <a:gd name="T34" fmla="+- 0 15592 15518"/>
              <a:gd name="T35" fmla="*/ 15592 h 458"/>
              <a:gd name="T36" fmla="+- 0 16026 15752"/>
              <a:gd name="T37" fmla="*/ T36 w 706"/>
              <a:gd name="T38" fmla="+- 0 15569 15518"/>
              <a:gd name="T39" fmla="*/ 15569 h 458"/>
              <a:gd name="T40" fmla="+- 0 16064 15752"/>
              <a:gd name="T41" fmla="*/ T40 w 706"/>
              <a:gd name="T42" fmla="+- 0 15555 15518"/>
              <a:gd name="T43" fmla="*/ 15555 h 458"/>
              <a:gd name="T44" fmla="+- 0 16106 15752"/>
              <a:gd name="T45" fmla="*/ T44 w 706"/>
              <a:gd name="T46" fmla="+- 0 15542 15518"/>
              <a:gd name="T47" fmla="*/ 15542 h 458"/>
              <a:gd name="T48" fmla="+- 0 16142 15752"/>
              <a:gd name="T49" fmla="*/ T48 w 706"/>
              <a:gd name="T50" fmla="+- 0 15522 15518"/>
              <a:gd name="T51" fmla="*/ 15522 h 458"/>
              <a:gd name="T52" fmla="+- 0 16146 15752"/>
              <a:gd name="T53" fmla="*/ T52 w 706"/>
              <a:gd name="T54" fmla="+- 0 15520 15518"/>
              <a:gd name="T55" fmla="*/ 15520 h 458"/>
              <a:gd name="T56" fmla="+- 0 16138 15752"/>
              <a:gd name="T57" fmla="*/ T56 w 706"/>
              <a:gd name="T58" fmla="+- 0 15520 15518"/>
              <a:gd name="T59" fmla="*/ 15520 h 458"/>
              <a:gd name="T60" fmla="+- 0 16142 15752"/>
              <a:gd name="T61" fmla="*/ T60 w 706"/>
              <a:gd name="T62" fmla="+- 0 15518 15518"/>
              <a:gd name="T63" fmla="*/ 15518 h 458"/>
              <a:gd name="T64" fmla="+- 0 16140 15752"/>
              <a:gd name="T65" fmla="*/ T64 w 706"/>
              <a:gd name="T66" fmla="+- 0 15519 15518"/>
              <a:gd name="T67" fmla="*/ 15519 h 458"/>
              <a:gd name="T68" fmla="+- 0 16138 15752"/>
              <a:gd name="T69" fmla="*/ T68 w 706"/>
              <a:gd name="T70" fmla="+- 0 15521 15518"/>
              <a:gd name="T71" fmla="*/ 15521 h 458"/>
              <a:gd name="T72" fmla="+- 0 16136 15752"/>
              <a:gd name="T73" fmla="*/ T72 w 706"/>
              <a:gd name="T74" fmla="+- 0 15522 15518"/>
              <a:gd name="T75" fmla="*/ 15522 h 458"/>
              <a:gd name="T76" fmla="+- 0 16087 15752"/>
              <a:gd name="T77" fmla="*/ T76 w 706"/>
              <a:gd name="T78" fmla="+- 0 15565 15518"/>
              <a:gd name="T79" fmla="*/ 15565 h 458"/>
              <a:gd name="T80" fmla="+- 0 16055 15752"/>
              <a:gd name="T81" fmla="*/ T80 w 706"/>
              <a:gd name="T82" fmla="+- 0 15618 15518"/>
              <a:gd name="T83" fmla="*/ 15618 h 458"/>
              <a:gd name="T84" fmla="+- 0 16026 15752"/>
              <a:gd name="T85" fmla="*/ T84 w 706"/>
              <a:gd name="T86" fmla="+- 0 15676 15518"/>
              <a:gd name="T87" fmla="*/ 15676 h 458"/>
              <a:gd name="T88" fmla="+- 0 15998 15752"/>
              <a:gd name="T89" fmla="*/ T88 w 706"/>
              <a:gd name="T90" fmla="+- 0 15734 15518"/>
              <a:gd name="T91" fmla="*/ 15734 h 458"/>
              <a:gd name="T92" fmla="+- 0 15972 15752"/>
              <a:gd name="T93" fmla="*/ T92 w 706"/>
              <a:gd name="T94" fmla="+- 0 15800 15518"/>
              <a:gd name="T95" fmla="*/ 15800 h 458"/>
              <a:gd name="T96" fmla="+- 0 15958 15752"/>
              <a:gd name="T97" fmla="*/ T96 w 706"/>
              <a:gd name="T98" fmla="+- 0 15863 15518"/>
              <a:gd name="T99" fmla="*/ 15863 h 458"/>
              <a:gd name="T100" fmla="+- 0 15952 15752"/>
              <a:gd name="T101" fmla="*/ T100 w 706"/>
              <a:gd name="T102" fmla="+- 0 15893 15518"/>
              <a:gd name="T103" fmla="*/ 15893 h 458"/>
              <a:gd name="T104" fmla="+- 0 15945 15752"/>
              <a:gd name="T105" fmla="*/ T104 w 706"/>
              <a:gd name="T106" fmla="+- 0 15930 15518"/>
              <a:gd name="T107" fmla="*/ 15930 h 458"/>
              <a:gd name="T108" fmla="+- 0 15946 15752"/>
              <a:gd name="T109" fmla="*/ T108 w 706"/>
              <a:gd name="T110" fmla="+- 0 15961 15518"/>
              <a:gd name="T111" fmla="*/ 15961 h 458"/>
              <a:gd name="T112" fmla="+- 0 15947 15752"/>
              <a:gd name="T113" fmla="*/ T112 w 706"/>
              <a:gd name="T114" fmla="+- 0 15964 15518"/>
              <a:gd name="T115" fmla="*/ 15964 h 458"/>
              <a:gd name="T116" fmla="+- 0 15949 15752"/>
              <a:gd name="T117" fmla="*/ T116 w 706"/>
              <a:gd name="T118" fmla="+- 0 15967 15518"/>
              <a:gd name="T119" fmla="*/ 15967 h 458"/>
              <a:gd name="T120" fmla="+- 0 15950 15752"/>
              <a:gd name="T121" fmla="*/ T120 w 706"/>
              <a:gd name="T122" fmla="+- 0 15970 15518"/>
              <a:gd name="T123" fmla="*/ 15970 h 458"/>
              <a:gd name="T124" fmla="+- 0 15974 15752"/>
              <a:gd name="T125" fmla="*/ T124 w 706"/>
              <a:gd name="T126" fmla="+- 0 15975 15518"/>
              <a:gd name="T127" fmla="*/ 15975 h 458"/>
              <a:gd name="T128" fmla="+- 0 15992 15752"/>
              <a:gd name="T129" fmla="*/ T128 w 706"/>
              <a:gd name="T130" fmla="+- 0 15976 15518"/>
              <a:gd name="T131" fmla="*/ 15976 h 458"/>
              <a:gd name="T132" fmla="+- 0 16018 15752"/>
              <a:gd name="T133" fmla="*/ T132 w 706"/>
              <a:gd name="T134" fmla="+- 0 15971 15518"/>
              <a:gd name="T135" fmla="*/ 15971 h 458"/>
              <a:gd name="T136" fmla="+- 0 16122 15752"/>
              <a:gd name="T137" fmla="*/ T136 w 706"/>
              <a:gd name="T138" fmla="+- 0 15950 15518"/>
              <a:gd name="T139" fmla="*/ 15950 h 458"/>
              <a:gd name="T140" fmla="+- 0 16218 15752"/>
              <a:gd name="T141" fmla="*/ T140 w 706"/>
              <a:gd name="T142" fmla="+- 0 15901 15518"/>
              <a:gd name="T143" fmla="*/ 15901 h 458"/>
              <a:gd name="T144" fmla="+- 0 16316 15752"/>
              <a:gd name="T145" fmla="*/ T144 w 706"/>
              <a:gd name="T146" fmla="+- 0 15861 15518"/>
              <a:gd name="T147" fmla="*/ 15861 h 458"/>
              <a:gd name="T148" fmla="+- 0 16368 15752"/>
              <a:gd name="T149" fmla="*/ T148 w 706"/>
              <a:gd name="T150" fmla="+- 0 15840 15518"/>
              <a:gd name="T151" fmla="*/ 15840 h 458"/>
              <a:gd name="T152" fmla="+- 0 16413 15752"/>
              <a:gd name="T153" fmla="*/ T152 w 706"/>
              <a:gd name="T154" fmla="+- 0 15826 15518"/>
              <a:gd name="T155" fmla="*/ 15826 h 458"/>
              <a:gd name="T156" fmla="+- 0 16457 15752"/>
              <a:gd name="T157" fmla="*/ T156 w 706"/>
              <a:gd name="T158" fmla="+- 0 15790 15518"/>
              <a:gd name="T159" fmla="*/ 15790 h 458"/>
              <a:gd name="T160" fmla="+- 0 16457 15752"/>
              <a:gd name="T161" fmla="*/ T160 w 706"/>
              <a:gd name="T162" fmla="+- 0 15788 15518"/>
              <a:gd name="T163" fmla="*/ 15788 h 458"/>
              <a:gd name="T164" fmla="+- 0 16457 15752"/>
              <a:gd name="T165" fmla="*/ T164 w 706"/>
              <a:gd name="T166" fmla="+- 0 15787 15518"/>
              <a:gd name="T167" fmla="*/ 15787 h 458"/>
              <a:gd name="T168" fmla="+- 0 16457 15752"/>
              <a:gd name="T169" fmla="*/ T168 w 706"/>
              <a:gd name="T170" fmla="+- 0 15785 15518"/>
              <a:gd name="T171" fmla="*/ 15785 h 45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Lst>
            <a:rect l="0" t="0" r="r" b="b"/>
            <a:pathLst>
              <a:path w="706" h="458" extrusionOk="0">
                <a:moveTo>
                  <a:pt x="5" y="139"/>
                </a:moveTo>
                <a:cubicBezTo>
                  <a:pt x="8" y="138"/>
                  <a:pt x="2" y="140"/>
                  <a:pt x="5" y="139"/>
                </a:cubicBezTo>
                <a:cubicBezTo>
                  <a:pt x="29" y="129"/>
                  <a:pt x="55" y="122"/>
                  <a:pt x="80" y="114"/>
                </a:cubicBezTo>
                <a:cubicBezTo>
                  <a:pt x="144" y="92"/>
                  <a:pt x="210" y="74"/>
                  <a:pt x="274" y="51"/>
                </a:cubicBezTo>
                <a:cubicBezTo>
                  <a:pt x="312" y="37"/>
                  <a:pt x="354" y="24"/>
                  <a:pt x="390" y="4"/>
                </a:cubicBezTo>
                <a:cubicBezTo>
                  <a:pt x="394" y="2"/>
                  <a:pt x="386" y="2"/>
                  <a:pt x="390" y="0"/>
                </a:cubicBezTo>
                <a:cubicBezTo>
                  <a:pt x="388" y="1"/>
                  <a:pt x="386" y="3"/>
                  <a:pt x="384" y="4"/>
                </a:cubicBezTo>
                <a:cubicBezTo>
                  <a:pt x="335" y="47"/>
                  <a:pt x="303" y="100"/>
                  <a:pt x="274" y="158"/>
                </a:cubicBezTo>
                <a:cubicBezTo>
                  <a:pt x="246" y="216"/>
                  <a:pt x="220" y="282"/>
                  <a:pt x="206" y="345"/>
                </a:cubicBezTo>
                <a:cubicBezTo>
                  <a:pt x="200" y="375"/>
                  <a:pt x="193" y="412"/>
                  <a:pt x="194" y="443"/>
                </a:cubicBezTo>
                <a:cubicBezTo>
                  <a:pt x="195" y="446"/>
                  <a:pt x="197" y="449"/>
                  <a:pt x="198" y="452"/>
                </a:cubicBezTo>
                <a:cubicBezTo>
                  <a:pt x="222" y="457"/>
                  <a:pt x="240" y="458"/>
                  <a:pt x="266" y="453"/>
                </a:cubicBezTo>
                <a:cubicBezTo>
                  <a:pt x="370" y="432"/>
                  <a:pt x="466" y="383"/>
                  <a:pt x="564" y="343"/>
                </a:cubicBezTo>
                <a:cubicBezTo>
                  <a:pt x="616" y="322"/>
                  <a:pt x="661" y="308"/>
                  <a:pt x="705" y="272"/>
                </a:cubicBezTo>
                <a:cubicBezTo>
                  <a:pt x="705" y="270"/>
                  <a:pt x="705" y="269"/>
                  <a:pt x="705" y="267"/>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9" name=" 7"/>
          <p:cNvSpPr>
            <a:spLocks noRot="1" noChangeAspect="1" noEditPoints="1" noChangeArrowheads="1" noChangeShapeType="1" noTextEdit="1"/>
          </p:cNvSpPr>
          <p:nvPr/>
        </p:nvSpPr>
        <p:spPr bwMode="auto">
          <a:xfrm>
            <a:off x="8170863" y="5497513"/>
            <a:ext cx="669925" cy="188912"/>
          </a:xfrm>
          <a:custGeom>
            <a:avLst/>
            <a:gdLst>
              <a:gd name="T0" fmla="+- 0 22697 22697"/>
              <a:gd name="T1" fmla="*/ T0 w 1862"/>
              <a:gd name="T2" fmla="+- 0 15325 15270"/>
              <a:gd name="T3" fmla="*/ 15325 h 527"/>
              <a:gd name="T4" fmla="+- 0 22697 22697"/>
              <a:gd name="T5" fmla="*/ T4 w 1862"/>
              <a:gd name="T6" fmla="+- 0 15298 15270"/>
              <a:gd name="T7" fmla="*/ 15298 h 527"/>
              <a:gd name="T8" fmla="+- 0 22706 22697"/>
              <a:gd name="T9" fmla="*/ T8 w 1862"/>
              <a:gd name="T10" fmla="+- 0 15351 15270"/>
              <a:gd name="T11" fmla="*/ 15351 h 527"/>
              <a:gd name="T12" fmla="+- 0 22760 22697"/>
              <a:gd name="T13" fmla="*/ T12 w 1862"/>
              <a:gd name="T14" fmla="+- 0 15475 15270"/>
              <a:gd name="T15" fmla="*/ 15475 h 527"/>
              <a:gd name="T16" fmla="+- 0 22779 22697"/>
              <a:gd name="T17" fmla="*/ T16 w 1862"/>
              <a:gd name="T18" fmla="+- 0 15608 15270"/>
              <a:gd name="T19" fmla="*/ 15608 h 527"/>
              <a:gd name="T20" fmla="+- 0 22779 22697"/>
              <a:gd name="T21" fmla="*/ T20 w 1862"/>
              <a:gd name="T22" fmla="+- 0 15668 15270"/>
              <a:gd name="T23" fmla="*/ 15668 h 527"/>
              <a:gd name="T24" fmla="+- 0 22779 22697"/>
              <a:gd name="T25" fmla="*/ T24 w 1862"/>
              <a:gd name="T26" fmla="+- 0 15678 15270"/>
              <a:gd name="T27" fmla="*/ 15678 h 527"/>
              <a:gd name="T28" fmla="+- 0 22771 22697"/>
              <a:gd name="T29" fmla="*/ T28 w 1862"/>
              <a:gd name="T30" fmla="+- 0 15671 15270"/>
              <a:gd name="T31" fmla="*/ 15671 h 527"/>
              <a:gd name="T32" fmla="+- 0 22749 22697"/>
              <a:gd name="T33" fmla="*/ T32 w 1862"/>
              <a:gd name="T34" fmla="+- 0 15637 15270"/>
              <a:gd name="T35" fmla="*/ 15637 h 527"/>
              <a:gd name="T36" fmla="+- 0 22739 22697"/>
              <a:gd name="T37" fmla="*/ T36 w 1862"/>
              <a:gd name="T38" fmla="+- 0 15611 15270"/>
              <a:gd name="T39" fmla="*/ 15611 h 527"/>
              <a:gd name="T40" fmla="+- 0 22736 22697"/>
              <a:gd name="T41" fmla="*/ T40 w 1862"/>
              <a:gd name="T42" fmla="+- 0 15607 15270"/>
              <a:gd name="T43" fmla="*/ 15607 h 527"/>
              <a:gd name="T44" fmla="+- 0 22733 22697"/>
              <a:gd name="T45" fmla="*/ T44 w 1862"/>
              <a:gd name="T46" fmla="+- 0 15602 15270"/>
              <a:gd name="T47" fmla="*/ 15602 h 527"/>
              <a:gd name="T48" fmla="+- 0 22730 22697"/>
              <a:gd name="T49" fmla="*/ T48 w 1862"/>
              <a:gd name="T50" fmla="+- 0 15600 15270"/>
              <a:gd name="T51" fmla="*/ 15600 h 527"/>
              <a:gd name="T52" fmla="+- 0 22730 22697"/>
              <a:gd name="T53" fmla="*/ T52 w 1862"/>
              <a:gd name="T54" fmla="+- 0 15620 15270"/>
              <a:gd name="T55" fmla="*/ 15620 h 527"/>
              <a:gd name="T56" fmla="+- 0 22745 22697"/>
              <a:gd name="T57" fmla="*/ T56 w 1862"/>
              <a:gd name="T58" fmla="+- 0 15712 15270"/>
              <a:gd name="T59" fmla="*/ 15712 h 527"/>
              <a:gd name="T60" fmla="+- 0 22801 22697"/>
              <a:gd name="T61" fmla="*/ T60 w 1862"/>
              <a:gd name="T62" fmla="+- 0 15796 15270"/>
              <a:gd name="T63" fmla="*/ 15796 h 527"/>
              <a:gd name="T64" fmla="+- 0 23319 22697"/>
              <a:gd name="T65" fmla="*/ T64 w 1862"/>
              <a:gd name="T66" fmla="+- 0 15426 15270"/>
              <a:gd name="T67" fmla="*/ 15426 h 527"/>
              <a:gd name="T68" fmla="+- 0 23338 22697"/>
              <a:gd name="T69" fmla="*/ T68 w 1862"/>
              <a:gd name="T70" fmla="+- 0 15384 15270"/>
              <a:gd name="T71" fmla="*/ 15384 h 527"/>
              <a:gd name="T72" fmla="+- 0 23209 22697"/>
              <a:gd name="T73" fmla="*/ T72 w 1862"/>
              <a:gd name="T74" fmla="+- 0 15377 15270"/>
              <a:gd name="T75" fmla="*/ 15377 h 527"/>
              <a:gd name="T76" fmla="+- 0 22757 22697"/>
              <a:gd name="T77" fmla="*/ T76 w 1862"/>
              <a:gd name="T78" fmla="+- 0 15469 15270"/>
              <a:gd name="T79" fmla="*/ 15469 h 527"/>
              <a:gd name="T80" fmla="+- 0 22725 22697"/>
              <a:gd name="T81" fmla="*/ T80 w 1862"/>
              <a:gd name="T82" fmla="+- 0 15500 15270"/>
              <a:gd name="T83" fmla="*/ 15500 h 527"/>
              <a:gd name="T84" fmla="+- 0 22840 22697"/>
              <a:gd name="T85" fmla="*/ T84 w 1862"/>
              <a:gd name="T86" fmla="+- 0 15537 15270"/>
              <a:gd name="T87" fmla="*/ 15537 h 527"/>
              <a:gd name="T88" fmla="+- 0 23032 22697"/>
              <a:gd name="T89" fmla="*/ T88 w 1862"/>
              <a:gd name="T90" fmla="+- 0 15602 15270"/>
              <a:gd name="T91" fmla="*/ 15602 h 527"/>
              <a:gd name="T92" fmla="+- 0 23126 22697"/>
              <a:gd name="T93" fmla="*/ T92 w 1862"/>
              <a:gd name="T94" fmla="+- 0 15694 15270"/>
              <a:gd name="T95" fmla="*/ 15694 h 527"/>
              <a:gd name="T96" fmla="+- 0 23209 22697"/>
              <a:gd name="T97" fmla="*/ T96 w 1862"/>
              <a:gd name="T98" fmla="+- 0 15753 15270"/>
              <a:gd name="T99" fmla="*/ 15753 h 527"/>
              <a:gd name="T100" fmla="+- 0 23248 22697"/>
              <a:gd name="T101" fmla="*/ T100 w 1862"/>
              <a:gd name="T102" fmla="+- 0 15753 15270"/>
              <a:gd name="T103" fmla="*/ 15753 h 527"/>
              <a:gd name="T104" fmla="+- 0 23632 22697"/>
              <a:gd name="T105" fmla="*/ T104 w 1862"/>
              <a:gd name="T106" fmla="+- 0 15443 15270"/>
              <a:gd name="T107" fmla="*/ 15443 h 527"/>
              <a:gd name="T108" fmla="+- 0 23618 22697"/>
              <a:gd name="T109" fmla="*/ T108 w 1862"/>
              <a:gd name="T110" fmla="+- 0 15402 15270"/>
              <a:gd name="T111" fmla="*/ 15402 h 527"/>
              <a:gd name="T112" fmla="+- 0 23591 22697"/>
              <a:gd name="T113" fmla="*/ T112 w 1862"/>
              <a:gd name="T114" fmla="+- 0 15465 15270"/>
              <a:gd name="T115" fmla="*/ 15465 h 527"/>
              <a:gd name="T116" fmla="+- 0 23563 22697"/>
              <a:gd name="T117" fmla="*/ T116 w 1862"/>
              <a:gd name="T118" fmla="+- 0 15636 15270"/>
              <a:gd name="T119" fmla="*/ 15636 h 527"/>
              <a:gd name="T120" fmla="+- 0 23550 22697"/>
              <a:gd name="T121" fmla="*/ T120 w 1862"/>
              <a:gd name="T122" fmla="+- 0 15747 15270"/>
              <a:gd name="T123" fmla="*/ 15747 h 527"/>
              <a:gd name="T124" fmla="+- 0 23529 22697"/>
              <a:gd name="T125" fmla="*/ T124 w 1862"/>
              <a:gd name="T126" fmla="+- 0 15350 15270"/>
              <a:gd name="T127" fmla="*/ 15350 h 527"/>
              <a:gd name="T128" fmla="+- 0 23668 22697"/>
              <a:gd name="T129" fmla="*/ T128 w 1862"/>
              <a:gd name="T130" fmla="+- 0 15309 15270"/>
              <a:gd name="T131" fmla="*/ 15309 h 527"/>
              <a:gd name="T132" fmla="+- 0 23872 22697"/>
              <a:gd name="T133" fmla="*/ T132 w 1862"/>
              <a:gd name="T134" fmla="+- 0 15365 15270"/>
              <a:gd name="T135" fmla="*/ 15365 h 527"/>
              <a:gd name="T136" fmla="+- 0 23867 22697"/>
              <a:gd name="T137" fmla="*/ T136 w 1862"/>
              <a:gd name="T138" fmla="+- 0 15526 15270"/>
              <a:gd name="T139" fmla="*/ 15526 h 527"/>
              <a:gd name="T140" fmla="+- 0 23647 22697"/>
              <a:gd name="T141" fmla="*/ T140 w 1862"/>
              <a:gd name="T142" fmla="+- 0 15675 15270"/>
              <a:gd name="T143" fmla="*/ 15675 h 527"/>
              <a:gd name="T144" fmla="+- 0 23568 22697"/>
              <a:gd name="T145" fmla="*/ T144 w 1862"/>
              <a:gd name="T146" fmla="+- 0 15716 15270"/>
              <a:gd name="T147" fmla="*/ 15716 h 527"/>
              <a:gd name="T148" fmla="+- 0 23597 22697"/>
              <a:gd name="T149" fmla="*/ T148 w 1862"/>
              <a:gd name="T150" fmla="+- 0 15703 15270"/>
              <a:gd name="T151" fmla="*/ 15703 h 527"/>
              <a:gd name="T152" fmla="+- 0 24355 22697"/>
              <a:gd name="T153" fmla="*/ T152 w 1862"/>
              <a:gd name="T154" fmla="+- 0 15290 15270"/>
              <a:gd name="T155" fmla="*/ 15290 h 527"/>
              <a:gd name="T156" fmla="+- 0 24207 22697"/>
              <a:gd name="T157" fmla="*/ T156 w 1862"/>
              <a:gd name="T158" fmla="+- 0 15277 15270"/>
              <a:gd name="T159" fmla="*/ 15277 h 527"/>
              <a:gd name="T160" fmla="+- 0 24133 22697"/>
              <a:gd name="T161" fmla="*/ T160 w 1862"/>
              <a:gd name="T162" fmla="+- 0 15387 15270"/>
              <a:gd name="T163" fmla="*/ 15387 h 527"/>
              <a:gd name="T164" fmla="+- 0 24146 22697"/>
              <a:gd name="T165" fmla="*/ T164 w 1862"/>
              <a:gd name="T166" fmla="+- 0 15565 15270"/>
              <a:gd name="T167" fmla="*/ 15565 h 527"/>
              <a:gd name="T168" fmla="+- 0 24284 22697"/>
              <a:gd name="T169" fmla="*/ T168 w 1862"/>
              <a:gd name="T170" fmla="+- 0 15690 15270"/>
              <a:gd name="T171" fmla="*/ 15690 h 527"/>
              <a:gd name="T172" fmla="+- 0 24460 22697"/>
              <a:gd name="T173" fmla="*/ T172 w 1862"/>
              <a:gd name="T174" fmla="+- 0 15698 15270"/>
              <a:gd name="T175" fmla="*/ 15698 h 527"/>
              <a:gd name="T176" fmla="+- 0 24544 22697"/>
              <a:gd name="T177" fmla="*/ T176 w 1862"/>
              <a:gd name="T178" fmla="+- 0 15657 15270"/>
              <a:gd name="T179" fmla="*/ 15657 h 527"/>
              <a:gd name="T180" fmla="+- 0 24558 22697"/>
              <a:gd name="T181" fmla="*/ T180 w 1862"/>
              <a:gd name="T182" fmla="+- 0 15629 15270"/>
              <a:gd name="T183" fmla="*/ 15629 h 527"/>
              <a:gd name="T184" fmla="+- 0 24520 22697"/>
              <a:gd name="T185" fmla="*/ T184 w 1862"/>
              <a:gd name="T186" fmla="+- 0 15615 15270"/>
              <a:gd name="T187" fmla="*/ 15615 h 527"/>
              <a:gd name="T188" fmla="+- 0 24481 22697"/>
              <a:gd name="T189" fmla="*/ T188 w 1862"/>
              <a:gd name="T190" fmla="+- 0 15608 15270"/>
              <a:gd name="T191" fmla="*/ 15608 h 52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Lst>
            <a:rect l="0" t="0" r="r" b="b"/>
            <a:pathLst>
              <a:path w="1862" h="527" extrusionOk="0">
                <a:moveTo>
                  <a:pt x="0" y="55"/>
                </a:moveTo>
                <a:cubicBezTo>
                  <a:pt x="0" y="46"/>
                  <a:pt x="0" y="37"/>
                  <a:pt x="0" y="28"/>
                </a:cubicBezTo>
                <a:cubicBezTo>
                  <a:pt x="2" y="46"/>
                  <a:pt x="4" y="63"/>
                  <a:pt x="9" y="81"/>
                </a:cubicBezTo>
                <a:cubicBezTo>
                  <a:pt x="22" y="124"/>
                  <a:pt x="47" y="163"/>
                  <a:pt x="63" y="205"/>
                </a:cubicBezTo>
                <a:cubicBezTo>
                  <a:pt x="78" y="245"/>
                  <a:pt x="85" y="295"/>
                  <a:pt x="82" y="338"/>
                </a:cubicBezTo>
                <a:cubicBezTo>
                  <a:pt x="80" y="361"/>
                  <a:pt x="80" y="376"/>
                  <a:pt x="82" y="398"/>
                </a:cubicBezTo>
                <a:cubicBezTo>
                  <a:pt x="82" y="401"/>
                  <a:pt x="82" y="405"/>
                  <a:pt x="82" y="408"/>
                </a:cubicBezTo>
                <a:cubicBezTo>
                  <a:pt x="80" y="406"/>
                  <a:pt x="77" y="404"/>
                  <a:pt x="74" y="401"/>
                </a:cubicBezTo>
                <a:cubicBezTo>
                  <a:pt x="63" y="390"/>
                  <a:pt x="60" y="380"/>
                  <a:pt x="52" y="367"/>
                </a:cubicBezTo>
                <a:cubicBezTo>
                  <a:pt x="46" y="357"/>
                  <a:pt x="45" y="351"/>
                  <a:pt x="42" y="341"/>
                </a:cubicBezTo>
                <a:cubicBezTo>
                  <a:pt x="40" y="336"/>
                  <a:pt x="41" y="340"/>
                  <a:pt x="39" y="337"/>
                </a:cubicBezTo>
                <a:cubicBezTo>
                  <a:pt x="37" y="333"/>
                  <a:pt x="39" y="335"/>
                  <a:pt x="36" y="332"/>
                </a:cubicBezTo>
                <a:cubicBezTo>
                  <a:pt x="35" y="331"/>
                  <a:pt x="34" y="331"/>
                  <a:pt x="33" y="330"/>
                </a:cubicBezTo>
                <a:cubicBezTo>
                  <a:pt x="33" y="338"/>
                  <a:pt x="33" y="342"/>
                  <a:pt x="33" y="350"/>
                </a:cubicBezTo>
                <a:cubicBezTo>
                  <a:pt x="33" y="383"/>
                  <a:pt x="37" y="411"/>
                  <a:pt x="48" y="442"/>
                </a:cubicBezTo>
                <a:cubicBezTo>
                  <a:pt x="62" y="481"/>
                  <a:pt x="76" y="498"/>
                  <a:pt x="104" y="526"/>
                </a:cubicBezTo>
              </a:path>
              <a:path w="1862" h="527" extrusionOk="0">
                <a:moveTo>
                  <a:pt x="622" y="156"/>
                </a:moveTo>
                <a:cubicBezTo>
                  <a:pt x="631" y="141"/>
                  <a:pt x="635" y="131"/>
                  <a:pt x="641" y="114"/>
                </a:cubicBezTo>
                <a:cubicBezTo>
                  <a:pt x="600" y="108"/>
                  <a:pt x="556" y="105"/>
                  <a:pt x="512" y="107"/>
                </a:cubicBezTo>
                <a:cubicBezTo>
                  <a:pt x="366" y="114"/>
                  <a:pt x="191" y="126"/>
                  <a:pt x="60" y="199"/>
                </a:cubicBezTo>
                <a:cubicBezTo>
                  <a:pt x="40" y="213"/>
                  <a:pt x="34" y="215"/>
                  <a:pt x="28" y="230"/>
                </a:cubicBezTo>
                <a:cubicBezTo>
                  <a:pt x="64" y="248"/>
                  <a:pt x="100" y="257"/>
                  <a:pt x="143" y="267"/>
                </a:cubicBezTo>
                <a:cubicBezTo>
                  <a:pt x="209" y="283"/>
                  <a:pt x="276" y="296"/>
                  <a:pt x="335" y="332"/>
                </a:cubicBezTo>
                <a:cubicBezTo>
                  <a:pt x="372" y="355"/>
                  <a:pt x="405" y="388"/>
                  <a:pt x="429" y="424"/>
                </a:cubicBezTo>
                <a:cubicBezTo>
                  <a:pt x="453" y="460"/>
                  <a:pt x="468" y="477"/>
                  <a:pt x="512" y="483"/>
                </a:cubicBezTo>
                <a:cubicBezTo>
                  <a:pt x="530" y="483"/>
                  <a:pt x="538" y="483"/>
                  <a:pt x="551" y="483"/>
                </a:cubicBezTo>
              </a:path>
              <a:path w="1862" h="527" extrusionOk="0">
                <a:moveTo>
                  <a:pt x="935" y="173"/>
                </a:moveTo>
                <a:cubicBezTo>
                  <a:pt x="930" y="160"/>
                  <a:pt x="926" y="146"/>
                  <a:pt x="921" y="132"/>
                </a:cubicBezTo>
                <a:cubicBezTo>
                  <a:pt x="907" y="153"/>
                  <a:pt x="901" y="169"/>
                  <a:pt x="894" y="195"/>
                </a:cubicBezTo>
                <a:cubicBezTo>
                  <a:pt x="879" y="252"/>
                  <a:pt x="873" y="308"/>
                  <a:pt x="866" y="366"/>
                </a:cubicBezTo>
                <a:cubicBezTo>
                  <a:pt x="862" y="403"/>
                  <a:pt x="856" y="440"/>
                  <a:pt x="853" y="477"/>
                </a:cubicBezTo>
              </a:path>
              <a:path w="1862" h="527" extrusionOk="0">
                <a:moveTo>
                  <a:pt x="832" y="80"/>
                </a:moveTo>
                <a:cubicBezTo>
                  <a:pt x="876" y="53"/>
                  <a:pt x="919" y="42"/>
                  <a:pt x="971" y="39"/>
                </a:cubicBezTo>
                <a:cubicBezTo>
                  <a:pt x="1039" y="35"/>
                  <a:pt x="1123" y="45"/>
                  <a:pt x="1175" y="95"/>
                </a:cubicBezTo>
                <a:cubicBezTo>
                  <a:pt x="1223" y="142"/>
                  <a:pt x="1205" y="209"/>
                  <a:pt x="1170" y="256"/>
                </a:cubicBezTo>
                <a:cubicBezTo>
                  <a:pt x="1115" y="329"/>
                  <a:pt x="1029" y="366"/>
                  <a:pt x="950" y="405"/>
                </a:cubicBezTo>
                <a:cubicBezTo>
                  <a:pt x="948" y="406"/>
                  <a:pt x="865" y="448"/>
                  <a:pt x="871" y="446"/>
                </a:cubicBezTo>
                <a:cubicBezTo>
                  <a:pt x="881" y="442"/>
                  <a:pt x="890" y="437"/>
                  <a:pt x="900" y="433"/>
                </a:cubicBezTo>
              </a:path>
              <a:path w="1862" h="527" extrusionOk="0">
                <a:moveTo>
                  <a:pt x="1658" y="20"/>
                </a:moveTo>
                <a:cubicBezTo>
                  <a:pt x="1614" y="6"/>
                  <a:pt x="1555" y="-12"/>
                  <a:pt x="1510" y="7"/>
                </a:cubicBezTo>
                <a:cubicBezTo>
                  <a:pt x="1469" y="24"/>
                  <a:pt x="1444" y="76"/>
                  <a:pt x="1436" y="117"/>
                </a:cubicBezTo>
                <a:cubicBezTo>
                  <a:pt x="1425" y="173"/>
                  <a:pt x="1428" y="242"/>
                  <a:pt x="1449" y="295"/>
                </a:cubicBezTo>
                <a:cubicBezTo>
                  <a:pt x="1475" y="359"/>
                  <a:pt x="1524" y="396"/>
                  <a:pt x="1587" y="420"/>
                </a:cubicBezTo>
                <a:cubicBezTo>
                  <a:pt x="1642" y="440"/>
                  <a:pt x="1706" y="440"/>
                  <a:pt x="1763" y="428"/>
                </a:cubicBezTo>
                <a:cubicBezTo>
                  <a:pt x="1793" y="422"/>
                  <a:pt x="1825" y="408"/>
                  <a:pt x="1847" y="387"/>
                </a:cubicBezTo>
                <a:cubicBezTo>
                  <a:pt x="1859" y="376"/>
                  <a:pt x="1857" y="372"/>
                  <a:pt x="1861" y="359"/>
                </a:cubicBezTo>
                <a:cubicBezTo>
                  <a:pt x="1848" y="353"/>
                  <a:pt x="1838" y="348"/>
                  <a:pt x="1823" y="345"/>
                </a:cubicBezTo>
                <a:cubicBezTo>
                  <a:pt x="1804" y="342"/>
                  <a:pt x="1797" y="341"/>
                  <a:pt x="1784" y="338"/>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0" name=" 8"/>
          <p:cNvSpPr>
            <a:spLocks noRot="1" noChangeAspect="1" noEditPoints="1" noChangeArrowheads="1" noChangeShapeType="1" noTextEdit="1"/>
          </p:cNvSpPr>
          <p:nvPr/>
        </p:nvSpPr>
        <p:spPr bwMode="auto">
          <a:xfrm>
            <a:off x="2265363" y="6465888"/>
            <a:ext cx="303212" cy="222250"/>
          </a:xfrm>
          <a:custGeom>
            <a:avLst/>
            <a:gdLst>
              <a:gd name="T0" fmla="+- 0 6333 6292"/>
              <a:gd name="T1" fmla="*/ T0 w 842"/>
              <a:gd name="T2" fmla="+- 0 18122 17962"/>
              <a:gd name="T3" fmla="*/ 18122 h 615"/>
              <a:gd name="T4" fmla="+- 0 6317 6292"/>
              <a:gd name="T5" fmla="*/ T4 w 842"/>
              <a:gd name="T6" fmla="+- 0 18104 17962"/>
              <a:gd name="T7" fmla="*/ 18104 h 615"/>
              <a:gd name="T8" fmla="+- 0 6312 6292"/>
              <a:gd name="T9" fmla="*/ T8 w 842"/>
              <a:gd name="T10" fmla="+- 0 18093 17962"/>
              <a:gd name="T11" fmla="*/ 18093 h 615"/>
              <a:gd name="T12" fmla="+- 0 6333 6292"/>
              <a:gd name="T13" fmla="*/ T12 w 842"/>
              <a:gd name="T14" fmla="+- 0 18146 17962"/>
              <a:gd name="T15" fmla="*/ 18146 h 615"/>
              <a:gd name="T16" fmla="+- 0 6412 6292"/>
              <a:gd name="T17" fmla="*/ T16 w 842"/>
              <a:gd name="T18" fmla="+- 0 18293 17962"/>
              <a:gd name="T19" fmla="*/ 18293 h 615"/>
              <a:gd name="T20" fmla="+- 0 6469 6292"/>
              <a:gd name="T21" fmla="*/ T20 w 842"/>
              <a:gd name="T22" fmla="+- 0 18485 17962"/>
              <a:gd name="T23" fmla="*/ 18485 h 615"/>
              <a:gd name="T24" fmla="+- 0 6504 6292"/>
              <a:gd name="T25" fmla="*/ T24 w 842"/>
              <a:gd name="T26" fmla="+- 0 18576 17962"/>
              <a:gd name="T27" fmla="*/ 18576 h 615"/>
              <a:gd name="T28" fmla="+- 0 6516 6292"/>
              <a:gd name="T29" fmla="*/ T28 w 842"/>
              <a:gd name="T30" fmla="+- 0 18565 17962"/>
              <a:gd name="T31" fmla="*/ 18565 h 615"/>
              <a:gd name="T32" fmla="+- 0 6302 6292"/>
              <a:gd name="T33" fmla="*/ T32 w 842"/>
              <a:gd name="T34" fmla="+- 0 18225 17962"/>
              <a:gd name="T35" fmla="*/ 18225 h 615"/>
              <a:gd name="T36" fmla="+- 0 6323 6292"/>
              <a:gd name="T37" fmla="*/ T36 w 842"/>
              <a:gd name="T38" fmla="+- 0 18067 17962"/>
              <a:gd name="T39" fmla="*/ 18067 h 615"/>
              <a:gd name="T40" fmla="+- 0 6535 6292"/>
              <a:gd name="T41" fmla="*/ T40 w 842"/>
              <a:gd name="T42" fmla="+- 0 17966 17962"/>
              <a:gd name="T43" fmla="*/ 17966 h 615"/>
              <a:gd name="T44" fmla="+- 0 6791 6292"/>
              <a:gd name="T45" fmla="*/ T44 w 842"/>
              <a:gd name="T46" fmla="+- 0 18014 17962"/>
              <a:gd name="T47" fmla="*/ 18014 h 615"/>
              <a:gd name="T48" fmla="+- 0 6848 6292"/>
              <a:gd name="T49" fmla="*/ T48 w 842"/>
              <a:gd name="T50" fmla="+- 0 18199 17962"/>
              <a:gd name="T51" fmla="*/ 18199 h 615"/>
              <a:gd name="T52" fmla="+- 0 6669 6292"/>
              <a:gd name="T53" fmla="*/ T52 w 842"/>
              <a:gd name="T54" fmla="+- 0 18437 17962"/>
              <a:gd name="T55" fmla="*/ 18437 h 615"/>
              <a:gd name="T56" fmla="+- 0 6517 6292"/>
              <a:gd name="T57" fmla="*/ T56 w 842"/>
              <a:gd name="T58" fmla="+- 0 18531 17962"/>
              <a:gd name="T59" fmla="*/ 18531 h 615"/>
              <a:gd name="T60" fmla="+- 0 6511 6292"/>
              <a:gd name="T61" fmla="*/ T60 w 842"/>
              <a:gd name="T62" fmla="+- 0 18513 17962"/>
              <a:gd name="T63" fmla="*/ 18513 h 615"/>
              <a:gd name="T64" fmla="+- 0 6943 6292"/>
              <a:gd name="T65" fmla="*/ T64 w 842"/>
              <a:gd name="T66" fmla="+- 0 18055 17962"/>
              <a:gd name="T67" fmla="*/ 18055 h 615"/>
              <a:gd name="T68" fmla="+- 0 6915 6292"/>
              <a:gd name="T69" fmla="*/ T68 w 842"/>
              <a:gd name="T70" fmla="+- 0 18009 17962"/>
              <a:gd name="T71" fmla="*/ 18009 h 615"/>
              <a:gd name="T72" fmla="+- 0 6913 6292"/>
              <a:gd name="T73" fmla="*/ T72 w 842"/>
              <a:gd name="T74" fmla="+- 0 17998 17962"/>
              <a:gd name="T75" fmla="*/ 17998 h 615"/>
              <a:gd name="T76" fmla="+- 0 6952 6292"/>
              <a:gd name="T77" fmla="*/ T76 w 842"/>
              <a:gd name="T78" fmla="+- 0 18018 17962"/>
              <a:gd name="T79" fmla="*/ 18018 h 615"/>
              <a:gd name="T80" fmla="+- 0 7037 6292"/>
              <a:gd name="T81" fmla="*/ T80 w 842"/>
              <a:gd name="T82" fmla="+- 0 18138 17962"/>
              <a:gd name="T83" fmla="*/ 18138 h 615"/>
              <a:gd name="T84" fmla="+- 0 7104 6292"/>
              <a:gd name="T85" fmla="*/ T84 w 842"/>
              <a:gd name="T86" fmla="+- 0 18247 17962"/>
              <a:gd name="T87" fmla="*/ 18247 h 615"/>
              <a:gd name="T88" fmla="+- 0 7133 6292"/>
              <a:gd name="T89" fmla="*/ T88 w 842"/>
              <a:gd name="T90" fmla="+- 0 18274 17962"/>
              <a:gd name="T91" fmla="*/ 18274 h 61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Lst>
            <a:rect l="0" t="0" r="r" b="b"/>
            <a:pathLst>
              <a:path w="842" h="615" extrusionOk="0">
                <a:moveTo>
                  <a:pt x="41" y="160"/>
                </a:moveTo>
                <a:cubicBezTo>
                  <a:pt x="36" y="154"/>
                  <a:pt x="29" y="148"/>
                  <a:pt x="25" y="142"/>
                </a:cubicBezTo>
                <a:cubicBezTo>
                  <a:pt x="22" y="138"/>
                  <a:pt x="22" y="134"/>
                  <a:pt x="20" y="131"/>
                </a:cubicBezTo>
                <a:cubicBezTo>
                  <a:pt x="24" y="152"/>
                  <a:pt x="30" y="164"/>
                  <a:pt x="41" y="184"/>
                </a:cubicBezTo>
                <a:cubicBezTo>
                  <a:pt x="67" y="233"/>
                  <a:pt x="98" y="280"/>
                  <a:pt x="120" y="331"/>
                </a:cubicBezTo>
                <a:cubicBezTo>
                  <a:pt x="147" y="394"/>
                  <a:pt x="162" y="457"/>
                  <a:pt x="177" y="523"/>
                </a:cubicBezTo>
                <a:cubicBezTo>
                  <a:pt x="181" y="539"/>
                  <a:pt x="188" y="606"/>
                  <a:pt x="212" y="614"/>
                </a:cubicBezTo>
                <a:cubicBezTo>
                  <a:pt x="221" y="614"/>
                  <a:pt x="224" y="612"/>
                  <a:pt x="224" y="603"/>
                </a:cubicBezTo>
              </a:path>
              <a:path w="842" h="615" extrusionOk="0">
                <a:moveTo>
                  <a:pt x="10" y="263"/>
                </a:moveTo>
                <a:cubicBezTo>
                  <a:pt x="-5" y="208"/>
                  <a:pt x="-7" y="153"/>
                  <a:pt x="31" y="105"/>
                </a:cubicBezTo>
                <a:cubicBezTo>
                  <a:pt x="82" y="40"/>
                  <a:pt x="164" y="14"/>
                  <a:pt x="243" y="4"/>
                </a:cubicBezTo>
                <a:cubicBezTo>
                  <a:pt x="330" y="-7"/>
                  <a:pt x="425" y="1"/>
                  <a:pt x="499" y="52"/>
                </a:cubicBezTo>
                <a:cubicBezTo>
                  <a:pt x="559" y="93"/>
                  <a:pt x="576" y="170"/>
                  <a:pt x="556" y="237"/>
                </a:cubicBezTo>
                <a:cubicBezTo>
                  <a:pt x="528" y="331"/>
                  <a:pt x="447" y="411"/>
                  <a:pt x="377" y="475"/>
                </a:cubicBezTo>
                <a:cubicBezTo>
                  <a:pt x="362" y="489"/>
                  <a:pt x="256" y="590"/>
                  <a:pt x="225" y="569"/>
                </a:cubicBezTo>
                <a:cubicBezTo>
                  <a:pt x="223" y="563"/>
                  <a:pt x="221" y="557"/>
                  <a:pt x="219" y="551"/>
                </a:cubicBezTo>
              </a:path>
              <a:path w="842" h="615" extrusionOk="0">
                <a:moveTo>
                  <a:pt x="651" y="93"/>
                </a:moveTo>
                <a:cubicBezTo>
                  <a:pt x="640" y="79"/>
                  <a:pt x="630" y="64"/>
                  <a:pt x="623" y="47"/>
                </a:cubicBezTo>
                <a:cubicBezTo>
                  <a:pt x="621" y="41"/>
                  <a:pt x="621" y="40"/>
                  <a:pt x="621" y="36"/>
                </a:cubicBezTo>
                <a:cubicBezTo>
                  <a:pt x="638" y="38"/>
                  <a:pt x="646" y="43"/>
                  <a:pt x="660" y="56"/>
                </a:cubicBezTo>
                <a:cubicBezTo>
                  <a:pt x="695" y="90"/>
                  <a:pt x="723" y="133"/>
                  <a:pt x="745" y="176"/>
                </a:cubicBezTo>
                <a:cubicBezTo>
                  <a:pt x="766" y="218"/>
                  <a:pt x="782" y="253"/>
                  <a:pt x="812" y="285"/>
                </a:cubicBezTo>
                <a:cubicBezTo>
                  <a:pt x="825" y="302"/>
                  <a:pt x="828" y="307"/>
                  <a:pt x="841" y="312"/>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1" name=" 9"/>
          <p:cNvSpPr>
            <a:spLocks noRot="1" noChangeAspect="1" noEditPoints="1" noChangeArrowheads="1" noChangeShapeType="1" noTextEdit="1"/>
          </p:cNvSpPr>
          <p:nvPr/>
        </p:nvSpPr>
        <p:spPr bwMode="auto">
          <a:xfrm>
            <a:off x="220663" y="4181475"/>
            <a:ext cx="1366837" cy="568325"/>
          </a:xfrm>
          <a:custGeom>
            <a:avLst/>
            <a:gdLst>
              <a:gd name="T0" fmla="+- 0 634 611"/>
              <a:gd name="T1" fmla="*/ T0 w 3800"/>
              <a:gd name="T2" fmla="+- 0 12709 11615"/>
              <a:gd name="T3" fmla="*/ 12709 h 1580"/>
              <a:gd name="T4" fmla="+- 0 933 611"/>
              <a:gd name="T5" fmla="*/ T4 w 3800"/>
              <a:gd name="T6" fmla="+- 0 13161 11615"/>
              <a:gd name="T7" fmla="*/ 13161 h 1580"/>
              <a:gd name="T8" fmla="+- 0 1126 611"/>
              <a:gd name="T9" fmla="*/ T8 w 3800"/>
              <a:gd name="T10" fmla="+- 0 13150 11615"/>
              <a:gd name="T11" fmla="*/ 13150 h 1580"/>
              <a:gd name="T12" fmla="+- 0 1129 611"/>
              <a:gd name="T13" fmla="*/ T12 w 3800"/>
              <a:gd name="T14" fmla="+- 0 12676 11615"/>
              <a:gd name="T15" fmla="*/ 12676 h 1580"/>
              <a:gd name="T16" fmla="+- 0 1099 611"/>
              <a:gd name="T17" fmla="*/ T16 w 3800"/>
              <a:gd name="T18" fmla="+- 0 13044 11615"/>
              <a:gd name="T19" fmla="*/ 13044 h 1580"/>
              <a:gd name="T20" fmla="+- 0 1386 611"/>
              <a:gd name="T21" fmla="*/ T20 w 3800"/>
              <a:gd name="T22" fmla="+- 0 12840 11615"/>
              <a:gd name="T23" fmla="*/ 12840 h 1580"/>
              <a:gd name="T24" fmla="+- 0 1081 611"/>
              <a:gd name="T25" fmla="*/ T24 w 3800"/>
              <a:gd name="T26" fmla="+- 0 12651 11615"/>
              <a:gd name="T27" fmla="*/ 12651 h 1580"/>
              <a:gd name="T28" fmla="+- 0 1701 611"/>
              <a:gd name="T29" fmla="*/ T28 w 3800"/>
              <a:gd name="T30" fmla="+- 0 12456 11615"/>
              <a:gd name="T31" fmla="*/ 12456 h 1580"/>
              <a:gd name="T32" fmla="+- 0 1555 611"/>
              <a:gd name="T33" fmla="*/ T32 w 3800"/>
              <a:gd name="T34" fmla="+- 0 12443 11615"/>
              <a:gd name="T35" fmla="*/ 12443 h 1580"/>
              <a:gd name="T36" fmla="+- 0 1972 611"/>
              <a:gd name="T37" fmla="*/ T36 w 3800"/>
              <a:gd name="T38" fmla="+- 0 12642 11615"/>
              <a:gd name="T39" fmla="*/ 12642 h 1580"/>
              <a:gd name="T40" fmla="+- 0 2346 611"/>
              <a:gd name="T41" fmla="*/ T40 w 3800"/>
              <a:gd name="T42" fmla="+- 0 12248 11615"/>
              <a:gd name="T43" fmla="*/ 12248 h 1580"/>
              <a:gd name="T44" fmla="+- 0 2079 611"/>
              <a:gd name="T45" fmla="*/ T44 w 3800"/>
              <a:gd name="T46" fmla="+- 0 12207 11615"/>
              <a:gd name="T47" fmla="*/ 12207 h 1580"/>
              <a:gd name="T48" fmla="+- 0 2151 611"/>
              <a:gd name="T49" fmla="*/ T48 w 3800"/>
              <a:gd name="T50" fmla="+- 0 12438 11615"/>
              <a:gd name="T51" fmla="*/ 12438 h 1580"/>
              <a:gd name="T52" fmla="+- 0 2285 611"/>
              <a:gd name="T53" fmla="*/ T52 w 3800"/>
              <a:gd name="T54" fmla="+- 0 12286 11615"/>
              <a:gd name="T55" fmla="*/ 12286 h 1580"/>
              <a:gd name="T56" fmla="+- 0 2604 611"/>
              <a:gd name="T57" fmla="*/ T56 w 3800"/>
              <a:gd name="T58" fmla="+- 0 12326 11615"/>
              <a:gd name="T59" fmla="*/ 12326 h 1580"/>
              <a:gd name="T60" fmla="+- 0 2613 611"/>
              <a:gd name="T61" fmla="*/ T60 w 3800"/>
              <a:gd name="T62" fmla="+- 0 11846 11615"/>
              <a:gd name="T63" fmla="*/ 11846 h 1580"/>
              <a:gd name="T64" fmla="+- 0 2482 611"/>
              <a:gd name="T65" fmla="*/ T64 w 3800"/>
              <a:gd name="T66" fmla="+- 0 11623 11615"/>
              <a:gd name="T67" fmla="*/ 11623 h 1580"/>
              <a:gd name="T68" fmla="+- 0 2785 611"/>
              <a:gd name="T69" fmla="*/ T68 w 3800"/>
              <a:gd name="T70" fmla="+- 0 12198 11615"/>
              <a:gd name="T71" fmla="*/ 12198 h 1580"/>
              <a:gd name="T72" fmla="+- 0 2877 611"/>
              <a:gd name="T73" fmla="*/ T72 w 3800"/>
              <a:gd name="T74" fmla="+- 0 12663 11615"/>
              <a:gd name="T75" fmla="*/ 12663 h 1580"/>
              <a:gd name="T76" fmla="+- 0 3094 611"/>
              <a:gd name="T77" fmla="*/ T76 w 3800"/>
              <a:gd name="T78" fmla="+- 0 12836 11615"/>
              <a:gd name="T79" fmla="*/ 12836 h 1580"/>
              <a:gd name="T80" fmla="+- 0 3203 611"/>
              <a:gd name="T81" fmla="*/ T80 w 3800"/>
              <a:gd name="T82" fmla="+- 0 12989 11615"/>
              <a:gd name="T83" fmla="*/ 12989 h 1580"/>
              <a:gd name="T84" fmla="+- 0 3189 611"/>
              <a:gd name="T85" fmla="*/ T84 w 3800"/>
              <a:gd name="T86" fmla="+- 0 12521 11615"/>
              <a:gd name="T87" fmla="*/ 12521 h 1580"/>
              <a:gd name="T88" fmla="+- 0 3062 611"/>
              <a:gd name="T89" fmla="*/ T88 w 3800"/>
              <a:gd name="T90" fmla="+- 0 12674 11615"/>
              <a:gd name="T91" fmla="*/ 12674 h 1580"/>
              <a:gd name="T92" fmla="+- 0 3274 611"/>
              <a:gd name="T93" fmla="*/ T92 w 3800"/>
              <a:gd name="T94" fmla="+- 0 12715 11615"/>
              <a:gd name="T95" fmla="*/ 12715 h 1580"/>
              <a:gd name="T96" fmla="+- 0 3414 611"/>
              <a:gd name="T97" fmla="*/ T96 w 3800"/>
              <a:gd name="T98" fmla="+- 0 12765 11615"/>
              <a:gd name="T99" fmla="*/ 12765 h 1580"/>
              <a:gd name="T100" fmla="+- 0 3417 611"/>
              <a:gd name="T101" fmla="*/ T100 w 3800"/>
              <a:gd name="T102" fmla="+- 0 12406 11615"/>
              <a:gd name="T103" fmla="*/ 12406 h 1580"/>
              <a:gd name="T104" fmla="+- 0 3466 611"/>
              <a:gd name="T105" fmla="*/ T104 w 3800"/>
              <a:gd name="T106" fmla="+- 0 12457 11615"/>
              <a:gd name="T107" fmla="*/ 12457 h 1580"/>
              <a:gd name="T108" fmla="+- 0 3589 611"/>
              <a:gd name="T109" fmla="*/ T108 w 3800"/>
              <a:gd name="T110" fmla="+- 0 12630 11615"/>
              <a:gd name="T111" fmla="*/ 12630 h 1580"/>
              <a:gd name="T112" fmla="+- 0 3428 611"/>
              <a:gd name="T113" fmla="*/ T112 w 3800"/>
              <a:gd name="T114" fmla="+- 0 12365 11615"/>
              <a:gd name="T115" fmla="*/ 12365 h 1580"/>
              <a:gd name="T116" fmla="+- 0 3809 611"/>
              <a:gd name="T117" fmla="*/ T116 w 3800"/>
              <a:gd name="T118" fmla="+- 0 12198 11615"/>
              <a:gd name="T119" fmla="*/ 12198 h 1580"/>
              <a:gd name="T120" fmla="+- 0 3708 611"/>
              <a:gd name="T121" fmla="*/ T120 w 3800"/>
              <a:gd name="T122" fmla="+- 0 12514 11615"/>
              <a:gd name="T123" fmla="*/ 12514 h 1580"/>
              <a:gd name="T124" fmla="+- 0 3708 611"/>
              <a:gd name="T125" fmla="*/ T124 w 3800"/>
              <a:gd name="T126" fmla="+- 0 12599 11615"/>
              <a:gd name="T127" fmla="*/ 12599 h 1580"/>
              <a:gd name="T128" fmla="+- 0 4032 611"/>
              <a:gd name="T129" fmla="*/ T128 w 3800"/>
              <a:gd name="T130" fmla="+- 0 12123 11615"/>
              <a:gd name="T131" fmla="*/ 12123 h 1580"/>
              <a:gd name="T132" fmla="+- 0 4062 611"/>
              <a:gd name="T133" fmla="*/ T132 w 3800"/>
              <a:gd name="T134" fmla="+- 0 12421 11615"/>
              <a:gd name="T135" fmla="*/ 12421 h 1580"/>
              <a:gd name="T136" fmla="+- 0 4410 611"/>
              <a:gd name="T137" fmla="*/ T136 w 3800"/>
              <a:gd name="T138" fmla="+- 0 12392 11615"/>
              <a:gd name="T139" fmla="*/ 12392 h 158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Lst>
            <a:rect l="0" t="0" r="r" b="b"/>
            <a:pathLst>
              <a:path w="3800" h="1580" extrusionOk="0">
                <a:moveTo>
                  <a:pt x="0" y="1102"/>
                </a:moveTo>
                <a:cubicBezTo>
                  <a:pt x="10" y="1099"/>
                  <a:pt x="-2" y="1084"/>
                  <a:pt x="23" y="1094"/>
                </a:cubicBezTo>
                <a:cubicBezTo>
                  <a:pt x="72" y="1113"/>
                  <a:pt x="110" y="1191"/>
                  <a:pt x="135" y="1232"/>
                </a:cubicBezTo>
                <a:cubicBezTo>
                  <a:pt x="195" y="1330"/>
                  <a:pt x="235" y="1468"/>
                  <a:pt x="322" y="1546"/>
                </a:cubicBezTo>
                <a:cubicBezTo>
                  <a:pt x="361" y="1581"/>
                  <a:pt x="426" y="1592"/>
                  <a:pt x="474" y="1567"/>
                </a:cubicBezTo>
                <a:cubicBezTo>
                  <a:pt x="488" y="1556"/>
                  <a:pt x="501" y="1546"/>
                  <a:pt x="515" y="1535"/>
                </a:cubicBezTo>
              </a:path>
              <a:path w="3800" h="1580" extrusionOk="0">
                <a:moveTo>
                  <a:pt x="653" y="1031"/>
                </a:moveTo>
                <a:cubicBezTo>
                  <a:pt x="603" y="1029"/>
                  <a:pt x="563" y="1034"/>
                  <a:pt x="518" y="1061"/>
                </a:cubicBezTo>
                <a:cubicBezTo>
                  <a:pt x="441" y="1107"/>
                  <a:pt x="410" y="1199"/>
                  <a:pt x="411" y="1285"/>
                </a:cubicBezTo>
                <a:cubicBezTo>
                  <a:pt x="411" y="1341"/>
                  <a:pt x="435" y="1403"/>
                  <a:pt x="488" y="1429"/>
                </a:cubicBezTo>
                <a:cubicBezTo>
                  <a:pt x="551" y="1459"/>
                  <a:pt x="638" y="1446"/>
                  <a:pt x="697" y="1414"/>
                </a:cubicBezTo>
                <a:cubicBezTo>
                  <a:pt x="765" y="1377"/>
                  <a:pt x="795" y="1300"/>
                  <a:pt x="775" y="1225"/>
                </a:cubicBezTo>
                <a:cubicBezTo>
                  <a:pt x="754" y="1147"/>
                  <a:pt x="689" y="1082"/>
                  <a:pt x="616" y="1051"/>
                </a:cubicBezTo>
                <a:cubicBezTo>
                  <a:pt x="576" y="1034"/>
                  <a:pt x="513" y="1019"/>
                  <a:pt x="470" y="1036"/>
                </a:cubicBezTo>
                <a:cubicBezTo>
                  <a:pt x="432" y="1052"/>
                  <a:pt x="530" y="1051"/>
                  <a:pt x="571" y="1051"/>
                </a:cubicBezTo>
              </a:path>
              <a:path w="3800" h="1580" extrusionOk="0">
                <a:moveTo>
                  <a:pt x="1090" y="841"/>
                </a:moveTo>
                <a:cubicBezTo>
                  <a:pt x="1092" y="819"/>
                  <a:pt x="1091" y="802"/>
                  <a:pt x="1090" y="781"/>
                </a:cubicBezTo>
                <a:cubicBezTo>
                  <a:pt x="1027" y="775"/>
                  <a:pt x="990" y="771"/>
                  <a:pt x="944" y="828"/>
                </a:cubicBezTo>
                <a:cubicBezTo>
                  <a:pt x="889" y="896"/>
                  <a:pt x="953" y="1005"/>
                  <a:pt x="1019" y="1031"/>
                </a:cubicBezTo>
                <a:cubicBezTo>
                  <a:pt x="1125" y="1073"/>
                  <a:pt x="1255" y="1051"/>
                  <a:pt x="1361" y="1027"/>
                </a:cubicBezTo>
                <a:cubicBezTo>
                  <a:pt x="1475" y="1001"/>
                  <a:pt x="1600" y="964"/>
                  <a:pt x="1676" y="869"/>
                </a:cubicBezTo>
                <a:cubicBezTo>
                  <a:pt x="1726" y="807"/>
                  <a:pt x="1747" y="710"/>
                  <a:pt x="1735" y="633"/>
                </a:cubicBezTo>
                <a:cubicBezTo>
                  <a:pt x="1726" y="570"/>
                  <a:pt x="1686" y="538"/>
                  <a:pt x="1624" y="535"/>
                </a:cubicBezTo>
                <a:cubicBezTo>
                  <a:pt x="1568" y="532"/>
                  <a:pt x="1505" y="549"/>
                  <a:pt x="1468" y="592"/>
                </a:cubicBezTo>
                <a:cubicBezTo>
                  <a:pt x="1435" y="630"/>
                  <a:pt x="1433" y="692"/>
                  <a:pt x="1445" y="738"/>
                </a:cubicBezTo>
                <a:cubicBezTo>
                  <a:pt x="1459" y="794"/>
                  <a:pt x="1491" y="806"/>
                  <a:pt x="1540" y="823"/>
                </a:cubicBezTo>
                <a:cubicBezTo>
                  <a:pt x="1575" y="835"/>
                  <a:pt x="1636" y="814"/>
                  <a:pt x="1658" y="784"/>
                </a:cubicBezTo>
                <a:cubicBezTo>
                  <a:pt x="1681" y="752"/>
                  <a:pt x="1673" y="707"/>
                  <a:pt x="1674" y="671"/>
                </a:cubicBezTo>
                <a:cubicBezTo>
                  <a:pt x="1684" y="678"/>
                  <a:pt x="1687" y="684"/>
                  <a:pt x="1697" y="691"/>
                </a:cubicBezTo>
                <a:cubicBezTo>
                  <a:pt x="1782" y="747"/>
                  <a:pt x="1900" y="761"/>
                  <a:pt x="1993" y="711"/>
                </a:cubicBezTo>
                <a:cubicBezTo>
                  <a:pt x="2059" y="676"/>
                  <a:pt x="2073" y="613"/>
                  <a:pt x="2074" y="543"/>
                </a:cubicBezTo>
                <a:cubicBezTo>
                  <a:pt x="2076" y="437"/>
                  <a:pt x="2043" y="327"/>
                  <a:pt x="2002" y="231"/>
                </a:cubicBezTo>
                <a:cubicBezTo>
                  <a:pt x="1973" y="163"/>
                  <a:pt x="1937" y="94"/>
                  <a:pt x="1895" y="33"/>
                </a:cubicBezTo>
                <a:cubicBezTo>
                  <a:pt x="1886" y="20"/>
                  <a:pt x="1882" y="20"/>
                  <a:pt x="1871" y="8"/>
                </a:cubicBezTo>
                <a:cubicBezTo>
                  <a:pt x="1911" y="90"/>
                  <a:pt x="1964" y="158"/>
                  <a:pt x="2013" y="235"/>
                </a:cubicBezTo>
                <a:cubicBezTo>
                  <a:pt x="2084" y="346"/>
                  <a:pt x="2130" y="460"/>
                  <a:pt x="2174" y="583"/>
                </a:cubicBezTo>
              </a:path>
              <a:path w="3800" h="1580" extrusionOk="0">
                <a:moveTo>
                  <a:pt x="2269" y="1058"/>
                </a:moveTo>
                <a:cubicBezTo>
                  <a:pt x="2266" y="1053"/>
                  <a:pt x="2265" y="1052"/>
                  <a:pt x="2266" y="1048"/>
                </a:cubicBezTo>
                <a:cubicBezTo>
                  <a:pt x="2295" y="1048"/>
                  <a:pt x="2303" y="1057"/>
                  <a:pt x="2331" y="1075"/>
                </a:cubicBezTo>
                <a:cubicBezTo>
                  <a:pt x="2392" y="1116"/>
                  <a:pt x="2441" y="1161"/>
                  <a:pt x="2483" y="1221"/>
                </a:cubicBezTo>
                <a:cubicBezTo>
                  <a:pt x="2514" y="1265"/>
                  <a:pt x="2539" y="1312"/>
                  <a:pt x="2570" y="1356"/>
                </a:cubicBezTo>
                <a:cubicBezTo>
                  <a:pt x="2580" y="1368"/>
                  <a:pt x="2582" y="1371"/>
                  <a:pt x="2592" y="1374"/>
                </a:cubicBezTo>
              </a:path>
              <a:path w="3800" h="1580" extrusionOk="0">
                <a:moveTo>
                  <a:pt x="2639" y="974"/>
                </a:moveTo>
                <a:cubicBezTo>
                  <a:pt x="2625" y="949"/>
                  <a:pt x="2605" y="920"/>
                  <a:pt x="2578" y="906"/>
                </a:cubicBezTo>
                <a:cubicBezTo>
                  <a:pt x="2544" y="889"/>
                  <a:pt x="2505" y="909"/>
                  <a:pt x="2484" y="937"/>
                </a:cubicBezTo>
                <a:cubicBezTo>
                  <a:pt x="2458" y="971"/>
                  <a:pt x="2451" y="1018"/>
                  <a:pt x="2451" y="1059"/>
                </a:cubicBezTo>
                <a:cubicBezTo>
                  <a:pt x="2451" y="1100"/>
                  <a:pt x="2467" y="1114"/>
                  <a:pt x="2507" y="1118"/>
                </a:cubicBezTo>
                <a:cubicBezTo>
                  <a:pt x="2559" y="1123"/>
                  <a:pt x="2612" y="1106"/>
                  <a:pt x="2663" y="1100"/>
                </a:cubicBezTo>
                <a:cubicBezTo>
                  <a:pt x="2690" y="1097"/>
                  <a:pt x="2712" y="1095"/>
                  <a:pt x="2737" y="1107"/>
                </a:cubicBezTo>
                <a:cubicBezTo>
                  <a:pt x="2760" y="1118"/>
                  <a:pt x="2779" y="1143"/>
                  <a:pt x="2803" y="1150"/>
                </a:cubicBezTo>
                <a:cubicBezTo>
                  <a:pt x="2823" y="1156"/>
                  <a:pt x="2848" y="1159"/>
                  <a:pt x="2868" y="1154"/>
                </a:cubicBezTo>
              </a:path>
              <a:path w="3800" h="1580" extrusionOk="0">
                <a:moveTo>
                  <a:pt x="2806" y="791"/>
                </a:moveTo>
                <a:cubicBezTo>
                  <a:pt x="2805" y="781"/>
                  <a:pt x="2803" y="775"/>
                  <a:pt x="2799" y="768"/>
                </a:cubicBezTo>
                <a:cubicBezTo>
                  <a:pt x="2819" y="790"/>
                  <a:pt x="2836" y="818"/>
                  <a:pt x="2855" y="842"/>
                </a:cubicBezTo>
                <a:cubicBezTo>
                  <a:pt x="2887" y="882"/>
                  <a:pt x="2930" y="918"/>
                  <a:pt x="2957" y="961"/>
                </a:cubicBezTo>
                <a:cubicBezTo>
                  <a:pt x="2968" y="978"/>
                  <a:pt x="2973" y="996"/>
                  <a:pt x="2978" y="1015"/>
                </a:cubicBezTo>
              </a:path>
              <a:path w="3800" h="1580" extrusionOk="0">
                <a:moveTo>
                  <a:pt x="2841" y="920"/>
                </a:moveTo>
                <a:cubicBezTo>
                  <a:pt x="2827" y="868"/>
                  <a:pt x="2808" y="805"/>
                  <a:pt x="2817" y="750"/>
                </a:cubicBezTo>
                <a:cubicBezTo>
                  <a:pt x="2828" y="682"/>
                  <a:pt x="2904" y="633"/>
                  <a:pt x="2963" y="610"/>
                </a:cubicBezTo>
                <a:cubicBezTo>
                  <a:pt x="3032" y="583"/>
                  <a:pt x="3125" y="565"/>
                  <a:pt x="3198" y="583"/>
                </a:cubicBezTo>
                <a:cubicBezTo>
                  <a:pt x="3255" y="597"/>
                  <a:pt x="3284" y="643"/>
                  <a:pt x="3265" y="700"/>
                </a:cubicBezTo>
                <a:cubicBezTo>
                  <a:pt x="3238" y="781"/>
                  <a:pt x="3155" y="841"/>
                  <a:pt x="3097" y="899"/>
                </a:cubicBezTo>
                <a:cubicBezTo>
                  <a:pt x="3084" y="912"/>
                  <a:pt x="2999" y="976"/>
                  <a:pt x="3029" y="1004"/>
                </a:cubicBezTo>
                <a:cubicBezTo>
                  <a:pt x="3062" y="1001"/>
                  <a:pt x="3076" y="998"/>
                  <a:pt x="3097" y="984"/>
                </a:cubicBezTo>
              </a:path>
              <a:path w="3800" h="1580" extrusionOk="0">
                <a:moveTo>
                  <a:pt x="3512" y="521"/>
                </a:moveTo>
                <a:cubicBezTo>
                  <a:pt x="3487" y="503"/>
                  <a:pt x="3449" y="483"/>
                  <a:pt x="3421" y="508"/>
                </a:cubicBezTo>
                <a:cubicBezTo>
                  <a:pt x="3385" y="540"/>
                  <a:pt x="3382" y="609"/>
                  <a:pt x="3383" y="652"/>
                </a:cubicBezTo>
                <a:cubicBezTo>
                  <a:pt x="3384" y="707"/>
                  <a:pt x="3403" y="774"/>
                  <a:pt x="3451" y="806"/>
                </a:cubicBezTo>
                <a:cubicBezTo>
                  <a:pt x="3512" y="847"/>
                  <a:pt x="3618" y="836"/>
                  <a:pt x="3685" y="823"/>
                </a:cubicBezTo>
                <a:cubicBezTo>
                  <a:pt x="3745" y="806"/>
                  <a:pt x="3764" y="800"/>
                  <a:pt x="3799" y="777"/>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2" name=" 10"/>
          <p:cNvSpPr>
            <a:spLocks noRot="1" noChangeAspect="1" noEditPoints="1" noChangeArrowheads="1" noChangeShapeType="1" noTextEdit="1"/>
          </p:cNvSpPr>
          <p:nvPr/>
        </p:nvSpPr>
        <p:spPr bwMode="auto">
          <a:xfrm>
            <a:off x="5524500" y="6369050"/>
            <a:ext cx="503238" cy="285750"/>
          </a:xfrm>
          <a:custGeom>
            <a:avLst/>
            <a:gdLst>
              <a:gd name="T0" fmla="+- 0 15397 15345"/>
              <a:gd name="T1" fmla="*/ T0 w 1397"/>
              <a:gd name="T2" fmla="+- 0 17823 17691"/>
              <a:gd name="T3" fmla="*/ 17823 h 793"/>
              <a:gd name="T4" fmla="+- 0 15394 15345"/>
              <a:gd name="T5" fmla="*/ T4 w 1397"/>
              <a:gd name="T6" fmla="+- 0 17788 17691"/>
              <a:gd name="T7" fmla="*/ 17788 h 793"/>
              <a:gd name="T8" fmla="+- 0 15400 15345"/>
              <a:gd name="T9" fmla="*/ T8 w 1397"/>
              <a:gd name="T10" fmla="+- 0 17842 17691"/>
              <a:gd name="T11" fmla="*/ 17842 h 793"/>
              <a:gd name="T12" fmla="+- 0 15430 15345"/>
              <a:gd name="T13" fmla="*/ T12 w 1397"/>
              <a:gd name="T14" fmla="+- 0 18014 17691"/>
              <a:gd name="T15" fmla="*/ 18014 h 793"/>
              <a:gd name="T16" fmla="+- 0 15455 15345"/>
              <a:gd name="T17" fmla="*/ T16 w 1397"/>
              <a:gd name="T18" fmla="+- 0 18163 17691"/>
              <a:gd name="T19" fmla="*/ 18163 h 793"/>
              <a:gd name="T20" fmla="+- 0 15473 15345"/>
              <a:gd name="T21" fmla="*/ T20 w 1397"/>
              <a:gd name="T22" fmla="+- 0 18210 17691"/>
              <a:gd name="T23" fmla="*/ 18210 h 793"/>
              <a:gd name="T24" fmla="+- 0 15365 15345"/>
              <a:gd name="T25" fmla="*/ T24 w 1397"/>
              <a:gd name="T26" fmla="+- 0 17893 17691"/>
              <a:gd name="T27" fmla="*/ 17893 h 793"/>
              <a:gd name="T28" fmla="+- 0 15345 15345"/>
              <a:gd name="T29" fmla="*/ T28 w 1397"/>
              <a:gd name="T30" fmla="+- 0 17783 17691"/>
              <a:gd name="T31" fmla="*/ 17783 h 793"/>
              <a:gd name="T32" fmla="+- 0 15467 15345"/>
              <a:gd name="T33" fmla="*/ T32 w 1397"/>
              <a:gd name="T34" fmla="+- 0 17697 17691"/>
              <a:gd name="T35" fmla="*/ 17697 h 793"/>
              <a:gd name="T36" fmla="+- 0 15686 15345"/>
              <a:gd name="T37" fmla="*/ T36 w 1397"/>
              <a:gd name="T38" fmla="+- 0 17740 17691"/>
              <a:gd name="T39" fmla="*/ 17740 h 793"/>
              <a:gd name="T40" fmla="+- 0 15747 15345"/>
              <a:gd name="T41" fmla="*/ T40 w 1397"/>
              <a:gd name="T42" fmla="+- 0 17918 17691"/>
              <a:gd name="T43" fmla="*/ 17918 h 793"/>
              <a:gd name="T44" fmla="+- 0 15601 15345"/>
              <a:gd name="T45" fmla="*/ T44 w 1397"/>
              <a:gd name="T46" fmla="+- 0 18096 17691"/>
              <a:gd name="T47" fmla="*/ 18096 h 793"/>
              <a:gd name="T48" fmla="+- 0 15416 15345"/>
              <a:gd name="T49" fmla="*/ T48 w 1397"/>
              <a:gd name="T50" fmla="+- 0 18195 17691"/>
              <a:gd name="T51" fmla="*/ 18195 h 793"/>
              <a:gd name="T52" fmla="+- 0 15397 15345"/>
              <a:gd name="T53" fmla="*/ T52 w 1397"/>
              <a:gd name="T54" fmla="+- 0 18202 17691"/>
              <a:gd name="T55" fmla="*/ 18202 h 793"/>
              <a:gd name="T56" fmla="+- 0 16007 15345"/>
              <a:gd name="T57" fmla="*/ T56 w 1397"/>
              <a:gd name="T58" fmla="+- 0 18221 17691"/>
              <a:gd name="T59" fmla="*/ 18221 h 793"/>
              <a:gd name="T60" fmla="+- 0 15950 15345"/>
              <a:gd name="T61" fmla="*/ T60 w 1397"/>
              <a:gd name="T62" fmla="+- 0 18124 17691"/>
              <a:gd name="T63" fmla="*/ 18124 h 793"/>
              <a:gd name="T64" fmla="+- 0 15942 15345"/>
              <a:gd name="T65" fmla="*/ T64 w 1397"/>
              <a:gd name="T66" fmla="+- 0 18067 17691"/>
              <a:gd name="T67" fmla="*/ 18067 h 793"/>
              <a:gd name="T68" fmla="+- 0 16034 15345"/>
              <a:gd name="T69" fmla="*/ T68 w 1397"/>
              <a:gd name="T70" fmla="+- 0 18053 17691"/>
              <a:gd name="T71" fmla="*/ 18053 h 793"/>
              <a:gd name="T72" fmla="+- 0 16219 15345"/>
              <a:gd name="T73" fmla="*/ T72 w 1397"/>
              <a:gd name="T74" fmla="+- 0 18144 17691"/>
              <a:gd name="T75" fmla="*/ 18144 h 793"/>
              <a:gd name="T76" fmla="+- 0 16219 15345"/>
              <a:gd name="T77" fmla="*/ T76 w 1397"/>
              <a:gd name="T78" fmla="+- 0 18350 17691"/>
              <a:gd name="T79" fmla="*/ 18350 h 793"/>
              <a:gd name="T80" fmla="+- 0 16091 15345"/>
              <a:gd name="T81" fmla="*/ T80 w 1397"/>
              <a:gd name="T82" fmla="+- 0 18460 17691"/>
              <a:gd name="T83" fmla="*/ 18460 h 793"/>
              <a:gd name="T84" fmla="+- 0 16071 15345"/>
              <a:gd name="T85" fmla="*/ T84 w 1397"/>
              <a:gd name="T86" fmla="+- 0 18483 17691"/>
              <a:gd name="T87" fmla="*/ 18483 h 793"/>
              <a:gd name="T88" fmla="+- 0 16228 15345"/>
              <a:gd name="T89" fmla="*/ T88 w 1397"/>
              <a:gd name="T90" fmla="+- 0 18451 17691"/>
              <a:gd name="T91" fmla="*/ 18451 h 793"/>
              <a:gd name="T92" fmla="+- 0 16577 15345"/>
              <a:gd name="T93" fmla="*/ T92 w 1397"/>
              <a:gd name="T94" fmla="+- 0 18359 17691"/>
              <a:gd name="T95" fmla="*/ 18359 h 793"/>
              <a:gd name="T96" fmla="+- 0 16738 15345"/>
              <a:gd name="T97" fmla="*/ T96 w 1397"/>
              <a:gd name="T98" fmla="+- 0 18296 17691"/>
              <a:gd name="T99" fmla="*/ 18296 h 793"/>
              <a:gd name="T100" fmla="+- 0 16741 15345"/>
              <a:gd name="T101" fmla="*/ T100 w 1397"/>
              <a:gd name="T102" fmla="+- 0 18286 17691"/>
              <a:gd name="T103" fmla="*/ 18286 h 793"/>
              <a:gd name="T104" fmla="+- 0 16712 15345"/>
              <a:gd name="T105" fmla="*/ T104 w 1397"/>
              <a:gd name="T106" fmla="+- 0 18259 17691"/>
              <a:gd name="T107" fmla="*/ 18259 h 793"/>
              <a:gd name="T108" fmla="+- 0 16652 15345"/>
              <a:gd name="T109" fmla="*/ T108 w 1397"/>
              <a:gd name="T110" fmla="+- 0 18243 17691"/>
              <a:gd name="T111" fmla="*/ 18243 h 793"/>
              <a:gd name="T112" fmla="+- 0 16604 15345"/>
              <a:gd name="T113" fmla="*/ T112 w 1397"/>
              <a:gd name="T114" fmla="+- 0 18236 17691"/>
              <a:gd name="T115" fmla="*/ 18236 h 7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397" h="793" extrusionOk="0">
                <a:moveTo>
                  <a:pt x="52" y="132"/>
                </a:moveTo>
                <a:cubicBezTo>
                  <a:pt x="51" y="120"/>
                  <a:pt x="50" y="109"/>
                  <a:pt x="49" y="97"/>
                </a:cubicBezTo>
                <a:cubicBezTo>
                  <a:pt x="50" y="100"/>
                  <a:pt x="54" y="140"/>
                  <a:pt x="55" y="151"/>
                </a:cubicBezTo>
                <a:cubicBezTo>
                  <a:pt x="62" y="209"/>
                  <a:pt x="74" y="266"/>
                  <a:pt x="85" y="323"/>
                </a:cubicBezTo>
                <a:cubicBezTo>
                  <a:pt x="94" y="373"/>
                  <a:pt x="99" y="423"/>
                  <a:pt x="110" y="472"/>
                </a:cubicBezTo>
                <a:cubicBezTo>
                  <a:pt x="114" y="490"/>
                  <a:pt x="120" y="503"/>
                  <a:pt x="128" y="519"/>
                </a:cubicBezTo>
              </a:path>
              <a:path w="1397" h="793" extrusionOk="0">
                <a:moveTo>
                  <a:pt x="20" y="202"/>
                </a:moveTo>
                <a:cubicBezTo>
                  <a:pt x="10" y="170"/>
                  <a:pt x="-7" y="126"/>
                  <a:pt x="0" y="92"/>
                </a:cubicBezTo>
                <a:cubicBezTo>
                  <a:pt x="11" y="36"/>
                  <a:pt x="75" y="15"/>
                  <a:pt x="122" y="6"/>
                </a:cubicBezTo>
                <a:cubicBezTo>
                  <a:pt x="198" y="-8"/>
                  <a:pt x="278" y="0"/>
                  <a:pt x="341" y="49"/>
                </a:cubicBezTo>
                <a:cubicBezTo>
                  <a:pt x="395" y="91"/>
                  <a:pt x="416" y="162"/>
                  <a:pt x="402" y="227"/>
                </a:cubicBezTo>
                <a:cubicBezTo>
                  <a:pt x="385" y="304"/>
                  <a:pt x="317" y="362"/>
                  <a:pt x="256" y="405"/>
                </a:cubicBezTo>
                <a:cubicBezTo>
                  <a:pt x="200" y="445"/>
                  <a:pt x="135" y="478"/>
                  <a:pt x="71" y="504"/>
                </a:cubicBezTo>
                <a:cubicBezTo>
                  <a:pt x="65" y="506"/>
                  <a:pt x="58" y="509"/>
                  <a:pt x="52" y="511"/>
                </a:cubicBezTo>
              </a:path>
              <a:path w="1397" h="793" extrusionOk="0">
                <a:moveTo>
                  <a:pt x="662" y="530"/>
                </a:moveTo>
                <a:cubicBezTo>
                  <a:pt x="642" y="499"/>
                  <a:pt x="619" y="468"/>
                  <a:pt x="605" y="433"/>
                </a:cubicBezTo>
                <a:cubicBezTo>
                  <a:pt x="596" y="412"/>
                  <a:pt x="599" y="397"/>
                  <a:pt x="597" y="376"/>
                </a:cubicBezTo>
                <a:cubicBezTo>
                  <a:pt x="629" y="361"/>
                  <a:pt x="646" y="354"/>
                  <a:pt x="689" y="362"/>
                </a:cubicBezTo>
                <a:cubicBezTo>
                  <a:pt x="756" y="375"/>
                  <a:pt x="826" y="402"/>
                  <a:pt x="874" y="453"/>
                </a:cubicBezTo>
                <a:cubicBezTo>
                  <a:pt x="933" y="515"/>
                  <a:pt x="922" y="596"/>
                  <a:pt x="874" y="659"/>
                </a:cubicBezTo>
                <a:cubicBezTo>
                  <a:pt x="838" y="706"/>
                  <a:pt x="793" y="735"/>
                  <a:pt x="746" y="769"/>
                </a:cubicBezTo>
                <a:cubicBezTo>
                  <a:pt x="735" y="777"/>
                  <a:pt x="729" y="789"/>
                  <a:pt x="726" y="792"/>
                </a:cubicBezTo>
                <a:cubicBezTo>
                  <a:pt x="779" y="783"/>
                  <a:pt x="831" y="772"/>
                  <a:pt x="883" y="760"/>
                </a:cubicBezTo>
                <a:cubicBezTo>
                  <a:pt x="1000" y="732"/>
                  <a:pt x="1116" y="702"/>
                  <a:pt x="1232" y="668"/>
                </a:cubicBezTo>
                <a:cubicBezTo>
                  <a:pt x="1285" y="652"/>
                  <a:pt x="1347" y="638"/>
                  <a:pt x="1393" y="605"/>
                </a:cubicBezTo>
                <a:cubicBezTo>
                  <a:pt x="1394" y="602"/>
                  <a:pt x="1395" y="598"/>
                  <a:pt x="1396" y="595"/>
                </a:cubicBezTo>
                <a:cubicBezTo>
                  <a:pt x="1387" y="586"/>
                  <a:pt x="1383" y="576"/>
                  <a:pt x="1367" y="568"/>
                </a:cubicBezTo>
                <a:cubicBezTo>
                  <a:pt x="1348" y="559"/>
                  <a:pt x="1328" y="556"/>
                  <a:pt x="1307" y="552"/>
                </a:cubicBezTo>
                <a:cubicBezTo>
                  <a:pt x="1291" y="549"/>
                  <a:pt x="1276" y="547"/>
                  <a:pt x="1259" y="545"/>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Key Lifetime</a:t>
            </a:r>
            <a:endParaRPr lang="en-US" dirty="0"/>
          </a:p>
        </p:txBody>
      </p:sp>
      <p:sp>
        <p:nvSpPr>
          <p:cNvPr id="3" name="Content Placeholder 2"/>
          <p:cNvSpPr>
            <a:spLocks noGrp="1"/>
          </p:cNvSpPr>
          <p:nvPr>
            <p:ph idx="1"/>
          </p:nvPr>
        </p:nvSpPr>
        <p:spPr/>
        <p:txBody>
          <a:bodyPr/>
          <a:lstStyle/>
          <a:p>
            <a:r>
              <a:rPr lang="en-US" dirty="0"/>
              <a:t>The more frequently session keys are exchanged, the more secure they are.</a:t>
            </a:r>
          </a:p>
          <a:p>
            <a:r>
              <a:rPr lang="en-US" dirty="0"/>
              <a:t>On the other hand, the distribution of session keys delays the start of any exchange and places a burden on network capacity.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76200"/>
          </a:xfrm>
        </p:spPr>
        <p:txBody>
          <a:bodyPr>
            <a:normAutofit fontScale="90000"/>
          </a:bodyPr>
          <a:lstStyle/>
          <a:p>
            <a:endParaRPr lang="en-US" dirty="0"/>
          </a:p>
        </p:txBody>
      </p:sp>
      <p:sp>
        <p:nvSpPr>
          <p:cNvPr id="3" name="Content Placeholder 2"/>
          <p:cNvSpPr>
            <a:spLocks noGrp="1"/>
          </p:cNvSpPr>
          <p:nvPr>
            <p:ph idx="1"/>
          </p:nvPr>
        </p:nvSpPr>
        <p:spPr>
          <a:xfrm>
            <a:off x="457200" y="381000"/>
            <a:ext cx="8229600" cy="5745163"/>
          </a:xfrm>
        </p:spPr>
        <p:txBody>
          <a:bodyPr/>
          <a:lstStyle/>
          <a:p>
            <a:r>
              <a:rPr lang="en-US" dirty="0"/>
              <a:t>For connection-oriented protocols, one obvious choice is to use the same session key for the length of time that the connection is open, using a new session key for each new session.</a:t>
            </a:r>
          </a:p>
          <a:p>
            <a:r>
              <a:rPr lang="en-US" dirty="0"/>
              <a:t>If a logical connection has a very long lifetime, then it is better to change the session key periodically.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1295400"/>
            <a:ext cx="8229600" cy="685800"/>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516563"/>
          </a:xfrm>
        </p:spPr>
        <p:txBody>
          <a:bodyPr/>
          <a:lstStyle/>
          <a:p>
            <a:r>
              <a:rPr lang="en-US" dirty="0"/>
              <a:t>For a connectionless protocol, the most secure approach is to use a new session key for each exchange.</a:t>
            </a:r>
          </a:p>
          <a:p>
            <a:r>
              <a:rPr lang="en-US" dirty="0"/>
              <a:t>Induces delay for each transaction.</a:t>
            </a:r>
          </a:p>
          <a:p>
            <a:r>
              <a:rPr lang="en-US" dirty="0"/>
              <a:t>A better strategy is to use a given session key for a certain fixed period </a:t>
            </a:r>
            <a:r>
              <a:rPr lang="en-US"/>
              <a:t>only or for </a:t>
            </a:r>
            <a:r>
              <a:rPr lang="en-US" dirty="0"/>
              <a:t>a certain number of transactions.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Transparent Key Control Scheme</a:t>
            </a:r>
            <a:endParaRPr lang="en-US" dirty="0"/>
          </a:p>
        </p:txBody>
      </p:sp>
      <p:sp>
        <p:nvSpPr>
          <p:cNvPr id="3" name="Content Placeholder 2"/>
          <p:cNvSpPr>
            <a:spLocks noGrp="1"/>
          </p:cNvSpPr>
          <p:nvPr>
            <p:ph idx="1"/>
          </p:nvPr>
        </p:nvSpPr>
        <p:spPr/>
        <p:txBody>
          <a:bodyPr>
            <a:normAutofit/>
          </a:bodyPr>
          <a:lstStyle/>
          <a:p>
            <a:r>
              <a:rPr lang="en-US" dirty="0"/>
              <a:t>The scheme is useful for providing end-to-end encryption at a network or transport level in a way that is transparent to the end users. </a:t>
            </a:r>
          </a:p>
          <a:p>
            <a:r>
              <a:rPr lang="en-US" dirty="0"/>
              <a:t>The approach assumes that communication makes use of a connection-oriented end-to-end protocol, such as TCP. </a:t>
            </a:r>
          </a:p>
          <a:p>
            <a:r>
              <a:rPr lang="en-US" dirty="0"/>
              <a:t>The important element of this approach is a session security module (SSM).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76200"/>
          </a:xfrm>
        </p:spPr>
        <p:txBody>
          <a:bodyPr>
            <a:normAutofit fontScale="90000"/>
          </a:bodyPr>
          <a:lstStyle/>
          <a:p>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914400" y="533400"/>
            <a:ext cx="7543800" cy="57150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Decentralized Key Control</a:t>
            </a:r>
            <a:endParaRPr lang="en-US" dirty="0"/>
          </a:p>
        </p:txBody>
      </p:sp>
      <p:sp>
        <p:nvSpPr>
          <p:cNvPr id="3" name="Content Placeholder 2"/>
          <p:cNvSpPr>
            <a:spLocks noGrp="1"/>
          </p:cNvSpPr>
          <p:nvPr>
            <p:ph idx="1"/>
          </p:nvPr>
        </p:nvSpPr>
        <p:spPr/>
        <p:txBody>
          <a:bodyPr/>
          <a:lstStyle/>
          <a:p>
            <a:r>
              <a:rPr lang="en-US" dirty="0"/>
              <a:t>A decentralized approach requires that each end system be able to communicate in a secure manner with all potential partner end systems for purposes of session key distribution. </a:t>
            </a:r>
          </a:p>
          <a:p>
            <a:r>
              <a:rPr lang="en-US" dirty="0"/>
              <a:t>Thus, there may need to be as many as </a:t>
            </a:r>
          </a:p>
          <a:p>
            <a:pPr>
              <a:buNone/>
            </a:pPr>
            <a:r>
              <a:rPr lang="en-US" dirty="0"/>
              <a:t>	[n(n-1)]/2 master keys for a configuration with end systems.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2600"/>
            <a:ext cx="8229600" cy="990600"/>
          </a:xfrm>
        </p:spPr>
        <p:txBody>
          <a:bodyPr/>
          <a:lstStyle/>
          <a:p>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143000" y="762000"/>
            <a:ext cx="7162800" cy="5181599"/>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Controlling Key Usage </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Key hierarchy and automated key distribution techniques reduce the number of keys that must be manually managed and distributed. </a:t>
            </a:r>
          </a:p>
          <a:p>
            <a:r>
              <a:rPr lang="en-US" dirty="0"/>
              <a:t>It is desirable to impose some control on the way in which automatically distributed keys are used.</a:t>
            </a:r>
          </a:p>
          <a:p>
            <a:pPr lvl="1"/>
            <a:r>
              <a:rPr lang="en-US" dirty="0"/>
              <a:t>Data-encrypting key, for general communication across a network</a:t>
            </a:r>
          </a:p>
          <a:p>
            <a:pPr lvl="1"/>
            <a:r>
              <a:rPr lang="en-US" dirty="0"/>
              <a:t>PIN-encrypting key, for personal identification numbers (PINs) used in electronic funds transfer and point-of-sale applications</a:t>
            </a:r>
          </a:p>
          <a:p>
            <a:pPr lvl="1"/>
            <a:r>
              <a:rPr lang="en-US" dirty="0"/>
              <a:t>File-encrypting key, for encrypting files stored in publicly accessible locations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1600200"/>
            <a:ext cx="8229600" cy="76200"/>
          </a:xfrm>
        </p:spPr>
        <p:txBody>
          <a:bodyPr>
            <a:normAutofit fontScale="90000"/>
          </a:bodyPr>
          <a:lstStyle/>
          <a:p>
            <a:endParaRPr lang="en-US" dirty="0"/>
          </a:p>
        </p:txBody>
      </p:sp>
      <p:sp>
        <p:nvSpPr>
          <p:cNvPr id="3" name="Content Placeholder 2"/>
          <p:cNvSpPr>
            <a:spLocks noGrp="1"/>
          </p:cNvSpPr>
          <p:nvPr>
            <p:ph idx="1"/>
          </p:nvPr>
        </p:nvSpPr>
        <p:spPr>
          <a:xfrm>
            <a:off x="457200" y="228600"/>
            <a:ext cx="8229600" cy="5897563"/>
          </a:xfrm>
        </p:spPr>
        <p:txBody>
          <a:bodyPr>
            <a:normAutofit fontScale="85000" lnSpcReduction="20000"/>
          </a:bodyPr>
          <a:lstStyle/>
          <a:p>
            <a:r>
              <a:rPr lang="en-US" dirty="0"/>
              <a:t>Can Master key be imported as a data-encrypting key ?</a:t>
            </a:r>
          </a:p>
          <a:p>
            <a:r>
              <a:rPr lang="en-US" dirty="0"/>
              <a:t>It may be desirable to limit the ways in which keys are used, based on characteristics associated with those keys.</a:t>
            </a:r>
          </a:p>
          <a:p>
            <a:r>
              <a:rPr lang="en-US" dirty="0"/>
              <a:t>One simple plan is to associate a tag with each key. </a:t>
            </a:r>
          </a:p>
          <a:p>
            <a:r>
              <a:rPr lang="en-US" dirty="0"/>
              <a:t>The technique is for use with DES and makes use of the extra 8 bits in each 64-bit DES key.</a:t>
            </a:r>
          </a:p>
          <a:p>
            <a:r>
              <a:rPr lang="en-US" dirty="0"/>
              <a:t>The bits have the following interpretation:</a:t>
            </a:r>
          </a:p>
          <a:p>
            <a:pPr lvl="1"/>
            <a:r>
              <a:rPr lang="en-US" dirty="0"/>
              <a:t>One bit indicates whether the key is a session key or a master key.</a:t>
            </a:r>
          </a:p>
          <a:p>
            <a:pPr lvl="1"/>
            <a:r>
              <a:rPr lang="en-US" dirty="0"/>
              <a:t>One bit indicates whether the key can be used for encryption.</a:t>
            </a:r>
          </a:p>
          <a:p>
            <a:pPr lvl="1"/>
            <a:r>
              <a:rPr lang="en-US" dirty="0"/>
              <a:t>One bit indicates whether the key can be used for decryption.</a:t>
            </a:r>
          </a:p>
          <a:p>
            <a:pPr lvl="1"/>
            <a:r>
              <a:rPr lang="en-US" dirty="0"/>
              <a:t>The remaining bits are spares for future use.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45719"/>
          </a:xfrm>
        </p:spPr>
        <p:txBody>
          <a:bodyPr>
            <a:normAutofit fontScale="90000"/>
          </a:bodyPr>
          <a:lstStyle/>
          <a:p>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304800" y="457200"/>
            <a:ext cx="8305800" cy="5668963"/>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52400"/>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516563"/>
          </a:xfrm>
        </p:spPr>
        <p:txBody>
          <a:bodyPr/>
          <a:lstStyle/>
          <a:p>
            <a:r>
              <a:rPr lang="en-US" dirty="0"/>
              <a:t>Advantage:</a:t>
            </a:r>
          </a:p>
          <a:p>
            <a:pPr lvl="1"/>
            <a:r>
              <a:rPr lang="en-US" dirty="0"/>
              <a:t>Tag is embedded in the key, it is encrypted along with the key when that key is distributed, thus providing protection.</a:t>
            </a:r>
          </a:p>
          <a:p>
            <a:r>
              <a:rPr lang="en-US" dirty="0"/>
              <a:t>Drawbacks:</a:t>
            </a:r>
          </a:p>
          <a:p>
            <a:pPr lvl="1"/>
            <a:r>
              <a:rPr lang="en-US" dirty="0"/>
              <a:t>Limits the flexibility.</a:t>
            </a:r>
          </a:p>
          <a:p>
            <a:pPr lvl="1"/>
            <a:r>
              <a:rPr lang="en-US" dirty="0"/>
              <a:t>The tag is not transmitted in clear form, it can be used only at the point of decryption.</a:t>
            </a:r>
          </a:p>
          <a:p>
            <a:pPr lvl="1">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609600"/>
            <a:ext cx="8229600" cy="609600"/>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5592763"/>
          </a:xfrm>
        </p:spPr>
        <p:txBody>
          <a:bodyPr/>
          <a:lstStyle/>
          <a:p>
            <a:r>
              <a:rPr lang="en-US" dirty="0"/>
              <a:t>A more flexible scheme “control vector” is used.</a:t>
            </a:r>
          </a:p>
          <a:p>
            <a:r>
              <a:rPr lang="en-US" dirty="0"/>
              <a:t>In this scheme, each session key has an associated control vector consisting of a number of fields that specify the uses and restrictions for that session key.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304800"/>
          </a:xfrm>
        </p:spPr>
        <p:txBody>
          <a:bodyPr>
            <a:normAutofit fontScale="90000"/>
          </a:bodyPr>
          <a:lstStyle/>
          <a:p>
            <a:endParaRPr lang="en-US" dirty="0"/>
          </a:p>
        </p:txBody>
      </p:sp>
      <p:pic>
        <p:nvPicPr>
          <p:cNvPr id="1027" name="Picture 3"/>
          <p:cNvPicPr>
            <a:picLocks noGrp="1" noChangeAspect="1" noChangeArrowheads="1"/>
          </p:cNvPicPr>
          <p:nvPr>
            <p:ph idx="1"/>
          </p:nvPr>
        </p:nvPicPr>
        <p:blipFill>
          <a:blip r:embed="rId2"/>
          <a:srcRect/>
          <a:stretch>
            <a:fillRect/>
          </a:stretch>
        </p:blipFill>
        <p:spPr bwMode="auto">
          <a:xfrm>
            <a:off x="609600" y="685800"/>
            <a:ext cx="7696200" cy="50292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304800"/>
          </a:xfrm>
        </p:spPr>
        <p:txBody>
          <a:bodyPr>
            <a:normAutofit fontScale="90000"/>
          </a:bodyPr>
          <a:lstStyle/>
          <a:p>
            <a:endParaRPr lang="en-US" dirty="0"/>
          </a:p>
        </p:txBody>
      </p:sp>
      <p:pic>
        <p:nvPicPr>
          <p:cNvPr id="33794" name="Picture 2"/>
          <p:cNvPicPr>
            <a:picLocks noGrp="1" noChangeAspect="1" noChangeArrowheads="1"/>
          </p:cNvPicPr>
          <p:nvPr>
            <p:ph idx="1"/>
          </p:nvPr>
        </p:nvPicPr>
        <p:blipFill>
          <a:blip r:embed="rId2"/>
          <a:srcRect/>
          <a:stretch>
            <a:fillRect/>
          </a:stretch>
        </p:blipFill>
        <p:spPr bwMode="auto">
          <a:xfrm>
            <a:off x="685800" y="990600"/>
            <a:ext cx="7848600" cy="52578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Symmetric key distribution using public-key encryption</a:t>
            </a:r>
            <a:br>
              <a:rPr lang="en-US" dirty="0"/>
            </a:br>
            <a:endParaRPr lang="en-US" dirty="0"/>
          </a:p>
        </p:txBody>
      </p:sp>
      <p:sp>
        <p:nvSpPr>
          <p:cNvPr id="3" name="Content Placeholder 2"/>
          <p:cNvSpPr>
            <a:spLocks noGrp="1"/>
          </p:cNvSpPr>
          <p:nvPr>
            <p:ph idx="1"/>
          </p:nvPr>
        </p:nvSpPr>
        <p:spPr/>
        <p:txBody>
          <a:bodyPr/>
          <a:lstStyle/>
          <a:p>
            <a:r>
              <a:rPr lang="en-US" dirty="0"/>
              <a:t>One of the most important uses of a public-key cryptosystem is to encrypt secret keys for distribution.</a:t>
            </a:r>
          </a:p>
          <a:p>
            <a:r>
              <a:rPr lang="en-US" b="1" dirty="0"/>
              <a:t>Simple Secret Key Distribution</a:t>
            </a:r>
          </a:p>
          <a:p>
            <a:pPr lvl="1"/>
            <a:r>
              <a:rPr lang="en-US" dirty="0"/>
              <a:t>Put forward by </a:t>
            </a:r>
            <a:r>
              <a:rPr lang="en-US" b="1" i="1" dirty="0" err="1"/>
              <a:t>Merkle</a:t>
            </a:r>
            <a:endParaRPr lang="en-US" b="1" i="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Simple Secret Key Distribution</a:t>
            </a:r>
            <a:br>
              <a:rPr lang="en-US" b="1" dirty="0"/>
            </a:b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990600" y="2133600"/>
            <a:ext cx="7772400" cy="26670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52400"/>
          </a:xfrm>
        </p:spPr>
        <p:txBody>
          <a:bodyPr>
            <a:normAutofit fontScale="90000"/>
          </a:bodyPr>
          <a:lstStyle/>
          <a:p>
            <a:endParaRPr lang="en-US" dirty="0"/>
          </a:p>
        </p:txBody>
      </p:sp>
      <p:sp>
        <p:nvSpPr>
          <p:cNvPr id="3" name="Content Placeholder 2"/>
          <p:cNvSpPr>
            <a:spLocks noGrp="1"/>
          </p:cNvSpPr>
          <p:nvPr>
            <p:ph idx="1"/>
          </p:nvPr>
        </p:nvSpPr>
        <p:spPr>
          <a:xfrm>
            <a:off x="457200" y="381000"/>
            <a:ext cx="8229600" cy="5745163"/>
          </a:xfrm>
        </p:spPr>
        <p:txBody>
          <a:bodyPr/>
          <a:lstStyle/>
          <a:p>
            <a:r>
              <a:rPr lang="en-US" dirty="0"/>
              <a:t>This method is insecure against an adversary who can intercept messages and then either relay the intercepted message or substitute another message.</a:t>
            </a:r>
          </a:p>
          <a:p>
            <a:r>
              <a:rPr lang="en-US" dirty="0"/>
              <a:t>Such an attack is known as a </a:t>
            </a:r>
            <a:r>
              <a:rPr lang="en-US" b="1" dirty="0"/>
              <a:t>man-in-the-middle attack .</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6200"/>
          </a:xfrm>
        </p:spPr>
        <p:txBody>
          <a:bodyPr>
            <a:normAutofit fontScale="90000"/>
          </a:bodyPr>
          <a:lstStyle/>
          <a:p>
            <a:endParaRPr lang="en-US" dirty="0"/>
          </a:p>
        </p:txBody>
      </p:sp>
      <p:pic>
        <p:nvPicPr>
          <p:cNvPr id="4" name="Content Placeholder 3" descr="New Doc 2018-09-26 10.42.27.jpg"/>
          <p:cNvPicPr>
            <a:picLocks noGrp="1" noChangeAspect="1"/>
          </p:cNvPicPr>
          <p:nvPr>
            <p:ph idx="1"/>
          </p:nvPr>
        </p:nvPicPr>
        <p:blipFill>
          <a:blip r:embed="rId2"/>
          <a:stretch>
            <a:fillRect/>
          </a:stretch>
        </p:blipFill>
        <p:spPr>
          <a:xfrm>
            <a:off x="1066800" y="457200"/>
            <a:ext cx="6705600" cy="5668963"/>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Secret Key Distribution with Confidentiality</a:t>
            </a:r>
            <a:br>
              <a:rPr lang="en-US" b="1" dirty="0"/>
            </a:br>
            <a:r>
              <a:rPr lang="en-US" b="1" dirty="0"/>
              <a:t>and Authentication</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914400" y="2209800"/>
            <a:ext cx="7239000" cy="38100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Hybrid Scheme</a:t>
            </a:r>
            <a:endParaRPr lang="en-US" dirty="0"/>
          </a:p>
        </p:txBody>
      </p:sp>
      <p:sp>
        <p:nvSpPr>
          <p:cNvPr id="3" name="Content Placeholder 2"/>
          <p:cNvSpPr>
            <a:spLocks noGrp="1"/>
          </p:cNvSpPr>
          <p:nvPr>
            <p:ph idx="1"/>
          </p:nvPr>
        </p:nvSpPr>
        <p:spPr/>
        <p:txBody>
          <a:bodyPr/>
          <a:lstStyle/>
          <a:p>
            <a:r>
              <a:rPr lang="en-US" dirty="0"/>
              <a:t>This scheme retains the use of a KDC.</a:t>
            </a:r>
          </a:p>
          <a:p>
            <a:r>
              <a:rPr lang="en-US" dirty="0"/>
              <a:t>A public key scheme is used to distribute the master keys.</a:t>
            </a:r>
          </a:p>
          <a:p>
            <a:r>
              <a:rPr lang="en-US" dirty="0"/>
              <a:t>Advantages:</a:t>
            </a:r>
          </a:p>
          <a:p>
            <a:pPr lvl="1"/>
            <a:r>
              <a:rPr lang="en-US" b="1" dirty="0"/>
              <a:t>Performance</a:t>
            </a:r>
          </a:p>
          <a:p>
            <a:pPr lvl="1"/>
            <a:r>
              <a:rPr lang="en-US" b="1" dirty="0"/>
              <a:t>Backward compatibility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762000"/>
            <a:ext cx="8229600" cy="381000"/>
          </a:xfrm>
        </p:spPr>
        <p:txBody>
          <a:bodyPr>
            <a:normAutofit fontScale="90000"/>
          </a:bodyPr>
          <a:lstStyle/>
          <a:p>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685800" y="533400"/>
            <a:ext cx="7848600" cy="5410200"/>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DISTRIBUTION OF PUBLIC KEYS</a:t>
            </a:r>
            <a:endParaRPr lang="en-US" dirty="0"/>
          </a:p>
        </p:txBody>
      </p:sp>
      <p:sp>
        <p:nvSpPr>
          <p:cNvPr id="3" name="Content Placeholder 2"/>
          <p:cNvSpPr>
            <a:spLocks noGrp="1"/>
          </p:cNvSpPr>
          <p:nvPr>
            <p:ph idx="1"/>
          </p:nvPr>
        </p:nvSpPr>
        <p:spPr/>
        <p:txBody>
          <a:bodyPr/>
          <a:lstStyle/>
          <a:p>
            <a:r>
              <a:rPr lang="en-US" dirty="0"/>
              <a:t>Public announcement</a:t>
            </a:r>
          </a:p>
          <a:p>
            <a:r>
              <a:rPr lang="en-US" dirty="0"/>
              <a:t>Publicly available directory</a:t>
            </a:r>
          </a:p>
          <a:p>
            <a:r>
              <a:rPr lang="en-US" dirty="0"/>
              <a:t>Public-key authority</a:t>
            </a:r>
          </a:p>
          <a:p>
            <a:r>
              <a:rPr lang="en-US" dirty="0"/>
              <a:t>Public-key certificates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Public Announcement of Public Keys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066800" y="1905000"/>
            <a:ext cx="6781799" cy="3276599"/>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304800"/>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5592763"/>
          </a:xfrm>
        </p:spPr>
        <p:txBody>
          <a:bodyPr>
            <a:normAutofit/>
          </a:bodyPr>
          <a:lstStyle/>
          <a:p>
            <a:r>
              <a:rPr lang="en-US" dirty="0"/>
              <a:t>Any participant can send his or her public key to any other participant or broadcast the key to the community at large.</a:t>
            </a:r>
          </a:p>
          <a:p>
            <a:r>
              <a:rPr lang="en-US" dirty="0"/>
              <a:t>Weakness:</a:t>
            </a:r>
          </a:p>
          <a:p>
            <a:pPr lvl="1"/>
            <a:r>
              <a:rPr lang="en-US" dirty="0"/>
              <a:t>Anyone can forge such a public announcement. </a:t>
            </a:r>
          </a:p>
          <a:p>
            <a:pPr lvl="2"/>
            <a:r>
              <a:rPr lang="en-US" dirty="0"/>
              <a:t>Ex: Some user could pretend to be user A and send a public key to another participant or broadcast such a public key.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Publicly Available Directory</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authority maintains a directory with a {name, public key} entry for each participant.</a:t>
            </a:r>
          </a:p>
          <a:p>
            <a:r>
              <a:rPr lang="en-US" dirty="0"/>
              <a:t>Each participant registers a public key with the directory authority. Registration would have to be in person or by some form of secure authenticated communication.</a:t>
            </a:r>
          </a:p>
          <a:p>
            <a:r>
              <a:rPr lang="en-US" dirty="0"/>
              <a:t>A participant may replace the existing key with a new one at any time, either because of the desire to replace a public key that has already been used for a large amount of data, or because the corresponding private key has been compromised in some way.</a:t>
            </a:r>
          </a:p>
          <a:p>
            <a:r>
              <a:rPr lang="en-US" dirty="0"/>
              <a:t>Participants could also access the directory electronically. For this purpose, secure, authenticated communication from the authority to the participant is mandatory.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1219200"/>
            <a:ext cx="8229600" cy="304800"/>
          </a:xfrm>
        </p:spPr>
        <p:txBody>
          <a:bodyPr>
            <a:normAutofit fontScale="90000"/>
          </a:bodyPr>
          <a:lstStyle/>
          <a:p>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066800" y="838200"/>
            <a:ext cx="7010400" cy="487680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Public-Key Authority</a:t>
            </a:r>
          </a:p>
        </p:txBody>
      </p:sp>
      <p:pic>
        <p:nvPicPr>
          <p:cNvPr id="3074" name="Picture 2"/>
          <p:cNvPicPr>
            <a:picLocks noGrp="1" noChangeAspect="1" noChangeArrowheads="1"/>
          </p:cNvPicPr>
          <p:nvPr>
            <p:ph idx="1"/>
          </p:nvPr>
        </p:nvPicPr>
        <p:blipFill>
          <a:blip r:embed="rId2"/>
          <a:srcRect/>
          <a:stretch>
            <a:fillRect/>
          </a:stretch>
        </p:blipFill>
        <p:spPr bwMode="auto">
          <a:xfrm>
            <a:off x="228600" y="762000"/>
            <a:ext cx="8610600" cy="586740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228600"/>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5592763"/>
          </a:xfrm>
        </p:spPr>
        <p:txBody>
          <a:bodyPr/>
          <a:lstStyle/>
          <a:p>
            <a:r>
              <a:rPr lang="en-US" dirty="0"/>
              <a:t>Drawback:</a:t>
            </a:r>
          </a:p>
          <a:p>
            <a:pPr lvl="1"/>
            <a:r>
              <a:rPr lang="en-US" dirty="0"/>
              <a:t>The public-key authority could be somewhat of a bottleneck in the system, for a user must appeal to the authority for a public key for every other user that it wishes to contact.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Public-Key Certificates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Certificates can be used by participants to exchange keys without contacting a </a:t>
            </a:r>
            <a:r>
              <a:rPr lang="en-US" dirty="0"/>
              <a:t>public-key authority, in a way that is as reliable as if the keys were obtained directly from a public-key authority. </a:t>
            </a:r>
          </a:p>
          <a:p>
            <a:r>
              <a:rPr lang="en-US" dirty="0"/>
              <a:t>A certificate consists of a public key, an identifier of the key owner, and the whole block signed by a trusted third party.</a:t>
            </a:r>
          </a:p>
          <a:p>
            <a:r>
              <a:rPr lang="en-US" dirty="0"/>
              <a:t>A user can present his or her public key to the authority in a secure manner and obtain a certificate.</a:t>
            </a:r>
          </a:p>
          <a:p>
            <a:r>
              <a:rPr lang="en-US" dirty="0"/>
              <a:t>The user can then publish the certificate. </a:t>
            </a:r>
          </a:p>
          <a:p>
            <a:r>
              <a:rPr lang="en-US" dirty="0"/>
              <a:t>Anyone needing this user’s public key can obtain the certificate and verify that it is valid by way of the attached trusted signature.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762000"/>
          </a:xfrm>
        </p:spPr>
        <p:txBody>
          <a:bodyPr/>
          <a:lstStyle/>
          <a:p>
            <a:endParaRPr lang="en-US" dirty="0"/>
          </a:p>
        </p:txBody>
      </p:sp>
      <p:sp>
        <p:nvSpPr>
          <p:cNvPr id="3" name="Content Placeholder 2"/>
          <p:cNvSpPr>
            <a:spLocks noGrp="1"/>
          </p:cNvSpPr>
          <p:nvPr>
            <p:ph idx="1"/>
          </p:nvPr>
        </p:nvSpPr>
        <p:spPr>
          <a:xfrm>
            <a:off x="457200" y="304800"/>
            <a:ext cx="8229600" cy="5821363"/>
          </a:xfrm>
        </p:spPr>
        <p:txBody>
          <a:bodyPr/>
          <a:lstStyle/>
          <a:p>
            <a:r>
              <a:rPr lang="en-US" dirty="0"/>
              <a:t>Requirements:</a:t>
            </a:r>
          </a:p>
          <a:p>
            <a:pPr lvl="1"/>
            <a:r>
              <a:rPr lang="en-US" dirty="0"/>
              <a:t>Any participant can read a certificate to determine the name and public key of the certificate’s owner.</a:t>
            </a:r>
          </a:p>
          <a:p>
            <a:pPr lvl="1"/>
            <a:r>
              <a:rPr lang="en-US" b="1" dirty="0"/>
              <a:t>Any participant can verify that the certificate originated from the certificate </a:t>
            </a:r>
            <a:r>
              <a:rPr lang="en-US" dirty="0"/>
              <a:t>authority and is not counterfeit.</a:t>
            </a:r>
          </a:p>
          <a:p>
            <a:pPr lvl="1"/>
            <a:r>
              <a:rPr lang="en-US" b="1" dirty="0"/>
              <a:t>Only the certificate authority can create and update certificates.</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76200"/>
          </a:xfrm>
        </p:spPr>
        <p:txBody>
          <a:bodyPr>
            <a:normAutofit fontScale="90000"/>
          </a:bodyPr>
          <a:lstStyle/>
          <a:p>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152400" y="76200"/>
            <a:ext cx="8610600" cy="59436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a:t>Types of Keys in Cryptography</a:t>
            </a:r>
            <a:endParaRPr lang="en-US" dirty="0"/>
          </a:p>
        </p:txBody>
      </p:sp>
      <p:sp>
        <p:nvSpPr>
          <p:cNvPr id="5" name="Subtitle 4"/>
          <p:cNvSpPr>
            <a:spLocks noGrp="1"/>
          </p:cNvSpPr>
          <p:nvPr>
            <p:ph type="subTitle" idx="1"/>
          </p:nvPr>
        </p:nvSpPr>
        <p:spPr>
          <a:xfrm flipV="1">
            <a:off x="1371600" y="8382000"/>
            <a:ext cx="6400800" cy="152400"/>
          </a:xfrm>
        </p:spPr>
        <p:txBody>
          <a:bodyPr>
            <a:normAutofit fontScale="25000" lnSpcReduction="20000"/>
          </a:bodyPr>
          <a:lstStyle/>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X.509 CERTIFICATES</a:t>
            </a:r>
            <a:endParaRPr lang="en-US" dirty="0"/>
          </a:p>
        </p:txBody>
      </p:sp>
      <p:sp>
        <p:nvSpPr>
          <p:cNvPr id="3" name="Content Placeholder 2"/>
          <p:cNvSpPr>
            <a:spLocks noGrp="1"/>
          </p:cNvSpPr>
          <p:nvPr>
            <p:ph idx="1"/>
          </p:nvPr>
        </p:nvSpPr>
        <p:spPr/>
        <p:txBody>
          <a:bodyPr/>
          <a:lstStyle/>
          <a:p>
            <a:r>
              <a:rPr lang="en-US" dirty="0"/>
              <a:t>X.509 is based on the use of public-key cryptography and digital signatures. </a:t>
            </a:r>
          </a:p>
          <a:p>
            <a:r>
              <a:rPr lang="en-US" dirty="0"/>
              <a:t>The standard does not dictate the use of a specific algorithm but recommends RSA.</a:t>
            </a:r>
          </a:p>
          <a:p>
            <a:r>
              <a:rPr lang="en-US" dirty="0"/>
              <a:t>The digital signature scheme is assumed to require the use of a hash function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Certificates</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0" y="838200"/>
            <a:ext cx="9448800" cy="579120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X.509 Formats</a:t>
            </a:r>
          </a:p>
        </p:txBody>
      </p:sp>
      <p:pic>
        <p:nvPicPr>
          <p:cNvPr id="9218" name="Picture 2"/>
          <p:cNvPicPr>
            <a:picLocks noGrp="1" noChangeAspect="1" noChangeArrowheads="1"/>
          </p:cNvPicPr>
          <p:nvPr>
            <p:ph idx="1"/>
          </p:nvPr>
        </p:nvPicPr>
        <p:blipFill>
          <a:blip r:embed="rId2"/>
          <a:srcRect/>
          <a:stretch>
            <a:fillRect/>
          </a:stretch>
        </p:blipFill>
        <p:spPr bwMode="auto">
          <a:xfrm>
            <a:off x="990600" y="1996280"/>
            <a:ext cx="7467600" cy="4175919"/>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2600"/>
            <a:ext cx="8229600" cy="609600"/>
          </a:xfrm>
        </p:spPr>
        <p:txBody>
          <a:bodyPr>
            <a:normAutofit fontScale="90000"/>
          </a:bodyPr>
          <a:lstStyle/>
          <a:p>
            <a:endParaRPr lang="en-US" dirty="0"/>
          </a:p>
        </p:txBody>
      </p:sp>
      <p:sp>
        <p:nvSpPr>
          <p:cNvPr id="3" name="Content Placeholder 2"/>
          <p:cNvSpPr>
            <a:spLocks noGrp="1"/>
          </p:cNvSpPr>
          <p:nvPr>
            <p:ph idx="1"/>
          </p:nvPr>
        </p:nvSpPr>
        <p:spPr>
          <a:xfrm>
            <a:off x="457200" y="381000"/>
            <a:ext cx="8229600" cy="5745163"/>
          </a:xfrm>
        </p:spPr>
        <p:txBody>
          <a:bodyPr>
            <a:noAutofit/>
          </a:bodyPr>
          <a:lstStyle/>
          <a:p>
            <a:r>
              <a:rPr lang="en-US" sz="2400" b="1" dirty="0"/>
              <a:t>Version</a:t>
            </a:r>
            <a:r>
              <a:rPr lang="en-US" sz="2400" dirty="0"/>
              <a:t>: Differentiates among successive versions of the certificate format; the default is version 1. If the </a:t>
            </a:r>
            <a:r>
              <a:rPr lang="en-US" sz="2400" i="1" dirty="0"/>
              <a:t>issuer unique identifier or subject unique identifier </a:t>
            </a:r>
            <a:r>
              <a:rPr lang="en-US" sz="2400" dirty="0"/>
              <a:t>are present, the value must be version 2. If one or more extensions are present, the version must be version 3.</a:t>
            </a:r>
          </a:p>
          <a:p>
            <a:r>
              <a:rPr lang="en-US" sz="2400" b="1" dirty="0"/>
              <a:t>Serial number: </a:t>
            </a:r>
            <a:r>
              <a:rPr lang="en-US" sz="2400" dirty="0"/>
              <a:t>An integer value unique within the issuing CA that is unambiguously associated with this certificate.</a:t>
            </a:r>
          </a:p>
          <a:p>
            <a:r>
              <a:rPr lang="en-US" sz="2400" b="1" dirty="0"/>
              <a:t>Signature algorithm identifier: </a:t>
            </a:r>
            <a:r>
              <a:rPr lang="en-US" sz="2400" dirty="0"/>
              <a:t>The algorithm used to sign the certificate together with any associated parameters. </a:t>
            </a:r>
          </a:p>
          <a:p>
            <a:r>
              <a:rPr lang="en-US" sz="2400" b="1" dirty="0"/>
              <a:t>Issuer name: </a:t>
            </a:r>
            <a:r>
              <a:rPr lang="en-US" sz="2400" dirty="0"/>
              <a:t>X.500 is the name of the CA that created and signed this certificate.</a:t>
            </a:r>
          </a:p>
          <a:p>
            <a:r>
              <a:rPr lang="en-US" sz="2400" b="1" dirty="0"/>
              <a:t>Period of validity: </a:t>
            </a:r>
            <a:r>
              <a:rPr lang="en-US" sz="2400" dirty="0"/>
              <a:t>Consists of two dates: the first and last on which the certificate is valid.</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457200"/>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516563"/>
          </a:xfrm>
        </p:spPr>
        <p:txBody>
          <a:bodyPr>
            <a:normAutofit fontScale="92500"/>
          </a:bodyPr>
          <a:lstStyle/>
          <a:p>
            <a:r>
              <a:rPr lang="en-US" sz="2400" b="1" dirty="0"/>
              <a:t>Subject name:</a:t>
            </a:r>
            <a:r>
              <a:rPr lang="en-US" sz="2400" dirty="0"/>
              <a:t> The name of the user to whom this certificate refers. </a:t>
            </a:r>
          </a:p>
          <a:p>
            <a:r>
              <a:rPr lang="en-US" sz="2400" dirty="0"/>
              <a:t> </a:t>
            </a:r>
            <a:r>
              <a:rPr lang="en-US" sz="2400" b="1" dirty="0"/>
              <a:t>Subject’s public-key information: </a:t>
            </a:r>
            <a:r>
              <a:rPr lang="en-US" sz="2400" dirty="0"/>
              <a:t>The public key of the subject, plus an identifier of the algorithm for which this key is to be used, together with any associated parameters.</a:t>
            </a:r>
          </a:p>
          <a:p>
            <a:r>
              <a:rPr lang="en-US" sz="2400" b="1" dirty="0"/>
              <a:t>Issuer unique identifier: </a:t>
            </a:r>
            <a:r>
              <a:rPr lang="en-US" sz="2400" dirty="0"/>
              <a:t>An optional-bit string field used to identify uniquely the issuing CA in the event the X.500 name has been reused for different entities.</a:t>
            </a:r>
          </a:p>
          <a:p>
            <a:r>
              <a:rPr lang="en-US" sz="2400" b="1" dirty="0"/>
              <a:t>Subject unique identifier:</a:t>
            </a:r>
            <a:r>
              <a:rPr lang="en-US" sz="2400" dirty="0"/>
              <a:t> An optional-bit string field used to identify uniquely the subject in the event the X.500 name has been reused for different entities.</a:t>
            </a:r>
          </a:p>
          <a:p>
            <a:r>
              <a:rPr lang="en-US" sz="2400" b="1" dirty="0"/>
              <a:t>Extensions: </a:t>
            </a:r>
            <a:r>
              <a:rPr lang="en-US" sz="2400" dirty="0"/>
              <a:t>A set of one or more extension fields. Extensions were added in version 3.</a:t>
            </a:r>
          </a:p>
          <a:p>
            <a:r>
              <a:rPr lang="en-US" sz="2400" b="1" dirty="0"/>
              <a:t>Signature:</a:t>
            </a:r>
            <a:r>
              <a:rPr lang="en-US" sz="2400" dirty="0"/>
              <a:t> Covers all of the other fields of the certificate; it contains the hash code of the other fields encrypted with the CA’s private key. This field includes the signature algorithm identifier.</a:t>
            </a:r>
          </a:p>
          <a:p>
            <a:endParaRPr lang="en-US" sz="2400" dirty="0"/>
          </a:p>
          <a:p>
            <a:endParaRPr lang="en-US" sz="2400" dirty="0"/>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0"/>
            <a:ext cx="8229600" cy="1371600"/>
          </a:xfrm>
        </p:spPr>
        <p:txBody>
          <a:bodyPr/>
          <a:lstStyle/>
          <a:p>
            <a:endParaRPr lang="en-US" dirty="0"/>
          </a:p>
        </p:txBody>
      </p:sp>
      <p:sp>
        <p:nvSpPr>
          <p:cNvPr id="3" name="Content Placeholder 2"/>
          <p:cNvSpPr>
            <a:spLocks noGrp="1"/>
          </p:cNvSpPr>
          <p:nvPr>
            <p:ph idx="1"/>
          </p:nvPr>
        </p:nvSpPr>
        <p:spPr>
          <a:xfrm>
            <a:off x="457200" y="381000"/>
            <a:ext cx="8229600" cy="5745163"/>
          </a:xfrm>
        </p:spPr>
        <p:txBody>
          <a:bodyPr/>
          <a:lstStyle/>
          <a:p>
            <a:r>
              <a:rPr lang="en-US" dirty="0"/>
              <a:t>The standard uses the following notation to define a certificate:</a:t>
            </a:r>
          </a:p>
          <a:p>
            <a:pPr>
              <a:buNone/>
            </a:pPr>
            <a:r>
              <a:rPr lang="it-IT" dirty="0"/>
              <a:t>	CA&lt;&lt;W &gt;&gt;= CA {V, SN, AI, CA, UCA, A, UA, Ap, TA}</a:t>
            </a:r>
          </a:p>
          <a:p>
            <a:pPr>
              <a:buNone/>
            </a:pPr>
            <a:r>
              <a:rPr lang="it-IT" dirty="0"/>
              <a:t>	where,</a:t>
            </a:r>
          </a:p>
          <a:p>
            <a:pPr>
              <a:buNone/>
            </a:pPr>
            <a:r>
              <a:rPr lang="it-IT" dirty="0"/>
              <a:t>	Y&lt;&lt;X&gt;&gt;=</a:t>
            </a:r>
            <a:r>
              <a:rPr lang="en-US" dirty="0"/>
              <a:t>the certificate of user X issued by certification authority Y</a:t>
            </a:r>
          </a:p>
          <a:p>
            <a:pPr>
              <a:buNone/>
            </a:pPr>
            <a:r>
              <a:rPr lang="en-US" dirty="0"/>
              <a:t>	Y{I}=the signing of I by Y. It consists of I with an encrypted hash code appended</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457200"/>
            <a:ext cx="8229600" cy="152400"/>
          </a:xfrm>
        </p:spPr>
        <p:txBody>
          <a:bodyPr>
            <a:normAutofit fontScale="90000"/>
          </a:bodyPr>
          <a:lstStyle/>
          <a:p>
            <a:endParaRPr lang="en-US" dirty="0"/>
          </a:p>
        </p:txBody>
      </p:sp>
      <p:sp>
        <p:nvSpPr>
          <p:cNvPr id="3" name="Content Placeholder 2"/>
          <p:cNvSpPr>
            <a:spLocks noGrp="1"/>
          </p:cNvSpPr>
          <p:nvPr>
            <p:ph idx="1"/>
          </p:nvPr>
        </p:nvSpPr>
        <p:spPr>
          <a:xfrm>
            <a:off x="457200" y="304800"/>
            <a:ext cx="8229600" cy="5821363"/>
          </a:xfrm>
        </p:spPr>
        <p:txBody>
          <a:bodyPr/>
          <a:lstStyle/>
          <a:p>
            <a:r>
              <a:rPr lang="en-US" dirty="0"/>
              <a:t>V = version of the certificate</a:t>
            </a:r>
          </a:p>
          <a:p>
            <a:r>
              <a:rPr lang="en-US" dirty="0"/>
              <a:t>SN = serial number of the certificate</a:t>
            </a:r>
          </a:p>
          <a:p>
            <a:r>
              <a:rPr lang="en-US" dirty="0"/>
              <a:t>AI = identifier of the algorithm used to sign the certificate</a:t>
            </a:r>
          </a:p>
          <a:p>
            <a:r>
              <a:rPr lang="en-US" dirty="0"/>
              <a:t>CA = name of certificate authority</a:t>
            </a:r>
          </a:p>
          <a:p>
            <a:r>
              <a:rPr lang="en-US" dirty="0"/>
              <a:t>UCA = optional unique identifier of the CA</a:t>
            </a:r>
          </a:p>
          <a:p>
            <a:r>
              <a:rPr lang="en-US" dirty="0"/>
              <a:t>A = name of user A</a:t>
            </a:r>
          </a:p>
          <a:p>
            <a:r>
              <a:rPr lang="en-US" dirty="0"/>
              <a:t>UA = optional unique identifier of the user A</a:t>
            </a:r>
          </a:p>
          <a:p>
            <a:r>
              <a:rPr lang="en-US" dirty="0"/>
              <a:t>AP = public key of user A</a:t>
            </a:r>
          </a:p>
          <a:p>
            <a:r>
              <a:rPr lang="en-US" dirty="0"/>
              <a:t>Ta = period of validity of the certificate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OBTAINING A USER’S CERTIFICATE</a:t>
            </a:r>
            <a:endParaRPr lang="en-US" dirty="0"/>
          </a:p>
        </p:txBody>
      </p:sp>
      <p:sp>
        <p:nvSpPr>
          <p:cNvPr id="3" name="Content Placeholder 2"/>
          <p:cNvSpPr>
            <a:spLocks noGrp="1"/>
          </p:cNvSpPr>
          <p:nvPr>
            <p:ph idx="1"/>
          </p:nvPr>
        </p:nvSpPr>
        <p:spPr/>
        <p:txBody>
          <a:bodyPr/>
          <a:lstStyle/>
          <a:p>
            <a:r>
              <a:rPr lang="en-US" dirty="0"/>
              <a:t>User certificates generated by a CA have the following characteristics:</a:t>
            </a:r>
          </a:p>
          <a:p>
            <a:pPr lvl="1"/>
            <a:r>
              <a:rPr lang="en-US" dirty="0"/>
              <a:t>Any user with access to the public key of the CA can verify the user public key that was certified.</a:t>
            </a:r>
          </a:p>
          <a:p>
            <a:pPr lvl="1"/>
            <a:r>
              <a:rPr lang="en-US" dirty="0"/>
              <a:t>No party other than the certification authority can modify the certificate without this being detected.</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609600"/>
            <a:ext cx="8229600" cy="76200"/>
          </a:xfrm>
        </p:spPr>
        <p:txBody>
          <a:bodyPr>
            <a:normAutofit fontScale="90000"/>
          </a:bodyPr>
          <a:lstStyle/>
          <a:p>
            <a:endParaRPr lang="en-US" dirty="0"/>
          </a:p>
        </p:txBody>
      </p:sp>
      <p:sp>
        <p:nvSpPr>
          <p:cNvPr id="3" name="Content Placeholder 2"/>
          <p:cNvSpPr>
            <a:spLocks noGrp="1"/>
          </p:cNvSpPr>
          <p:nvPr>
            <p:ph idx="1"/>
          </p:nvPr>
        </p:nvSpPr>
        <p:spPr>
          <a:xfrm>
            <a:off x="457200" y="457200"/>
            <a:ext cx="8229600" cy="5668963"/>
          </a:xfrm>
        </p:spPr>
        <p:txBody>
          <a:bodyPr>
            <a:normAutofit/>
          </a:bodyPr>
          <a:lstStyle/>
          <a:p>
            <a:r>
              <a:rPr lang="en-US" b="1" dirty="0"/>
              <a:t>A</a:t>
            </a:r>
            <a:r>
              <a:rPr lang="en-US" dirty="0"/>
              <a:t> obtains from the directory the certificate of </a:t>
            </a:r>
            <a:r>
              <a:rPr lang="en-US" b="1" dirty="0"/>
              <a:t>X2</a:t>
            </a:r>
            <a:r>
              <a:rPr lang="en-US" dirty="0"/>
              <a:t> signed by </a:t>
            </a:r>
            <a:r>
              <a:rPr lang="en-US" b="1" dirty="0"/>
              <a:t>X1</a:t>
            </a:r>
            <a:r>
              <a:rPr lang="en-US" dirty="0"/>
              <a:t> . Because </a:t>
            </a:r>
            <a:r>
              <a:rPr lang="en-US" b="1" dirty="0"/>
              <a:t>A</a:t>
            </a:r>
            <a:r>
              <a:rPr lang="en-US" dirty="0"/>
              <a:t> securely knows </a:t>
            </a:r>
            <a:r>
              <a:rPr lang="en-US" b="1" dirty="0"/>
              <a:t>X1’s</a:t>
            </a:r>
            <a:r>
              <a:rPr lang="en-US" dirty="0"/>
              <a:t> public key, </a:t>
            </a:r>
            <a:r>
              <a:rPr lang="en-US" b="1" dirty="0"/>
              <a:t>A</a:t>
            </a:r>
            <a:r>
              <a:rPr lang="en-US" dirty="0"/>
              <a:t> can obtain </a:t>
            </a:r>
            <a:r>
              <a:rPr lang="en-US" b="1" dirty="0"/>
              <a:t>X2’s</a:t>
            </a:r>
            <a:r>
              <a:rPr lang="en-US" dirty="0"/>
              <a:t> public key from its certificate and verify it by means of </a:t>
            </a:r>
            <a:r>
              <a:rPr lang="en-US" b="1" dirty="0"/>
              <a:t>X1’s</a:t>
            </a:r>
            <a:r>
              <a:rPr lang="en-US" dirty="0"/>
              <a:t> signature on the certificate.</a:t>
            </a:r>
          </a:p>
          <a:p>
            <a:r>
              <a:rPr lang="en-US" b="1" dirty="0"/>
              <a:t>A</a:t>
            </a:r>
            <a:r>
              <a:rPr lang="en-US" dirty="0"/>
              <a:t> then goes back to the directory and obtains the certificate of </a:t>
            </a:r>
            <a:r>
              <a:rPr lang="en-US" b="1" dirty="0"/>
              <a:t>B</a:t>
            </a:r>
            <a:r>
              <a:rPr lang="en-US" dirty="0"/>
              <a:t> signed by </a:t>
            </a:r>
            <a:r>
              <a:rPr lang="en-US" b="1" dirty="0"/>
              <a:t>X2</a:t>
            </a:r>
            <a:r>
              <a:rPr lang="en-US" dirty="0"/>
              <a:t>. Because </a:t>
            </a:r>
            <a:r>
              <a:rPr lang="en-US" b="1" dirty="0"/>
              <a:t>A</a:t>
            </a:r>
            <a:r>
              <a:rPr lang="en-US" dirty="0"/>
              <a:t> now has a trusted copy of </a:t>
            </a:r>
            <a:r>
              <a:rPr lang="en-US" b="1" dirty="0"/>
              <a:t>X2’s</a:t>
            </a:r>
            <a:r>
              <a:rPr lang="en-US" dirty="0"/>
              <a:t> public key, </a:t>
            </a:r>
            <a:r>
              <a:rPr lang="en-US" b="1" dirty="0"/>
              <a:t>A</a:t>
            </a:r>
            <a:r>
              <a:rPr lang="en-US" dirty="0"/>
              <a:t> can verify the signature and securely obtain </a:t>
            </a:r>
            <a:r>
              <a:rPr lang="en-US" b="1" dirty="0"/>
              <a:t>B’s</a:t>
            </a:r>
            <a:r>
              <a:rPr lang="en-US" dirty="0"/>
              <a:t> public key.</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685800"/>
            <a:ext cx="8229600" cy="304800"/>
          </a:xfrm>
        </p:spPr>
        <p:txBody>
          <a:bodyPr>
            <a:normAutofit fontScale="90000"/>
          </a:bodyPr>
          <a:lstStyle/>
          <a:p>
            <a:endParaRPr lang="en-US" dirty="0"/>
          </a:p>
        </p:txBody>
      </p:sp>
      <p:sp>
        <p:nvSpPr>
          <p:cNvPr id="3" name="Content Placeholder 2"/>
          <p:cNvSpPr>
            <a:spLocks noGrp="1"/>
          </p:cNvSpPr>
          <p:nvPr>
            <p:ph idx="1"/>
          </p:nvPr>
        </p:nvSpPr>
        <p:spPr>
          <a:xfrm>
            <a:off x="457200" y="457200"/>
            <a:ext cx="8229600" cy="5668963"/>
          </a:xfrm>
        </p:spPr>
        <p:txBody>
          <a:bodyPr/>
          <a:lstStyle/>
          <a:p>
            <a:r>
              <a:rPr lang="en-US" dirty="0"/>
              <a:t>X1&lt;&lt;X2&gt;&gt; X2&lt;&lt;B&gt;&gt;</a:t>
            </a:r>
          </a:p>
          <a:p>
            <a:r>
              <a:rPr lang="en-US" dirty="0"/>
              <a:t>X2&lt;&lt;X1&gt;&gt; X1&lt;&lt;A&gt;&gt;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304800"/>
          </a:xfrm>
        </p:spPr>
        <p:txBody>
          <a:bodyPr>
            <a:normAutofit fontScale="90000"/>
          </a:bodyPr>
          <a:lstStyle/>
          <a:p>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304800" y="152400"/>
            <a:ext cx="8153400" cy="5973763"/>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3600"/>
            <a:ext cx="8229600" cy="914400"/>
          </a:xfrm>
        </p:spPr>
        <p:txBody>
          <a:bodyPr/>
          <a:lstStyle/>
          <a:p>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838325" y="853281"/>
            <a:ext cx="5467350" cy="4724400"/>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
          </a:xfrm>
        </p:spPr>
        <p:txBody>
          <a:bodyPr>
            <a:normAutofit fontScale="90000"/>
          </a:bodyPr>
          <a:lstStyle/>
          <a:p>
            <a:endParaRPr lang="en-US" dirty="0"/>
          </a:p>
        </p:txBody>
      </p:sp>
      <p:sp>
        <p:nvSpPr>
          <p:cNvPr id="3" name="Content Placeholder 2"/>
          <p:cNvSpPr>
            <a:spLocks noGrp="1"/>
          </p:cNvSpPr>
          <p:nvPr>
            <p:ph idx="1"/>
          </p:nvPr>
        </p:nvSpPr>
        <p:spPr>
          <a:xfrm>
            <a:off x="457200" y="457200"/>
            <a:ext cx="8229600" cy="5668963"/>
          </a:xfrm>
        </p:spPr>
        <p:txBody>
          <a:bodyPr>
            <a:normAutofit/>
          </a:bodyPr>
          <a:lstStyle/>
          <a:p>
            <a:r>
              <a:rPr lang="en-US" dirty="0"/>
              <a:t>The connected circles indicate the hierarchical relationship among the CAs; </a:t>
            </a:r>
          </a:p>
          <a:p>
            <a:r>
              <a:rPr lang="en-US" dirty="0"/>
              <a:t>The associated boxes indicate certificates maintained in the directory for each CA entry.</a:t>
            </a:r>
          </a:p>
          <a:p>
            <a:r>
              <a:rPr lang="en-US" dirty="0"/>
              <a:t>The directory entry for each CA includes two types of certificates:</a:t>
            </a:r>
          </a:p>
          <a:p>
            <a:pPr lvl="1"/>
            <a:r>
              <a:rPr lang="en-US" dirty="0"/>
              <a:t>Forward certificates: Certificates of X generated by other CAs</a:t>
            </a:r>
          </a:p>
          <a:p>
            <a:pPr lvl="1"/>
            <a:r>
              <a:rPr lang="en-US" dirty="0"/>
              <a:t>Reverse certificates: Certificates generated by X that are the certificates of other CAs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REVOCATION OF CERTIFICATES</a:t>
            </a:r>
            <a:endParaRPr lang="en-US" dirty="0"/>
          </a:p>
        </p:txBody>
      </p:sp>
      <p:sp>
        <p:nvSpPr>
          <p:cNvPr id="3" name="Content Placeholder 2"/>
          <p:cNvSpPr>
            <a:spLocks noGrp="1"/>
          </p:cNvSpPr>
          <p:nvPr>
            <p:ph idx="1"/>
          </p:nvPr>
        </p:nvSpPr>
        <p:spPr/>
        <p:txBody>
          <a:bodyPr>
            <a:normAutofit fontScale="92500"/>
          </a:bodyPr>
          <a:lstStyle/>
          <a:p>
            <a:r>
              <a:rPr lang="en-US" dirty="0"/>
              <a:t>CA needs to revoke a certificate before it expires, for one of the following reasons:</a:t>
            </a:r>
          </a:p>
          <a:p>
            <a:pPr lvl="1"/>
            <a:r>
              <a:rPr lang="en-US" dirty="0"/>
              <a:t>The user’s private key is assumed to be compromised.</a:t>
            </a:r>
          </a:p>
          <a:p>
            <a:pPr lvl="1"/>
            <a:r>
              <a:rPr lang="en-US" dirty="0"/>
              <a:t>The user is no longer certified by this CA. Reasons for this include that the subject’s name has changed, the certificate is superseded, or the certificate was not issued in conformance with the CA’s policies.</a:t>
            </a:r>
          </a:p>
          <a:p>
            <a:pPr lvl="1"/>
            <a:r>
              <a:rPr lang="en-US" dirty="0"/>
              <a:t>The CA’s certificate is assumed to be compromised.</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990600"/>
            <a:ext cx="8229600" cy="228600"/>
          </a:xfrm>
        </p:spPr>
        <p:txBody>
          <a:bodyPr>
            <a:normAutofit fontScale="90000"/>
          </a:bodyPr>
          <a:lstStyle/>
          <a:p>
            <a:endParaRPr lang="en-US" dirty="0"/>
          </a:p>
        </p:txBody>
      </p:sp>
      <p:sp>
        <p:nvSpPr>
          <p:cNvPr id="3" name="Content Placeholder 2"/>
          <p:cNvSpPr>
            <a:spLocks noGrp="1"/>
          </p:cNvSpPr>
          <p:nvPr>
            <p:ph idx="1"/>
          </p:nvPr>
        </p:nvSpPr>
        <p:spPr>
          <a:xfrm>
            <a:off x="457200" y="381000"/>
            <a:ext cx="8229600" cy="5745163"/>
          </a:xfrm>
        </p:spPr>
        <p:txBody>
          <a:bodyPr>
            <a:normAutofit fontScale="92500"/>
          </a:bodyPr>
          <a:lstStyle/>
          <a:p>
            <a:r>
              <a:rPr lang="en-US" dirty="0"/>
              <a:t>Each CA must maintain a list consisting of all revoked but not expired certificates issued by that CA, including both those issued to users and to other CAs.</a:t>
            </a:r>
          </a:p>
          <a:p>
            <a:r>
              <a:rPr lang="en-US" dirty="0"/>
              <a:t>Each certificate revocation list (CRL) posted to the directory is signed by the issuer and includes </a:t>
            </a:r>
          </a:p>
          <a:p>
            <a:pPr lvl="1"/>
            <a:r>
              <a:rPr lang="en-US" dirty="0"/>
              <a:t>the issuer’s name</a:t>
            </a:r>
          </a:p>
          <a:p>
            <a:pPr lvl="1"/>
            <a:r>
              <a:rPr lang="en-US" dirty="0"/>
              <a:t>the date the list was created</a:t>
            </a:r>
          </a:p>
          <a:p>
            <a:pPr lvl="1"/>
            <a:r>
              <a:rPr lang="en-US" dirty="0"/>
              <a:t> the date the next CRL is scheduled to be issued</a:t>
            </a:r>
          </a:p>
          <a:p>
            <a:pPr lvl="1"/>
            <a:r>
              <a:rPr lang="en-US" dirty="0"/>
              <a:t>an entry for each revoked certificate. </a:t>
            </a:r>
          </a:p>
          <a:p>
            <a:pPr lvl="2"/>
            <a:r>
              <a:rPr lang="en-US"/>
              <a:t>The </a:t>
            </a:r>
            <a:r>
              <a:rPr lang="en-US" dirty="0"/>
              <a:t>serial number of a </a:t>
            </a:r>
            <a:r>
              <a:rPr lang="en-US"/>
              <a:t>certificate </a:t>
            </a:r>
          </a:p>
          <a:p>
            <a:pPr lvl="2"/>
            <a:r>
              <a:rPr lang="en-US"/>
              <a:t>revocation </a:t>
            </a:r>
            <a:r>
              <a:rPr lang="en-US" dirty="0"/>
              <a:t>date for that certificate.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X.509 Version 3</a:t>
            </a:r>
            <a:endParaRPr lang="en-US" dirty="0"/>
          </a:p>
        </p:txBody>
      </p:sp>
      <p:sp>
        <p:nvSpPr>
          <p:cNvPr id="3" name="Content Placeholder 2"/>
          <p:cNvSpPr>
            <a:spLocks noGrp="1"/>
          </p:cNvSpPr>
          <p:nvPr>
            <p:ph idx="1"/>
          </p:nvPr>
        </p:nvSpPr>
        <p:spPr/>
        <p:txBody>
          <a:bodyPr>
            <a:normAutofit lnSpcReduction="10000"/>
          </a:bodyPr>
          <a:lstStyle/>
          <a:p>
            <a:r>
              <a:rPr lang="en-US" dirty="0"/>
              <a:t>There is a need to indicate security policy information.</a:t>
            </a:r>
          </a:p>
          <a:p>
            <a:r>
              <a:rPr lang="en-US" dirty="0"/>
              <a:t>There is a need to limit the damage that can result from a faulty or malicious CA by setting constraints on the applicability of a particular certificate.</a:t>
            </a:r>
          </a:p>
          <a:p>
            <a:r>
              <a:rPr lang="en-US" dirty="0"/>
              <a:t>It is important to be able to identify different keys used by the same owner at different times.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914400"/>
            <a:ext cx="8229600" cy="76200"/>
          </a:xfrm>
        </p:spPr>
        <p:txBody>
          <a:bodyPr>
            <a:normAutofit fontScale="90000"/>
          </a:bodyPr>
          <a:lstStyle/>
          <a:p>
            <a:endParaRPr lang="en-US" dirty="0"/>
          </a:p>
        </p:txBody>
      </p:sp>
      <p:sp>
        <p:nvSpPr>
          <p:cNvPr id="3" name="Content Placeholder 2"/>
          <p:cNvSpPr>
            <a:spLocks noGrp="1"/>
          </p:cNvSpPr>
          <p:nvPr>
            <p:ph idx="1"/>
          </p:nvPr>
        </p:nvSpPr>
        <p:spPr>
          <a:xfrm>
            <a:off x="457200" y="228600"/>
            <a:ext cx="8229600" cy="5897563"/>
          </a:xfrm>
        </p:spPr>
        <p:txBody>
          <a:bodyPr/>
          <a:lstStyle/>
          <a:p>
            <a:r>
              <a:rPr lang="en-US" dirty="0"/>
              <a:t>Extension consist of,</a:t>
            </a:r>
          </a:p>
          <a:p>
            <a:pPr lvl="1"/>
            <a:r>
              <a:rPr lang="en-US" dirty="0"/>
              <a:t>Extension identifier</a:t>
            </a:r>
          </a:p>
          <a:p>
            <a:pPr lvl="1"/>
            <a:r>
              <a:rPr lang="en-US" dirty="0"/>
              <a:t>Criticality indicator</a:t>
            </a:r>
          </a:p>
          <a:p>
            <a:pPr lvl="1"/>
            <a:r>
              <a:rPr lang="en-US"/>
              <a:t>Extension </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52400"/>
          </a:xfrm>
        </p:spPr>
        <p:txBody>
          <a:bodyPr>
            <a:normAutofit fontScale="90000"/>
          </a:bodyPr>
          <a:lstStyle/>
          <a:p>
            <a:endParaRPr lang="en-US" dirty="0"/>
          </a:p>
        </p:txBody>
      </p:sp>
      <p:sp>
        <p:nvSpPr>
          <p:cNvPr id="3" name="Content Placeholder 2"/>
          <p:cNvSpPr>
            <a:spLocks noGrp="1"/>
          </p:cNvSpPr>
          <p:nvPr>
            <p:ph idx="1"/>
          </p:nvPr>
        </p:nvSpPr>
        <p:spPr>
          <a:xfrm>
            <a:off x="457200" y="228600"/>
            <a:ext cx="8229600" cy="6248400"/>
          </a:xfrm>
        </p:spPr>
        <p:txBody>
          <a:bodyPr>
            <a:normAutofit fontScale="92500" lnSpcReduction="20000"/>
          </a:bodyPr>
          <a:lstStyle/>
          <a:p>
            <a:r>
              <a:rPr lang="en-US" dirty="0"/>
              <a:t>The certificate extensions fall into three main categories</a:t>
            </a:r>
          </a:p>
          <a:p>
            <a:pPr lvl="1"/>
            <a:r>
              <a:rPr lang="en-US" b="1" dirty="0"/>
              <a:t>Key and policy information</a:t>
            </a:r>
          </a:p>
          <a:p>
            <a:pPr lvl="2"/>
            <a:r>
              <a:rPr lang="en-US" dirty="0"/>
              <a:t>Authority key identifier</a:t>
            </a:r>
          </a:p>
          <a:p>
            <a:pPr lvl="2"/>
            <a:r>
              <a:rPr lang="en-US" dirty="0"/>
              <a:t>Subject key identifier</a:t>
            </a:r>
          </a:p>
          <a:p>
            <a:pPr lvl="2"/>
            <a:r>
              <a:rPr lang="en-US" dirty="0"/>
              <a:t>Key usage</a:t>
            </a:r>
          </a:p>
          <a:p>
            <a:pPr lvl="2"/>
            <a:r>
              <a:rPr lang="en-US" dirty="0"/>
              <a:t>Private-key usage period</a:t>
            </a:r>
          </a:p>
          <a:p>
            <a:pPr lvl="2"/>
            <a:r>
              <a:rPr lang="en-US" dirty="0"/>
              <a:t>Certificate policies</a:t>
            </a:r>
          </a:p>
          <a:p>
            <a:pPr lvl="2"/>
            <a:r>
              <a:rPr lang="en-US" dirty="0"/>
              <a:t>Policy mappings</a:t>
            </a:r>
          </a:p>
          <a:p>
            <a:pPr lvl="1"/>
            <a:r>
              <a:rPr lang="en-US" b="1" dirty="0"/>
              <a:t>Subject and issuer attributes</a:t>
            </a:r>
          </a:p>
          <a:p>
            <a:pPr lvl="2"/>
            <a:r>
              <a:rPr lang="en-US" dirty="0"/>
              <a:t>Subject alternative name</a:t>
            </a:r>
          </a:p>
          <a:p>
            <a:pPr lvl="2"/>
            <a:r>
              <a:rPr lang="en-US" dirty="0"/>
              <a:t>Issuer alternative name</a:t>
            </a:r>
          </a:p>
          <a:p>
            <a:pPr lvl="2"/>
            <a:r>
              <a:rPr lang="en-US" dirty="0"/>
              <a:t>Subject directory attributes</a:t>
            </a:r>
          </a:p>
          <a:p>
            <a:pPr lvl="1"/>
            <a:r>
              <a:rPr lang="en-US" b="1" dirty="0"/>
              <a:t>Certification path constraints</a:t>
            </a:r>
            <a:endParaRPr lang="en-US" dirty="0"/>
          </a:p>
          <a:p>
            <a:pPr lvl="2"/>
            <a:r>
              <a:rPr lang="en-US" dirty="0"/>
              <a:t>Basic constraints</a:t>
            </a:r>
          </a:p>
          <a:p>
            <a:pPr lvl="2"/>
            <a:r>
              <a:rPr lang="en-US" dirty="0"/>
              <a:t>Name constraints</a:t>
            </a:r>
          </a:p>
          <a:p>
            <a:pPr lvl="2"/>
            <a:r>
              <a:rPr lang="en-US" dirty="0"/>
              <a:t>Policy constraints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228600"/>
          </a:xfrm>
        </p:spPr>
        <p:txBody>
          <a:bodyPr>
            <a:normAutofit fontScale="90000"/>
          </a:bodyPr>
          <a:lstStyle/>
          <a:p>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762000" y="685800"/>
            <a:ext cx="7543800" cy="501015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990600"/>
          </a:xfrm>
        </p:spPr>
        <p:txBody>
          <a:bodyPr/>
          <a:lstStyle/>
          <a:p>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609600" y="609600"/>
            <a:ext cx="7772399" cy="55626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514601"/>
            <a:ext cx="7772400" cy="1676400"/>
          </a:xfrm>
        </p:spPr>
        <p:txBody>
          <a:bodyPr>
            <a:normAutofit fontScale="90000"/>
          </a:bodyPr>
          <a:lstStyle/>
          <a:p>
            <a:r>
              <a:rPr lang="en-US" dirty="0"/>
              <a:t>Symmetric key distribution using symmetric encryption</a:t>
            </a:r>
            <a:br>
              <a:rPr lang="en-US" dirty="0"/>
            </a:br>
            <a:endParaRPr lang="en-US" dirty="0"/>
          </a:p>
        </p:txBody>
      </p:sp>
      <p:sp>
        <p:nvSpPr>
          <p:cNvPr id="3" name="Subtitle 2"/>
          <p:cNvSpPr>
            <a:spLocks noGrp="1"/>
          </p:cNvSpPr>
          <p:nvPr>
            <p:ph type="subTitle" idx="1"/>
          </p:nvPr>
        </p:nvSpPr>
        <p:spPr>
          <a:xfrm>
            <a:off x="1371600" y="8229600"/>
            <a:ext cx="6400800" cy="76200"/>
          </a:xfrm>
        </p:spPr>
        <p:txBody>
          <a:bodyPr>
            <a:normAutofit fontScale="25000" lnSpcReduction="20000"/>
          </a:bodyPr>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794</TotalTime>
  <Words>2469</Words>
  <Application>Microsoft Office PowerPoint</Application>
  <PresentationFormat>On-screen Show (4:3)</PresentationFormat>
  <Paragraphs>206</Paragraphs>
  <Slides>66</Slides>
  <Notes>0</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KEY MANAGEMENT AND DISTRIBUTION</vt:lpstr>
      <vt:lpstr>Road Map</vt:lpstr>
      <vt:lpstr>PowerPoint Presentation</vt:lpstr>
      <vt:lpstr>PowerPoint Presentation</vt:lpstr>
      <vt:lpstr>Types of Keys in Cryptography</vt:lpstr>
      <vt:lpstr>PowerPoint Presentation</vt:lpstr>
      <vt:lpstr>PowerPoint Presentation</vt:lpstr>
      <vt:lpstr>PowerPoint Presentation</vt:lpstr>
      <vt:lpstr>Symmetric key distribution using symmetric encryption </vt:lpstr>
      <vt:lpstr>PowerPoint Presentation</vt:lpstr>
      <vt:lpstr>PowerPoint Presentation</vt:lpstr>
      <vt:lpstr>PowerPoint Presentation</vt:lpstr>
      <vt:lpstr>PowerPoint Presentation</vt:lpstr>
      <vt:lpstr>PowerPoint Presentation</vt:lpstr>
      <vt:lpstr>Key Hierarchy</vt:lpstr>
      <vt:lpstr>PowerPoint Presentation</vt:lpstr>
      <vt:lpstr>PowerPoint Presentation</vt:lpstr>
      <vt:lpstr>A Key Distribution Scenario</vt:lpstr>
      <vt:lpstr>PowerPoint Presentation</vt:lpstr>
      <vt:lpstr>Hierarchical Key Control</vt:lpstr>
      <vt:lpstr>Session Key Lifetime</vt:lpstr>
      <vt:lpstr>PowerPoint Presentation</vt:lpstr>
      <vt:lpstr>PowerPoint Presentation</vt:lpstr>
      <vt:lpstr>A Transparent Key Control Scheme</vt:lpstr>
      <vt:lpstr>PowerPoint Presentation</vt:lpstr>
      <vt:lpstr>Decentralized Key Control</vt:lpstr>
      <vt:lpstr>PowerPoint Presentation</vt:lpstr>
      <vt:lpstr>Controlling Key Usage  </vt:lpstr>
      <vt:lpstr>PowerPoint Presentation</vt:lpstr>
      <vt:lpstr>PowerPoint Presentation</vt:lpstr>
      <vt:lpstr>PowerPoint Presentation</vt:lpstr>
      <vt:lpstr>PowerPoint Presentation</vt:lpstr>
      <vt:lpstr>PowerPoint Presentation</vt:lpstr>
      <vt:lpstr>Symmetric key distribution using public-key encryption </vt:lpstr>
      <vt:lpstr>Simple Secret Key Distribution </vt:lpstr>
      <vt:lpstr>PowerPoint Presentation</vt:lpstr>
      <vt:lpstr>PowerPoint Presentation</vt:lpstr>
      <vt:lpstr>Secret Key Distribution with Confidentiality and Authentication</vt:lpstr>
      <vt:lpstr>A Hybrid Scheme</vt:lpstr>
      <vt:lpstr>DISTRIBUTION OF PUBLIC KEYS</vt:lpstr>
      <vt:lpstr>Public Announcement of Public Keys</vt:lpstr>
      <vt:lpstr>PowerPoint Presentation</vt:lpstr>
      <vt:lpstr>Publicly Available Directory</vt:lpstr>
      <vt:lpstr>PowerPoint Presentation</vt:lpstr>
      <vt:lpstr>Public-Key Authority</vt:lpstr>
      <vt:lpstr>PowerPoint Presentation</vt:lpstr>
      <vt:lpstr>Public-Key Certificates</vt:lpstr>
      <vt:lpstr>PowerPoint Presentation</vt:lpstr>
      <vt:lpstr>PowerPoint Presentation</vt:lpstr>
      <vt:lpstr> X.509 CERTIFICATES</vt:lpstr>
      <vt:lpstr>Certificates</vt:lpstr>
      <vt:lpstr>X.509 Formats</vt:lpstr>
      <vt:lpstr>PowerPoint Presentation</vt:lpstr>
      <vt:lpstr>PowerPoint Presentation</vt:lpstr>
      <vt:lpstr>PowerPoint Presentation</vt:lpstr>
      <vt:lpstr>PowerPoint Presentation</vt:lpstr>
      <vt:lpstr>OBTAINING A USER’S CERTIFICATE</vt:lpstr>
      <vt:lpstr>PowerPoint Presentation</vt:lpstr>
      <vt:lpstr>PowerPoint Presentation</vt:lpstr>
      <vt:lpstr>PowerPoint Presentation</vt:lpstr>
      <vt:lpstr>PowerPoint Presentation</vt:lpstr>
      <vt:lpstr>REVOCATION OF CERTIFICATES</vt:lpstr>
      <vt:lpstr>PowerPoint Presentation</vt:lpstr>
      <vt:lpstr>X.509 Version 3</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MANAGEMENT AND DISTRIBUTION</dc:title>
  <dc:creator>Amruta</dc:creator>
  <cp:lastModifiedBy>Unknown User</cp:lastModifiedBy>
  <cp:revision>81</cp:revision>
  <dcterms:created xsi:type="dcterms:W3CDTF">2006-08-16T00:00:00Z</dcterms:created>
  <dcterms:modified xsi:type="dcterms:W3CDTF">2021-05-24T07:29:24Z</dcterms:modified>
</cp:coreProperties>
</file>