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63" r:id="rId12"/>
    <p:sldId id="301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5E6DA"/>
    <a:srgbClr val="3C4743"/>
    <a:srgbClr val="E7D36F"/>
    <a:srgbClr val="DDC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400" b="1" dirty="0">
              <a:solidFill>
                <a:srgbClr val="EEEEEE"/>
              </a:solidFill>
            </a:rPr>
            <a:t>Computers</a:t>
          </a:r>
        </a:p>
        <a:p>
          <a:r>
            <a:rPr lang="en-US" sz="1800" b="0" i="0" dirty="0">
              <a:solidFill>
                <a:srgbClr val="EEEEEE"/>
              </a:solidFill>
            </a:rPr>
            <a:t>The software and files are both stored as huge strings of 1s and 0s. Binary math is discrete mathematics.</a:t>
          </a:r>
          <a:endParaRPr lang="en-US" sz="2400" dirty="0">
            <a:solidFill>
              <a:srgbClr val="EEEEEE"/>
            </a:solidFill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400" b="1" i="0" dirty="0">
              <a:solidFill>
                <a:srgbClr val="E5E6DA"/>
              </a:solidFill>
            </a:rPr>
            <a:t>Google Maps</a:t>
          </a:r>
          <a:r>
            <a:rPr lang="en-US" sz="2400" b="0" i="0" dirty="0">
              <a:solidFill>
                <a:srgbClr val="E5E6DA"/>
              </a:solidFill>
            </a:rPr>
            <a:t> </a:t>
          </a:r>
        </a:p>
        <a:p>
          <a:r>
            <a:rPr lang="en-US" sz="1800" b="0" i="0" dirty="0">
              <a:solidFill>
                <a:srgbClr val="E5E6DA"/>
              </a:solidFill>
            </a:rPr>
            <a:t>It uses discrete mathematics to determine fastest driving routes and times.</a:t>
          </a:r>
          <a:endParaRPr lang="en-US" sz="1800" dirty="0">
            <a:solidFill>
              <a:srgbClr val="E5E6DA"/>
            </a:solidFill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IN" sz="1600" b="1" i="0" dirty="0">
              <a:solidFill>
                <a:srgbClr val="EEEEEE"/>
              </a:solidFill>
            </a:rPr>
            <a:t>Cryptography</a:t>
          </a:r>
        </a:p>
        <a:p>
          <a:r>
            <a:rPr lang="en-US" sz="1600" b="0" i="0" dirty="0">
              <a:solidFill>
                <a:srgbClr val="EEEEEE"/>
              </a:solidFill>
            </a:rPr>
            <a:t>Encryption and decryption are part of cryptography, which is part of discrete mathematics. For example, secure internet shopping uses public-key cryptography.</a:t>
          </a:r>
          <a:endParaRPr lang="en-US" sz="1600" dirty="0">
            <a:solidFill>
              <a:srgbClr val="EEEEEE"/>
            </a:solidFill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endParaRPr lang="en-US" sz="2300" b="1" i="0" dirty="0">
            <a:solidFill>
              <a:srgbClr val="E5E6DA"/>
            </a:solidFill>
          </a:endParaRPr>
        </a:p>
        <a:p>
          <a:r>
            <a:rPr lang="en-US" sz="2300" b="1" i="0" dirty="0">
              <a:solidFill>
                <a:srgbClr val="E5E6DA"/>
              </a:solidFill>
            </a:rPr>
            <a:t>Digital image processing</a:t>
          </a:r>
        </a:p>
        <a:p>
          <a:r>
            <a:rPr lang="en-US" sz="1800" b="0" i="0" dirty="0">
              <a:solidFill>
                <a:srgbClr val="E5E6DA"/>
              </a:solidFill>
            </a:rPr>
            <a:t>It uses discrete mathematics to merge images or apply filters.</a:t>
          </a:r>
          <a:endParaRPr lang="en-US" sz="1800" b="1" i="0" dirty="0">
            <a:solidFill>
              <a:srgbClr val="E5E6DA"/>
            </a:solidFill>
          </a:endParaRPr>
        </a:p>
        <a:p>
          <a:r>
            <a:rPr lang="en-US" sz="2300" b="0" i="0" dirty="0">
              <a:solidFill>
                <a:srgbClr val="E5E6DA"/>
              </a:solidFill>
            </a:rPr>
            <a:t> </a:t>
          </a:r>
          <a:endParaRPr lang="en-US" sz="2300" dirty="0">
            <a:solidFill>
              <a:srgbClr val="E5E6DA"/>
            </a:solidFill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 custLinFactNeighborX="-41750" custLinFactNeighborY="-1082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377025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EEEEEE"/>
              </a:solidFill>
            </a:rPr>
            <a:t>Computers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EEEEE"/>
              </a:solidFill>
            </a:rPr>
            <a:t>The software and files are both stored as huge strings of 1s and 0s. Binary math is discrete mathematics.</a:t>
          </a:r>
          <a:endParaRPr lang="en-US" sz="2400" kern="1200" dirty="0">
            <a:solidFill>
              <a:srgbClr val="EEEEEE"/>
            </a:solidFill>
          </a:endParaRPr>
        </a:p>
      </dsp:txBody>
      <dsp:txXfrm rot="5400000">
        <a:off x="1" y="624839"/>
        <a:ext cx="2370149" cy="1874520"/>
      </dsp:txXfrm>
    </dsp:sp>
    <dsp:sp modelId="{DAD9059A-916A-4916-A2A8-B42491568DD3}">
      <dsp:nvSpPr>
        <dsp:cNvPr id="0" name=""/>
        <dsp:cNvSpPr/>
      </dsp:nvSpPr>
      <dsp:spPr>
        <a:xfrm rot="16200000">
          <a:off x="2173300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E5E6DA"/>
              </a:solidFill>
            </a:rPr>
            <a:t>Google Maps</a:t>
          </a:r>
          <a:r>
            <a:rPr lang="en-US" sz="2400" b="0" i="0" kern="1200" dirty="0">
              <a:solidFill>
                <a:srgbClr val="E5E6DA"/>
              </a:solidFill>
            </a:rPr>
            <a:t>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5E6DA"/>
              </a:solidFill>
            </a:rPr>
            <a:t>It uses discrete mathematics to determine fastest driving routes and times.</a:t>
          </a:r>
          <a:endParaRPr lang="en-US" sz="1800" kern="1200" dirty="0">
            <a:solidFill>
              <a:srgbClr val="E5E6DA"/>
            </a:solidFill>
          </a:endParaRPr>
        </a:p>
      </dsp:txBody>
      <dsp:txXfrm rot="5400000">
        <a:off x="2550326" y="624839"/>
        <a:ext cx="2370149" cy="1874520"/>
      </dsp:txXfrm>
    </dsp:sp>
    <dsp:sp modelId="{25A33852-3C4B-4406-8856-3A4D6201948C}">
      <dsp:nvSpPr>
        <dsp:cNvPr id="0" name=""/>
        <dsp:cNvSpPr/>
      </dsp:nvSpPr>
      <dsp:spPr>
        <a:xfrm rot="16200000">
          <a:off x="4721211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EEEEEE"/>
              </a:solidFill>
            </a:rPr>
            <a:t>Cryptography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EEEEEE"/>
              </a:solidFill>
            </a:rPr>
            <a:t>Encryption and decryption are part of cryptography, which is part of discrete mathematics. For example, secure internet shopping uses public-key cryptography.</a:t>
          </a:r>
          <a:endParaRPr lang="en-US" sz="1600" kern="1200" dirty="0">
            <a:solidFill>
              <a:srgbClr val="EEEEEE"/>
            </a:solidFill>
          </a:endParaRPr>
        </a:p>
      </dsp:txBody>
      <dsp:txXfrm rot="5400000">
        <a:off x="5098237" y="624839"/>
        <a:ext cx="2370149" cy="1874520"/>
      </dsp:txXfrm>
    </dsp:sp>
    <dsp:sp modelId="{86146B22-5360-4D1B-AC91-3378F10134EE}">
      <dsp:nvSpPr>
        <dsp:cNvPr id="0" name=""/>
        <dsp:cNvSpPr/>
      </dsp:nvSpPr>
      <dsp:spPr>
        <a:xfrm rot="16200000">
          <a:off x="7269121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b="1" i="0" kern="1200" dirty="0">
            <a:solidFill>
              <a:srgbClr val="E5E6DA"/>
            </a:solidFill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rgbClr val="E5E6DA"/>
              </a:solidFill>
            </a:rPr>
            <a:t>Digital image processing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5E6DA"/>
              </a:solidFill>
            </a:rPr>
            <a:t>It uses discrete mathematics to merge images or apply filters.</a:t>
          </a:r>
          <a:endParaRPr lang="en-US" sz="1800" b="1" i="0" kern="1200" dirty="0">
            <a:solidFill>
              <a:srgbClr val="E5E6DA"/>
            </a:solidFill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E5E6DA"/>
              </a:solidFill>
            </a:rPr>
            <a:t> </a:t>
          </a:r>
          <a:endParaRPr lang="en-US" sz="2300" kern="1200" dirty="0">
            <a:solidFill>
              <a:srgbClr val="E5E6DA"/>
            </a:solidFill>
          </a:endParaRPr>
        </a:p>
      </dsp:txBody>
      <dsp:txXfrm rot="5400000">
        <a:off x="7646147" y="624839"/>
        <a:ext cx="2370149" cy="187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8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9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FE9AC-F15C-4FA0-A6F1-298829FA691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496" y="545567"/>
            <a:ext cx="8574622" cy="2616199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Application of discrete mathematics in CSE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52C7C-0788-4CC4-8303-764B7D16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988-61A5-4AF3-A96C-02B58BA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70643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Topology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9526-6696-46FB-8B2B-CB343B0B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819921"/>
            <a:ext cx="10018713" cy="8185210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Although topology is the field of mathematics that formalizes and generalizes the intuitive notion.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See topological graph theory , discrete topological space , finite topological space , topology.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BE451-072C-4FF9-AF40-E23BDC19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09" y="2741052"/>
            <a:ext cx="7767482" cy="36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718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8487FEF-0A51-4931-809D-F2F32FCFF6AF}"/>
              </a:ext>
            </a:extLst>
          </p:cNvPr>
          <p:cNvSpPr txBox="1">
            <a:spLocks/>
          </p:cNvSpPr>
          <p:nvPr/>
        </p:nvSpPr>
        <p:spPr bwMode="black">
          <a:xfrm>
            <a:off x="1346296" y="549731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Everyday Applications of Discrete Mathematics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7B4-FC54-45BC-A350-A63BF5E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Conclusions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3FB1-D7F6-48DF-BE24-2BC9E758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We emphasize the essential role that mathematics plays in the development of computer science both for the particular knowledge and for the reasoning skills associated with mathematical maturity.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4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72190" y="1030145"/>
            <a:ext cx="6597464" cy="186423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lephant" panose="02020904090505020303" pitchFamily="18" charset="0"/>
              </a:rPr>
              <a:t>THANK YOU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598911" y="3429000"/>
            <a:ext cx="8930748" cy="20778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Vivek Raju  Jadhav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Venkatesh </a:t>
            </a:r>
            <a:r>
              <a:rPr lang="en-US" dirty="0" err="1">
                <a:latin typeface="Baskerville Old Face" panose="02020602080505020303" pitchFamily="18" charset="0"/>
              </a:rPr>
              <a:t>Dhongadi</a:t>
            </a:r>
            <a:endParaRPr lang="en-US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Sumeet </a:t>
            </a:r>
            <a:r>
              <a:rPr lang="en-US" dirty="0" err="1">
                <a:latin typeface="Baskerville Old Face" panose="02020602080505020303" pitchFamily="18" charset="0"/>
              </a:rPr>
              <a:t>Bafna</a:t>
            </a:r>
            <a:endParaRPr lang="en-US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Vivek </a:t>
            </a:r>
            <a:r>
              <a:rPr lang="en-US" dirty="0" err="1">
                <a:latin typeface="Baskerville Old Face" panose="02020602080505020303" pitchFamily="18" charset="0"/>
              </a:rPr>
              <a:t>Valagadde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fat guy with gun meme">
            <a:extLst>
              <a:ext uri="{FF2B5EF4-FFF2-40B4-BE49-F238E27FC236}">
                <a16:creationId xmlns:a16="http://schemas.microsoft.com/office/drawing/2014/main" id="{ABB18C86-E993-4CCF-B814-7D90F2F8B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258" r="-266" b="32514"/>
          <a:stretch/>
        </p:blipFill>
        <p:spPr bwMode="auto">
          <a:xfrm>
            <a:off x="0" y="0"/>
            <a:ext cx="7427343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9099B4-9EF1-478E-B1D2-11B218FDD233}"/>
              </a:ext>
            </a:extLst>
          </p:cNvPr>
          <p:cNvSpPr/>
          <p:nvPr/>
        </p:nvSpPr>
        <p:spPr>
          <a:xfrm>
            <a:off x="7427342" y="-1"/>
            <a:ext cx="4761609" cy="75713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ANY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QUESTIONS????</a:t>
            </a: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FEF7-0413-4968-9184-0D30454E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54" y="243071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Elephant" panose="02020904090505020303" pitchFamily="18" charset="0"/>
              </a:rPr>
              <a:t>What is Discrete Mathematics ?</a:t>
            </a:r>
            <a:endParaRPr lang="en-IN" sz="40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DE6A-1FF2-4A74-A4C7-5ECE2E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Theoretical Computer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5376-6B20-4A24-9246-AACD73A6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5546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Theoretical computer science includes area of discrete mathematics relevant to computing.</a:t>
            </a:r>
          </a:p>
        </p:txBody>
      </p:sp>
    </p:spTree>
    <p:extLst>
      <p:ext uri="{BB962C8B-B14F-4D97-AF65-F5344CB8AC3E}">
        <p14:creationId xmlns:p14="http://schemas.microsoft.com/office/powerpoint/2010/main" val="35623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0BB1-8A62-46BB-A70F-9A02D4CD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3538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Elephant" panose="02020904090505020303" pitchFamily="18" charset="0"/>
              </a:rPr>
              <a:t>Information Theory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C6A-B965-45EE-93AE-85AB890C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923278"/>
            <a:ext cx="10018713" cy="735071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          </a:t>
            </a:r>
            <a:endParaRPr lang="en-US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E38E-72DF-41D7-AC7A-2D268FEE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35" y="1736521"/>
            <a:ext cx="5086905" cy="4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A96-676E-4828-90F3-704FDD29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792" y="25527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Elephant" panose="02020904090505020303" pitchFamily="18" charset="0"/>
              </a:rPr>
              <a:t>What is Mathematical Logic ?</a:t>
            </a:r>
            <a:endParaRPr lang="en-IN" sz="36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0BE8-25E9-4B25-B9DE-2B069E27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415032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Elephant" panose="02020904090505020303" pitchFamily="18" charset="0"/>
              </a:rPr>
              <a:t>Graph Theory :</a:t>
            </a:r>
            <a:endParaRPr lang="en-IN" sz="3600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0E13-1454-481B-A957-DAA4C49A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535837"/>
            <a:ext cx="10018713" cy="8007658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Graph theory , the study of graphs and networks , is often considered part of combinatorics. In computer science , they can represent networks of communication , data </a:t>
            </a:r>
            <a:r>
              <a:rPr lang="en-US" b="1" dirty="0" err="1">
                <a:latin typeface="Baskerville Old Face" panose="02020602080505020303" pitchFamily="18" charset="0"/>
              </a:rPr>
              <a:t>organisation</a:t>
            </a:r>
            <a:r>
              <a:rPr lang="en-US" b="1" dirty="0">
                <a:latin typeface="Baskerville Old Face" panose="02020602080505020303" pitchFamily="18" charset="0"/>
              </a:rPr>
              <a:t> , computational devices , the flow of computation etc.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There are also continuous graphs like :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0690-C600-43D2-8872-A2546631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37" y="3213716"/>
            <a:ext cx="4634143" cy="28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7109-2A29-4855-B0BD-F692A1F4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490491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Discrete Probability Theorem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003C-AF43-429A-823D-3D07A92C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-1953087"/>
            <a:ext cx="10018713" cy="8407153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Discrete probability theory deals with events that occur in countable sample spaces. Discrete probability distributions can be used to approximate </a:t>
            </a:r>
            <a:r>
              <a:rPr lang="en-US" b="1" dirty="0" err="1">
                <a:latin typeface="Baskerville Old Face" panose="02020602080505020303" pitchFamily="18" charset="0"/>
              </a:rPr>
              <a:t>continous</a:t>
            </a:r>
            <a:r>
              <a:rPr lang="en-US" b="1" dirty="0">
                <a:latin typeface="Baskerville Old Face" panose="02020602080505020303" pitchFamily="18" charset="0"/>
              </a:rPr>
              <a:t> ones and vice versa. For highly constrained situations like </a:t>
            </a:r>
            <a:r>
              <a:rPr lang="en-US" b="1" dirty="0" err="1">
                <a:latin typeface="Baskerville Old Face" panose="02020602080505020303" pitchFamily="18" charset="0"/>
              </a:rPr>
              <a:t>dics</a:t>
            </a:r>
            <a:r>
              <a:rPr lang="en-US" b="1" dirty="0">
                <a:latin typeface="Baskerville Old Face" panose="02020602080505020303" pitchFamily="18" charset="0"/>
              </a:rPr>
              <a:t> or calculating the probability of events is basically enumerative.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20FC9-9045-4C13-9AFE-8565896B1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2645546"/>
            <a:ext cx="6010184" cy="3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269-11E7-4D59-A3A2-F9EE20EC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370643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Number Theory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C3B4-34BB-44F4-A352-0C691994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-1802166"/>
            <a:ext cx="10018713" cy="8238478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Number theory is concerned with the properties of numbers in general , particularly integers. Boolean algebra used in logic gates and programming ; relational algebra used in databases ; discrete and finite versions in algebraic coding theory.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328EB-9187-4266-9801-C881030B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56" y="2432483"/>
            <a:ext cx="4918229" cy="35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CBBB-6278-414B-8A55-BD5148A5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41664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Trees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3D71-DAEE-49A0-8151-65609CD8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-1953087"/>
            <a:ext cx="10018713" cy="8513685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Trees are used to represent data that has some hierarchical relationship among the data elements.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Here is a smile diagram of a tree :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5580E-658C-4BDA-9AA0-7D7A863E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2" y="2568929"/>
            <a:ext cx="6684886" cy="31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</TotalTime>
  <Words>371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Baskerville Old Face</vt:lpstr>
      <vt:lpstr>Calibri</vt:lpstr>
      <vt:lpstr>Corbel</vt:lpstr>
      <vt:lpstr>Elephant</vt:lpstr>
      <vt:lpstr>Wingdings</vt:lpstr>
      <vt:lpstr>Parallax</vt:lpstr>
      <vt:lpstr>Application of discrete mathematics in CSE</vt:lpstr>
      <vt:lpstr>What is Discrete Mathematics ?</vt:lpstr>
      <vt:lpstr>Theoretical Computer Science</vt:lpstr>
      <vt:lpstr>Information Theory :</vt:lpstr>
      <vt:lpstr>What is Mathematical Logic ?</vt:lpstr>
      <vt:lpstr>Graph Theory :</vt:lpstr>
      <vt:lpstr>Discrete Probability Theorem :</vt:lpstr>
      <vt:lpstr>Number Theory :</vt:lpstr>
      <vt:lpstr>Trees :</vt:lpstr>
      <vt:lpstr>Topology :</vt:lpstr>
      <vt:lpstr>PowerPoint Presentation</vt:lpstr>
      <vt:lpstr>Conclusions :</vt:lpstr>
      <vt:lpstr>THANK YOU</vt:lpstr>
      <vt:lpstr>Add a Slide Title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&amp; Generating Function</dc:title>
  <dc:creator>Venkatesh Dhongadi</dc:creator>
  <cp:lastModifiedBy>Venkatesh Dhongadi</cp:lastModifiedBy>
  <cp:revision>70</cp:revision>
  <dcterms:created xsi:type="dcterms:W3CDTF">2020-03-06T03:48:37Z</dcterms:created>
  <dcterms:modified xsi:type="dcterms:W3CDTF">2020-12-21T04:39:13Z</dcterms:modified>
</cp:coreProperties>
</file>