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A0B24-7044-44CD-91CD-D30C76C3DEF2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B899B-2F18-4C8B-86FB-F8B1CD049C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B899B-2F18-4C8B-86FB-F8B1CD049CD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B899B-2F18-4C8B-86FB-F8B1CD049CD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B899B-2F18-4C8B-86FB-F8B1CD049CD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of multiple Values.</a:t>
            </a:r>
          </a:p>
          <a:p>
            <a:r>
              <a:rPr lang="en-US" dirty="0" smtClean="0"/>
              <a:t>Indexing using numbers.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Cars=[‘</a:t>
            </a:r>
            <a:r>
              <a:rPr lang="en-US" dirty="0" err="1" smtClean="0"/>
              <a:t>BMW’,’Audi’,’Lamborghini</a:t>
            </a:r>
            <a:r>
              <a:rPr lang="en-US" dirty="0" smtClean="0"/>
              <a:t>’];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Alert(Cars[0]);</a:t>
            </a:r>
          </a:p>
          <a:p>
            <a:pPr lvl="1"/>
            <a:r>
              <a:rPr lang="en-US" dirty="0" smtClean="0"/>
              <a:t>Alert(Cars[1]);</a:t>
            </a:r>
          </a:p>
          <a:p>
            <a:pPr lvl="1"/>
            <a:r>
              <a:rPr lang="en-US" dirty="0" smtClean="0"/>
              <a:t>Alert(Cars[2]);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== Is Equal to</a:t>
            </a:r>
          </a:p>
          <a:p>
            <a:r>
              <a:rPr lang="en-US" dirty="0" smtClean="0"/>
              <a:t>   !=  Not Equal to</a:t>
            </a:r>
          </a:p>
          <a:p>
            <a:r>
              <a:rPr lang="en-US" dirty="0" smtClean="0"/>
              <a:t>	===	Is Identical to</a:t>
            </a:r>
          </a:p>
          <a:p>
            <a:r>
              <a:rPr lang="en-US" dirty="0" smtClean="0"/>
              <a:t>	!== Not Identical to</a:t>
            </a:r>
          </a:p>
          <a:p>
            <a:r>
              <a:rPr lang="en-US" dirty="0" smtClean="0"/>
              <a:t>	&gt;	Greater than</a:t>
            </a:r>
          </a:p>
          <a:p>
            <a:r>
              <a:rPr lang="en-US" dirty="0" smtClean="0"/>
              <a:t>	&lt;	Less than</a:t>
            </a:r>
          </a:p>
          <a:p>
            <a:r>
              <a:rPr lang="en-US" dirty="0" smtClean="0"/>
              <a:t>	&gt;=	greater than or equal to</a:t>
            </a:r>
          </a:p>
          <a:p>
            <a:r>
              <a:rPr lang="en-US" dirty="0" smtClean="0"/>
              <a:t>	&lt;=	less than or equal 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bit of code that runs when it is referenced or called.</a:t>
            </a:r>
          </a:p>
          <a:p>
            <a:r>
              <a:rPr lang="en-US" dirty="0" smtClean="0"/>
              <a:t>Alert();</a:t>
            </a:r>
          </a:p>
          <a:p>
            <a:endParaRPr lang="en-US" dirty="0" smtClean="0"/>
          </a:p>
          <a:p>
            <a:r>
              <a:rPr lang="en-US" dirty="0" smtClean="0"/>
              <a:t>Syntax</a:t>
            </a:r>
          </a:p>
          <a:p>
            <a:endParaRPr lang="en-US" dirty="0" smtClean="0"/>
          </a:p>
          <a:p>
            <a:r>
              <a:rPr lang="en-US" dirty="0" smtClean="0"/>
              <a:t>Function  </a:t>
            </a:r>
            <a:r>
              <a:rPr lang="en-US" dirty="0" err="1" smtClean="0"/>
              <a:t>function_name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smtClean="0"/>
              <a:t>	//block of code 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functions</a:t>
            </a:r>
          </a:p>
          <a:p>
            <a:pPr lvl="1"/>
            <a:r>
              <a:rPr lang="en-US" dirty="0" smtClean="0"/>
              <a:t>Alert() , confirm(), and prompt()</a:t>
            </a:r>
          </a:p>
          <a:p>
            <a:pPr lvl="1"/>
            <a:r>
              <a:rPr lang="en-US" dirty="0" smtClean="0"/>
              <a:t>Date() ;</a:t>
            </a:r>
          </a:p>
          <a:p>
            <a:pPr lvl="1"/>
            <a:r>
              <a:rPr lang="en-US" dirty="0" err="1" smtClean="0"/>
              <a:t>parseInt</a:t>
            </a:r>
            <a:r>
              <a:rPr lang="en-US" dirty="0" smtClean="0"/>
              <a:t>(‘123’);</a:t>
            </a:r>
          </a:p>
          <a:p>
            <a:pPr lvl="1"/>
            <a:r>
              <a:rPr lang="en-US" dirty="0" err="1" smtClean="0"/>
              <a:t>setTimeout</a:t>
            </a:r>
            <a:r>
              <a:rPr lang="en-US" dirty="0" smtClean="0"/>
              <a:t>(</a:t>
            </a:r>
            <a:r>
              <a:rPr lang="en-US" i="1" dirty="0" err="1" smtClean="0"/>
              <a:t>funcion_name</a:t>
            </a:r>
            <a:r>
              <a:rPr lang="en-US" dirty="0" smtClean="0"/>
              <a:t>, 5000);</a:t>
            </a:r>
          </a:p>
          <a:p>
            <a:r>
              <a:rPr lang="en-US" dirty="0" smtClean="0"/>
              <a:t>Custom functions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err="1" smtClean="0"/>
              <a:t>function_name</a:t>
            </a:r>
            <a:r>
              <a:rPr lang="en-US" dirty="0" smtClean="0"/>
              <a:t>(){</a:t>
            </a:r>
          </a:p>
          <a:p>
            <a:pPr lvl="2"/>
            <a:r>
              <a:rPr lang="en-US" dirty="0" smtClean="0"/>
              <a:t>//code for function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Arguments.</a:t>
            </a:r>
          </a:p>
          <a:p>
            <a:pPr lvl="1"/>
            <a:r>
              <a:rPr lang="en-US" dirty="0" smtClean="0"/>
              <a:t>Return value.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just control the elements but also manipulate.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smtClean="0"/>
              <a:t>the browser is known as window object.</a:t>
            </a:r>
          </a:p>
          <a:p>
            <a:endParaRPr lang="en-US" dirty="0" smtClean="0"/>
          </a:p>
          <a:p>
            <a:r>
              <a:rPr lang="en-US" dirty="0" smtClean="0"/>
              <a:t>There are various properties methods associated with window object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Property/Method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Represents the state of an event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Visited URL’s within</a:t>
                      </a:r>
                      <a:r>
                        <a:rPr lang="en-US" baseline="0" dirty="0" smtClean="0"/>
                        <a:t> the browser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/write</a:t>
                      </a:r>
                      <a:r>
                        <a:rPr lang="en-US" baseline="0" dirty="0" smtClean="0"/>
                        <a:t> access to URI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Sets/returns the text in status bar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Alert()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alert box with specified 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Close()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 the current</a:t>
                      </a:r>
                      <a:r>
                        <a:rPr lang="en-US" baseline="0" dirty="0" smtClean="0"/>
                        <a:t> window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Confirm()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Dialog box with </a:t>
                      </a:r>
                      <a:r>
                        <a:rPr lang="en-US" dirty="0" err="1" smtClean="0"/>
                        <a:t>msg</a:t>
                      </a:r>
                      <a:r>
                        <a:rPr lang="en-US" dirty="0" smtClean="0"/>
                        <a:t> and</a:t>
                      </a:r>
                      <a:r>
                        <a:rPr lang="en-US" baseline="0" dirty="0" smtClean="0"/>
                        <a:t> ‘ok’ and ‘cancel’ button.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action that can be detected using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	</a:t>
            </a:r>
          </a:p>
          <a:p>
            <a:pPr lvl="1"/>
            <a:r>
              <a:rPr lang="en-US" dirty="0" smtClean="0"/>
              <a:t>Loading of a page</a:t>
            </a:r>
          </a:p>
          <a:p>
            <a:pPr lvl="1"/>
            <a:r>
              <a:rPr lang="en-US" dirty="0" smtClean="0"/>
              <a:t>Movement of mouse cursor.</a:t>
            </a:r>
          </a:p>
          <a:p>
            <a:pPr lvl="1"/>
            <a:r>
              <a:rPr lang="en-US" dirty="0" smtClean="0"/>
              <a:t>User clicks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 event can be identified using event handlers.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28600"/>
          <a:ext cx="8229600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 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Onblur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element loses focus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mouse click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Onfocus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element gets focus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Onkeydown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key on keyboard is pressed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Onkeypress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key is pressed down</a:t>
                      </a:r>
                      <a:r>
                        <a:rPr lang="en-US" baseline="0" dirty="0" smtClean="0"/>
                        <a:t> or held down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page or an image is finished loading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Onmouseout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mouse is moved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Onmouseover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mouse is moved off </a:t>
                      </a:r>
                      <a:r>
                        <a:rPr lang="en-US" smtClean="0"/>
                        <a:t>an element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common ways of applying event handlers.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an HTML attribute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a method attached to the element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b="1" dirty="0" err="1" smtClean="0"/>
              <a:t>addEventListener</a:t>
            </a: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object model gives us a way to access and manipulate the contents of the document.</a:t>
            </a:r>
          </a:p>
          <a:p>
            <a:endParaRPr lang="en-US" dirty="0" smtClean="0"/>
          </a:p>
          <a:p>
            <a:r>
              <a:rPr lang="en-US" dirty="0" smtClean="0"/>
              <a:t>It provides a structured map of the document.</a:t>
            </a:r>
          </a:p>
          <a:p>
            <a:endParaRPr lang="en-US" dirty="0" smtClean="0"/>
          </a:p>
          <a:p>
            <a:r>
              <a:rPr lang="en-US" dirty="0" smtClean="0"/>
              <a:t>It translates our markup into a format that </a:t>
            </a:r>
            <a:r>
              <a:rPr lang="en-US" dirty="0" err="1" smtClean="0"/>
              <a:t>javascript</a:t>
            </a:r>
            <a:r>
              <a:rPr lang="en-US" dirty="0" smtClean="0"/>
              <a:t> can understand.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A programming language .</a:t>
            </a:r>
          </a:p>
          <a:p>
            <a:pPr>
              <a:buNone/>
            </a:pPr>
            <a:endParaRPr lang="en-US" sz="4000" dirty="0" smtClean="0"/>
          </a:p>
          <a:p>
            <a:r>
              <a:rPr lang="en-US" sz="4000" dirty="0" smtClean="0"/>
              <a:t>Adds interactivity and custom behaviors</a:t>
            </a:r>
          </a:p>
          <a:p>
            <a:endParaRPr lang="en-US" sz="4000" dirty="0" smtClean="0"/>
          </a:p>
          <a:p>
            <a:r>
              <a:rPr lang="en-US" sz="4000" dirty="0" smtClean="0"/>
              <a:t>Client side scripting language.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</a:t>
            </a:r>
            <a:r>
              <a:rPr lang="en-US" dirty="0" err="1" smtClean="0"/>
              <a:t>dom</a:t>
            </a:r>
            <a:r>
              <a:rPr lang="en-US" dirty="0" smtClean="0"/>
              <a:t> we can access any element by their names or attributes.</a:t>
            </a:r>
          </a:p>
          <a:p>
            <a:endParaRPr lang="en-US" dirty="0" smtClean="0"/>
          </a:p>
          <a:p>
            <a:r>
              <a:rPr lang="en-US" dirty="0" smtClean="0"/>
              <a:t>We can add , modify or delete elements and their contents using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m_tre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38250" y="2005806"/>
            <a:ext cx="6667500" cy="37091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Tree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Document  </a:t>
            </a:r>
            <a:r>
              <a:rPr lang="en-US" dirty="0" smtClean="0"/>
              <a:t>is the object that identifies the web page itself.</a:t>
            </a:r>
            <a:endParaRPr lang="en-US" b="1" i="1" dirty="0" smtClean="0"/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(‘_</a:t>
            </a:r>
            <a:r>
              <a:rPr lang="en-US" dirty="0" err="1" smtClean="0"/>
              <a:t>id_name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By element name</a:t>
            </a:r>
          </a:p>
          <a:p>
            <a:pPr lvl="1"/>
            <a:r>
              <a:rPr lang="en-US" dirty="0" err="1" smtClean="0"/>
              <a:t>getElementsByTagName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By class attribute Value</a:t>
            </a:r>
          </a:p>
          <a:p>
            <a:pPr lvl="1"/>
            <a:r>
              <a:rPr lang="en-US" dirty="0" err="1" smtClean="0"/>
              <a:t>getElementsByClassName</a:t>
            </a:r>
            <a:r>
              <a:rPr lang="en-US" dirty="0" smtClean="0"/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DOM nodes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Lightweight and powerful scripting language.</a:t>
            </a:r>
          </a:p>
          <a:p>
            <a:endParaRPr lang="en-US" sz="4000" dirty="0" smtClean="0"/>
          </a:p>
          <a:p>
            <a:r>
              <a:rPr lang="en-US" sz="4000" dirty="0" smtClean="0"/>
              <a:t>Dynamic programming language.</a:t>
            </a:r>
          </a:p>
          <a:p>
            <a:endParaRPr lang="en-US" sz="4000" dirty="0" smtClean="0"/>
          </a:p>
          <a:p>
            <a:r>
              <a:rPr lang="en-US" sz="4000" dirty="0" smtClean="0"/>
              <a:t>Loosely typed.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Its nothing to do with java.</a:t>
            </a:r>
          </a:p>
          <a:p>
            <a:endParaRPr lang="en-US" sz="4000" dirty="0" smtClean="0"/>
          </a:p>
          <a:p>
            <a:r>
              <a:rPr lang="en-US" sz="4000" dirty="0" smtClean="0"/>
              <a:t>Created by Netscape in 1955 originally called “</a:t>
            </a:r>
            <a:r>
              <a:rPr lang="en-US" sz="4000" dirty="0" err="1" smtClean="0"/>
              <a:t>Livescript</a:t>
            </a:r>
            <a:r>
              <a:rPr lang="en-US" sz="4000" dirty="0" smtClean="0"/>
              <a:t>”.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For adding  interactivity to a web page.</a:t>
            </a:r>
          </a:p>
          <a:p>
            <a:r>
              <a:rPr lang="en-US" sz="4000" dirty="0" smtClean="0"/>
              <a:t>Structural layer-markup</a:t>
            </a:r>
          </a:p>
          <a:p>
            <a:r>
              <a:rPr lang="en-US" sz="4000" dirty="0" smtClean="0"/>
              <a:t>Presentation layer – CSS</a:t>
            </a:r>
          </a:p>
          <a:p>
            <a:r>
              <a:rPr lang="en-US" sz="4000" dirty="0" smtClean="0"/>
              <a:t>Behavioral layer – </a:t>
            </a:r>
            <a:r>
              <a:rPr lang="en-US" sz="4000" b="1" dirty="0" err="1" smtClean="0"/>
              <a:t>Javascript</a:t>
            </a:r>
            <a:endParaRPr lang="en-US" sz="4000" b="1" dirty="0" smtClean="0"/>
          </a:p>
          <a:p>
            <a:r>
              <a:rPr lang="en-US" sz="4000" smtClean="0"/>
              <a:t>Usage </a:t>
            </a:r>
            <a:r>
              <a:rPr lang="en-US" sz="4000" dirty="0" smtClean="0"/>
              <a:t>of DOM.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Javascript</a:t>
            </a:r>
            <a:r>
              <a:rPr lang="en-US" dirty="0" smtClean="0"/>
              <a:t> can do..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Allows to create highly responsive interfaces to improve user experience.</a:t>
            </a:r>
          </a:p>
          <a:p>
            <a:r>
              <a:rPr lang="en-US" sz="4000" dirty="0" smtClean="0"/>
              <a:t>Provides dynamic capability</a:t>
            </a:r>
          </a:p>
          <a:p>
            <a:r>
              <a:rPr lang="en-US" sz="4000" dirty="0" smtClean="0"/>
              <a:t>Google suggestions</a:t>
            </a:r>
          </a:p>
          <a:p>
            <a:r>
              <a:rPr lang="en-US" sz="4000" dirty="0" smtClean="0"/>
              <a:t>Ajax</a:t>
            </a:r>
          </a:p>
          <a:p>
            <a:r>
              <a:rPr lang="en-US" sz="4000" dirty="0" smtClean="0"/>
              <a:t>Collapsible content area.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Script</a:t>
            </a:r>
          </a:p>
          <a:p>
            <a:pPr lvl="1"/>
            <a:r>
              <a:rPr lang="en-US" dirty="0" smtClean="0"/>
              <a:t>&lt;script&gt;</a:t>
            </a:r>
          </a:p>
          <a:p>
            <a:pPr lvl="2"/>
            <a:r>
              <a:rPr lang="en-US" dirty="0" smtClean="0"/>
              <a:t>//</a:t>
            </a:r>
            <a:r>
              <a:rPr lang="en-US" dirty="0" err="1" smtClean="0"/>
              <a:t>javascript</a:t>
            </a:r>
            <a:r>
              <a:rPr lang="en-US" dirty="0" smtClean="0"/>
              <a:t> code here</a:t>
            </a:r>
          </a:p>
          <a:p>
            <a:pPr lvl="1"/>
            <a:r>
              <a:rPr lang="en-US" dirty="0" smtClean="0"/>
              <a:t>&lt;/script&gt;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External script</a:t>
            </a:r>
          </a:p>
          <a:p>
            <a:pPr lvl="1"/>
            <a:r>
              <a:rPr lang="en-US" dirty="0" smtClean="0"/>
              <a:t>Usage SRC attribute.</a:t>
            </a:r>
          </a:p>
          <a:p>
            <a:pPr lvl="1"/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=“my_script.js”&gt;&lt;/script&gt;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Script Placement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Javascript</a:t>
            </a:r>
            <a:r>
              <a:rPr lang="en-US" dirty="0" smtClean="0"/>
              <a:t> to a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is case-</a:t>
            </a:r>
            <a:r>
              <a:rPr lang="en-US" dirty="0" err="1" smtClean="0"/>
              <a:t>sensetive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Statements are commands.</a:t>
            </a:r>
          </a:p>
          <a:p>
            <a:pPr lvl="1"/>
            <a:r>
              <a:rPr lang="en-US" dirty="0" smtClean="0"/>
              <a:t>Alert(‘thank you’);</a:t>
            </a:r>
          </a:p>
          <a:p>
            <a:endParaRPr lang="en-US" dirty="0" smtClean="0"/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 line comment	-	//</a:t>
            </a:r>
          </a:p>
          <a:p>
            <a:pPr lvl="1"/>
            <a:r>
              <a:rPr lang="en-US" dirty="0" smtClean="0"/>
              <a:t>Multi-line Comment	-	/*	*/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A variable is an information container.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m=10;</a:t>
            </a:r>
          </a:p>
          <a:p>
            <a:endParaRPr lang="en-US" dirty="0" smtClean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Undefined</a:t>
            </a:r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Booleans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3961</TotalTime>
  <Words>542</Words>
  <Application>Microsoft Office PowerPoint</Application>
  <PresentationFormat>On-screen Show (4:3)</PresentationFormat>
  <Paragraphs>172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Javascript</vt:lpstr>
      <vt:lpstr>INTRODUCTION</vt:lpstr>
      <vt:lpstr>CHARACTERISTICS</vt:lpstr>
      <vt:lpstr>Slide 4</vt:lpstr>
      <vt:lpstr>What Javascript can do..</vt:lpstr>
      <vt:lpstr>Slide 6</vt:lpstr>
      <vt:lpstr>Adding Javascript to a Page</vt:lpstr>
      <vt:lpstr>Basics </vt:lpstr>
      <vt:lpstr>Contd..</vt:lpstr>
      <vt:lpstr>Arrays</vt:lpstr>
      <vt:lpstr>Comparison Operators</vt:lpstr>
      <vt:lpstr>Functions</vt:lpstr>
      <vt:lpstr>Slide 13</vt:lpstr>
      <vt:lpstr>Browser object</vt:lpstr>
      <vt:lpstr>Slide 15</vt:lpstr>
      <vt:lpstr>Events</vt:lpstr>
      <vt:lpstr>Slide 17</vt:lpstr>
      <vt:lpstr>Slide 18</vt:lpstr>
      <vt:lpstr>DOM</vt:lpstr>
      <vt:lpstr>Slide 20</vt:lpstr>
      <vt:lpstr>Node Tree</vt:lpstr>
      <vt:lpstr>Accessing DOM nodes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/>
  <cp:lastModifiedBy>Windows User</cp:lastModifiedBy>
  <cp:revision>9</cp:revision>
  <dcterms:created xsi:type="dcterms:W3CDTF">2006-08-16T00:00:00Z</dcterms:created>
  <dcterms:modified xsi:type="dcterms:W3CDTF">2020-10-08T06:08:16Z</dcterms:modified>
</cp:coreProperties>
</file>