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0"/>
  </p:notesMasterIdLst>
  <p:handoutMasterIdLst>
    <p:handoutMasterId r:id="rId21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5" autoAdjust="0"/>
    <p:restoredTop sz="86452" autoAdjust="0"/>
  </p:normalViewPr>
  <p:slideViewPr>
    <p:cSldViewPr>
      <p:cViewPr varScale="1">
        <p:scale>
          <a:sx n="63" d="100"/>
          <a:sy n="63" d="100"/>
        </p:scale>
        <p:origin x="-13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1/15/2018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13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60544729"/>
              </p:ext>
            </p:extLst>
          </p:nvPr>
        </p:nvGraphicFramePr>
        <p:xfrm>
          <a:off x="914400" y="1600200"/>
          <a:ext cx="7313400" cy="2482506"/>
        </p:xfrm>
        <a:graphic>
          <a:graphicData uri="http://schemas.openxmlformats.org/presentationml/2006/ole">
            <p:oleObj spid="_x0000_s1028" name="Document" r:id="rId3" imgW="7313400" imgH="248250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Fibonacci series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21968332"/>
              </p:ext>
            </p:extLst>
          </p:nvPr>
        </p:nvGraphicFramePr>
        <p:xfrm>
          <a:off x="914400" y="1066800"/>
          <a:ext cx="7313400" cy="4464914"/>
        </p:xfrm>
        <a:graphic>
          <a:graphicData uri="http://schemas.openxmlformats.org/presentationml/2006/ole">
            <p:oleObj spid="_x0000_s9220" name="Document" r:id="rId3" imgW="7313400" imgH="446491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0011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tree of function calls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calculate the 5</a:t>
            </a:r>
            <a:r>
              <a:rPr lang="en-US" baseline="30000" dirty="0"/>
              <a:t>th</a:t>
            </a:r>
            <a:r>
              <a:rPr lang="en-US" dirty="0"/>
              <a:t> number in the series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1524000"/>
            <a:ext cx="701561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14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An iterative function </a:t>
            </a:r>
            <a:br>
              <a:rPr lang="en-US" dirty="0"/>
            </a:br>
            <a:r>
              <a:rPr lang="en-US" dirty="0"/>
              <a:t>that computes a Fibonacci sequence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22560954"/>
              </p:ext>
            </p:extLst>
          </p:nvPr>
        </p:nvGraphicFramePr>
        <p:xfrm>
          <a:off x="914400" y="1295400"/>
          <a:ext cx="7313400" cy="2990521"/>
        </p:xfrm>
        <a:graphic>
          <a:graphicData uri="http://schemas.openxmlformats.org/presentationml/2006/ole">
            <p:oleObj spid="_x0000_s10244" name="Document" r:id="rId3" imgW="7313400" imgH="299052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112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solve the Towers of Hanoi puzzle </a:t>
            </a:r>
            <a:br>
              <a:rPr lang="en-US" dirty="0"/>
            </a:br>
            <a:r>
              <a:rPr lang="en-US" dirty="0"/>
              <a:t>with 3 disks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399" y="1524000"/>
            <a:ext cx="6629401" cy="26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643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rules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97430439"/>
              </p:ext>
            </p:extLst>
          </p:nvPr>
        </p:nvGraphicFramePr>
        <p:xfrm>
          <a:off x="914400" y="1066800"/>
          <a:ext cx="7313400" cy="1837055"/>
        </p:xfrm>
        <a:graphic>
          <a:graphicData uri="http://schemas.openxmlformats.org/presentationml/2006/ole">
            <p:oleObj spid="_x0000_s11267" name="Document" r:id="rId3" imgW="7313400" imgH="183705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775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recursive algorithm for solving the puzzle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14975086"/>
              </p:ext>
            </p:extLst>
          </p:nvPr>
        </p:nvGraphicFramePr>
        <p:xfrm>
          <a:off x="914400" y="1066800"/>
          <a:ext cx="7313400" cy="4189319"/>
        </p:xfrm>
        <a:graphic>
          <a:graphicData uri="http://schemas.openxmlformats.org/presentationml/2006/ole">
            <p:oleObj spid="_x0000_s12291" name="Document" r:id="rId3" imgW="7313400" imgH="418931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7005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98206714"/>
              </p:ext>
            </p:extLst>
          </p:nvPr>
        </p:nvGraphicFramePr>
        <p:xfrm>
          <a:off x="914400" y="1204912"/>
          <a:ext cx="7313612" cy="4433888"/>
        </p:xfrm>
        <a:graphic>
          <a:graphicData uri="http://schemas.openxmlformats.org/presentationml/2006/ole">
            <p:oleObj spid="_x0000_s13315" name="Document" r:id="rId3" imgW="7313400" imgH="443109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5449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07300546"/>
              </p:ext>
            </p:extLst>
          </p:nvPr>
        </p:nvGraphicFramePr>
        <p:xfrm>
          <a:off x="914400" y="1143000"/>
          <a:ext cx="7313612" cy="4262438"/>
        </p:xfrm>
        <a:graphic>
          <a:graphicData uri="http://schemas.openxmlformats.org/presentationml/2006/ole">
            <p:oleObj spid="_x0000_s14339" name="Document" r:id="rId3" imgW="7313400" imgH="425983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5768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pattern for 4 disks (15 moves)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30524990"/>
              </p:ext>
            </p:extLst>
          </p:nvPr>
        </p:nvGraphicFramePr>
        <p:xfrm>
          <a:off x="914400" y="1066800"/>
          <a:ext cx="7313612" cy="1149350"/>
        </p:xfrm>
        <a:graphic>
          <a:graphicData uri="http://schemas.openxmlformats.org/presentationml/2006/ole">
            <p:oleObj spid="_x0000_s15363" name="Document" r:id="rId3" imgW="7313400" imgH="114878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209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22695189"/>
              </p:ext>
            </p:extLst>
          </p:nvPr>
        </p:nvGraphicFramePr>
        <p:xfrm>
          <a:off x="914400" y="1066800"/>
          <a:ext cx="7301323" cy="3099087"/>
        </p:xfrm>
        <a:graphic>
          <a:graphicData uri="http://schemas.openxmlformats.org/presentationml/2006/ole">
            <p:oleObj spid="_x0000_s16387" name="Document" r:id="rId3" imgW="7301323" imgH="309908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iterative function that loops infinitely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70769434"/>
              </p:ext>
            </p:extLst>
          </p:nvPr>
        </p:nvGraphicFramePr>
        <p:xfrm>
          <a:off x="914400" y="1066800"/>
          <a:ext cx="7313612" cy="2792413"/>
        </p:xfrm>
        <a:graphic>
          <a:graphicData uri="http://schemas.openxmlformats.org/presentationml/2006/ole">
            <p:oleObj spid="_x0000_s2053" name="Document" r:id="rId3" imgW="7313400" imgH="279084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285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recursive function that loops infinitely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16124675"/>
              </p:ext>
            </p:extLst>
          </p:nvPr>
        </p:nvGraphicFramePr>
        <p:xfrm>
          <a:off x="914400" y="1066800"/>
          <a:ext cx="7313612" cy="3535363"/>
        </p:xfrm>
        <a:graphic>
          <a:graphicData uri="http://schemas.openxmlformats.org/presentationml/2006/ole">
            <p:oleObj spid="_x0000_s3076" name="Document" r:id="rId3" imgW="7313400" imgH="353307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5972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iterative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03554736"/>
              </p:ext>
            </p:extLst>
          </p:nvPr>
        </p:nvGraphicFramePr>
        <p:xfrm>
          <a:off x="914400" y="1066800"/>
          <a:ext cx="7313400" cy="2917485"/>
        </p:xfrm>
        <a:graphic>
          <a:graphicData uri="http://schemas.openxmlformats.org/presentationml/2006/ole">
            <p:oleObj spid="_x0000_s4100" name="Document" r:id="rId3" imgW="7313400" imgH="291748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5654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calls the </a:t>
            </a:r>
            <a:r>
              <a:rPr lang="en-US" dirty="0" err="1"/>
              <a:t>add_numbers</a:t>
            </a:r>
            <a:r>
              <a:rPr lang="en-US" dirty="0"/>
              <a:t>()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15777264"/>
              </p:ext>
            </p:extLst>
          </p:nvPr>
        </p:nvGraphicFramePr>
        <p:xfrm>
          <a:off x="914400" y="1066800"/>
          <a:ext cx="7313612" cy="3765550"/>
        </p:xfrm>
        <a:graphic>
          <a:graphicData uri="http://schemas.openxmlformats.org/presentationml/2006/ole">
            <p:oleObj spid="_x0000_s5124" name="Document" r:id="rId3" imgW="7313400" imgH="376333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0842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calculate the factorial of a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56191459"/>
              </p:ext>
            </p:extLst>
          </p:nvPr>
        </p:nvGraphicFramePr>
        <p:xfrm>
          <a:off x="914400" y="1066800"/>
          <a:ext cx="7313400" cy="2807391"/>
        </p:xfrm>
        <a:graphic>
          <a:graphicData uri="http://schemas.openxmlformats.org/presentationml/2006/ole">
            <p:oleObj spid="_x0000_s6148" name="Document" r:id="rId3" imgW="7313400" imgH="280739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8163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recursive function that calculates the factorial of a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08768118"/>
              </p:ext>
            </p:extLst>
          </p:nvPr>
        </p:nvGraphicFramePr>
        <p:xfrm>
          <a:off x="914400" y="1295400"/>
          <a:ext cx="7313612" cy="4254500"/>
        </p:xfrm>
        <a:graphic>
          <a:graphicData uri="http://schemas.openxmlformats.org/presentationml/2006/ole">
            <p:oleObj spid="_x0000_s7172" name="Document" r:id="rId3" imgW="7313400" imgH="425192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9678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An iterative function that calculates the factorial of a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89690617"/>
              </p:ext>
            </p:extLst>
          </p:nvPr>
        </p:nvGraphicFramePr>
        <p:xfrm>
          <a:off x="914400" y="1295400"/>
          <a:ext cx="7313400" cy="1150228"/>
        </p:xfrm>
        <a:graphic>
          <a:graphicData uri="http://schemas.openxmlformats.org/presentationml/2006/ole">
            <p:oleObj spid="_x0000_s8196" name="Document" r:id="rId3" imgW="7313400" imgH="115022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1894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401</Words>
  <Application>Microsoft Office PowerPoint</Application>
  <PresentationFormat>On-screen Show (4:3)</PresentationFormat>
  <Paragraphs>90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Master slides_with_titles_logo</vt:lpstr>
      <vt:lpstr>Document</vt:lpstr>
      <vt:lpstr>Chapter 13</vt:lpstr>
      <vt:lpstr>Objectives</vt:lpstr>
      <vt:lpstr>An iterative function that loops infinitely</vt:lpstr>
      <vt:lpstr>A recursive function that loops infinitely</vt:lpstr>
      <vt:lpstr>An iterative function</vt:lpstr>
      <vt:lpstr>Code that calls the add_numbers() function</vt:lpstr>
      <vt:lpstr>How to calculate the factorial of a number</vt:lpstr>
      <vt:lpstr>A recursive function that calculates the factorial of a number</vt:lpstr>
      <vt:lpstr>An iterative function that calculates the factorial of a number</vt:lpstr>
      <vt:lpstr>The Fibonacci series</vt:lpstr>
      <vt:lpstr>The tree of function calls  that calculate the 5th number in the series</vt:lpstr>
      <vt:lpstr>An iterative function  that computes a Fibonacci sequence</vt:lpstr>
      <vt:lpstr>How to solve the Towers of Hanoi puzzle  with 3 disks</vt:lpstr>
      <vt:lpstr>The rules</vt:lpstr>
      <vt:lpstr>A recursive algorithm for solving the puzzle</vt:lpstr>
      <vt:lpstr>The user interface</vt:lpstr>
      <vt:lpstr>The code</vt:lpstr>
      <vt:lpstr>The pattern for 4 disks (15 moves)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Dell</cp:lastModifiedBy>
  <cp:revision>11</cp:revision>
  <cp:lastPrinted>2016-01-14T23:03:16Z</cp:lastPrinted>
  <dcterms:created xsi:type="dcterms:W3CDTF">2016-10-24T17:55:21Z</dcterms:created>
  <dcterms:modified xsi:type="dcterms:W3CDTF">2018-01-15T04:47:41Z</dcterms:modified>
</cp:coreProperties>
</file>