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3" r:id="rId3"/>
    <p:sldId id="275" r:id="rId4"/>
    <p:sldId id="280" r:id="rId5"/>
    <p:sldId id="274" r:id="rId6"/>
    <p:sldId id="256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6"/>
    <p:restoredTop sz="96405"/>
  </p:normalViewPr>
  <p:slideViewPr>
    <p:cSldViewPr snapToGrid="0" showGuides="1">
      <p:cViewPr varScale="1">
        <p:scale>
          <a:sx n="121" d="100"/>
          <a:sy n="121" d="100"/>
        </p:scale>
        <p:origin x="176" y="544"/>
      </p:cViewPr>
      <p:guideLst>
        <p:guide orient="horz" pos="2160"/>
        <p:guide pos="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E4C7-7CEA-5952-915E-2324222F8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49931-C0B1-B518-B3D1-38AE2E2A5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5E6C-8461-8AD6-0F0C-541FFD49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2A344-C0F1-2FC8-5B85-20FCE924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E0851-49EE-4AC5-33CF-93A8EF54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799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807C-F556-FB1B-7882-10461D40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B9F0B-D370-D38A-BA80-A840C0103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9EEB-7EDF-BD73-DED7-80B07454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C8B7-9FA7-728D-BF38-2AD7987A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A432-4262-E613-2ADD-4CF5B839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067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3D094-1EB8-DB76-3DB0-E7E9E0412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F0208-56A1-AD73-0373-588FFCB4E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BDBE-9EFC-0F88-A0BE-D4BB2FDF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0E05-A2BC-64B6-882D-A140B787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DA687-0FB5-0321-4BE8-F1E54502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807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203B-03ED-30DE-03D8-DEA9F8B6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F630-6B34-4D05-D47D-796143C8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25F4-C159-D3B6-E3A8-C5FE69F6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B4AF1-6AF4-1CBD-7CC0-48F27850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D626-11EF-532A-C9B4-6F4669A6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87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858C-7923-271B-BD2F-250FB13C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3B9CF-EC62-33C1-013A-475C6C4F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1B1F1-2BBF-41DE-6727-E580DDF4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9B1CA-7FA1-FBE7-85C4-728C46A7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DF777-30D7-4044-CFDD-4F062007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040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F7D8-B310-B9DE-C071-7E18EE10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A4B94-914B-5BD8-DB94-E3D658765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5897F-1C59-F352-B36A-0315433B9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B9881-B9FE-D661-44C3-954ECA99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334FA-F3F7-A475-8107-645BF8D8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E4D3-E139-6259-AB64-5579D66F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072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9978-3333-A7A2-751E-EDD39258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33DA-11C9-2BED-EC96-E38C4D16F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6055-D050-C922-19D2-50C4710F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D270A-6666-59BB-C346-DE99EA6A4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344AC-2567-FBC3-987D-CB418D82C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65113-B6BF-8599-2858-0979E86E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EFAD-46F2-20CE-A76D-66F068A9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59C1B-BA24-DEBF-4896-DFCB6F28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620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794B-357A-7DF3-FDB4-9B09CBBD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BF913-19EF-2776-E7D5-1408147B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A7FDE-9438-E763-5104-C8BEC7D9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B8B18-AEB1-9EFA-E91F-9144568C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30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DC6E9-43E6-B8DE-5D52-2F774135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78F36-F4CC-D353-C64E-B87D065A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34BE3-5399-EB58-4F3E-D385C4EB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09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D111-BCDC-3409-76B6-6609350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511D-50CD-141E-2F71-EBC41966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64587-2AA6-14C4-CC10-9050F8173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F84C6-A7A2-96F6-D603-78E3BB2B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80811-16D9-1322-6CE1-7DFE5375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486C3-0AC5-7CF2-AB94-02A65073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342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1484-3C69-277B-592E-79AF3122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1CB47-134D-358B-E5B2-5BD445736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499A2-17C5-2119-AEF9-924B1868C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2F9D1-E385-D461-C672-0FFF14F9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44F45-0E84-F63C-F20B-AC64DECE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98C97-3EA3-34E9-7B25-4D171F6A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926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DE913-EF8E-4FCE-58FF-C6C525D2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B399A-31DA-D5AE-7082-B7C199303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40A6-C1D6-15D3-83A9-FE0AF332F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D5A0-20F8-9609-4614-6F79046C6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2FE2-C9B5-69AF-80CE-B01912B0D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831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F847F-E182-C9BE-FA22-A3223AA81949}"/>
              </a:ext>
            </a:extLst>
          </p:cNvPr>
          <p:cNvSpPr txBox="1"/>
          <p:nvPr/>
        </p:nvSpPr>
        <p:spPr>
          <a:xfrm>
            <a:off x="414673" y="1659988"/>
            <a:ext cx="11366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II</a:t>
            </a:r>
          </a:p>
          <a:p>
            <a:pPr algn="ctr"/>
            <a:r>
              <a:rPr lang="en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Traveltime Tomography</a:t>
            </a:r>
          </a:p>
        </p:txBody>
      </p:sp>
    </p:spTree>
    <p:extLst>
      <p:ext uri="{BB962C8B-B14F-4D97-AF65-F5344CB8AC3E}">
        <p14:creationId xmlns:p14="http://schemas.microsoft.com/office/powerpoint/2010/main" val="314326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675965" y="1882588"/>
            <a:ext cx="68400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problem</a:t>
            </a:r>
          </a:p>
          <a:p>
            <a:pPr algn="ctr"/>
            <a:r>
              <a:rPr lang="en-CH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traveltime tomography in 2-D</a:t>
            </a:r>
          </a:p>
        </p:txBody>
      </p:sp>
    </p:spTree>
    <p:extLst>
      <p:ext uri="{BB962C8B-B14F-4D97-AF65-F5344CB8AC3E}">
        <p14:creationId xmlns:p14="http://schemas.microsoft.com/office/powerpoint/2010/main" val="144451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9AB92E-C512-09ED-E78E-72A780BEE47E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Tomography setup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7357A-E9D0-121D-E301-4BB88465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24" y="1507786"/>
            <a:ext cx="4522927" cy="4591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1F8EC-F76C-7100-606B-BD9AEC8C9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76" y="1673157"/>
            <a:ext cx="5426052" cy="44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5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15D7D-B3C9-D827-56B1-3302C106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8" y="1124606"/>
            <a:ext cx="6358933" cy="5248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18F80A-F9C7-0714-3858-53F48A9ADC6F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Least-squares solution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8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675965" y="1882588"/>
            <a:ext cx="68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</a:p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notebooks</a:t>
            </a:r>
          </a:p>
        </p:txBody>
      </p:sp>
    </p:spTree>
    <p:extLst>
      <p:ext uri="{BB962C8B-B14F-4D97-AF65-F5344CB8AC3E}">
        <p14:creationId xmlns:p14="http://schemas.microsoft.com/office/powerpoint/2010/main" val="378390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72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2023-03-07T09:39:18Z</dcterms:created>
  <dcterms:modified xsi:type="dcterms:W3CDTF">2023-03-13T07:43:00Z</dcterms:modified>
</cp:coreProperties>
</file>