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75" r:id="rId4"/>
    <p:sldId id="285" r:id="rId5"/>
    <p:sldId id="282" r:id="rId6"/>
    <p:sldId id="281" r:id="rId7"/>
    <p:sldId id="283" r:id="rId8"/>
    <p:sldId id="284" r:id="rId9"/>
    <p:sldId id="274" r:id="rId10"/>
    <p:sldId id="25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1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4"/>
    <p:restoredTop sz="96405"/>
  </p:normalViewPr>
  <p:slideViewPr>
    <p:cSldViewPr snapToGrid="0" showGuides="1">
      <p:cViewPr varScale="1">
        <p:scale>
          <a:sx n="102" d="100"/>
          <a:sy n="102" d="100"/>
        </p:scale>
        <p:origin x="200" y="808"/>
      </p:cViewPr>
      <p:guideLst>
        <p:guide orient="horz" pos="845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4C7-7CEA-5952-915E-2324222F8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49931-C0B1-B518-B3D1-38AE2E2A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5E6C-8461-8AD6-0F0C-541FFD4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2A344-C0F1-2FC8-5B85-20FCE92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0851-49EE-4AC5-33CF-93A8EF54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9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807C-F556-FB1B-7882-10461D40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B9F0B-D370-D38A-BA80-A840C010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9EEB-7EDF-BD73-DED7-80B07454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C8B7-9FA7-728D-BF38-2AD7987A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A432-4262-E613-2ADD-4CF5B83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067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3D094-1EB8-DB76-3DB0-E7E9E0412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F0208-56A1-AD73-0373-588FFCB4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BDBE-9EFC-0F88-A0BE-D4BB2FDF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0E05-A2BC-64B6-882D-A140B78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A687-0FB5-0321-4BE8-F1E54502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0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203B-03ED-30DE-03D8-DEA9F8B6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F630-6B34-4D05-D47D-796143C8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25F4-C159-D3B6-E3A8-C5FE69F6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4AF1-6AF4-1CBD-7CC0-48F27850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D626-11EF-532A-C9B4-6F4669A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87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858C-7923-271B-BD2F-250FB13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B9CF-EC62-33C1-013A-475C6C4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B1F1-2BBF-41DE-6727-E580DDF4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B1CA-7FA1-FBE7-85C4-728C46A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F777-30D7-4044-CFDD-4F06200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04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F7D8-B310-B9DE-C071-7E18EE10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4B94-914B-5BD8-DB94-E3D658765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897F-1C59-F352-B36A-0315433B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B9881-B9FE-D661-44C3-954ECA99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334FA-F3F7-A475-8107-645BF8D8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E4D3-E139-6259-AB64-5579D66F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0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978-3333-A7A2-751E-EDD39258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33DA-11C9-2BED-EC96-E38C4D16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6055-D050-C922-19D2-50C4710F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D270A-6666-59BB-C346-DE99EA6A4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44AC-2567-FBC3-987D-CB418D82C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5113-B6BF-8599-2858-0979E86E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AEFAD-46F2-20CE-A76D-66F068A9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59C1B-BA24-DEBF-4896-DFCB6F28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620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794B-357A-7DF3-FDB4-9B09CBBD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F913-19EF-2776-E7D5-1408147B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A7FDE-9438-E763-5104-C8BEC7D9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8B18-AEB1-9EFA-E91F-9144568C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DC6E9-43E6-B8DE-5D52-2F774135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78F36-F4CC-D353-C64E-B87D065A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34BE3-5399-EB58-4F3E-D385C4EB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D111-BCDC-3409-76B6-6609350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511D-50CD-141E-2F71-EBC41966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64587-2AA6-14C4-CC10-9050F817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84C6-A7A2-96F6-D603-78E3BB2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80811-16D9-1322-6CE1-7DFE537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86C3-0AC5-7CF2-AB94-02A6507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4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1484-3C69-277B-592E-79AF312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1CB47-134D-358B-E5B2-5BD445736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499A2-17C5-2119-AEF9-924B1868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F9D1-E385-D461-C672-0FFF14F9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44F45-0E84-F63C-F20B-AC64DECE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98C97-3EA3-34E9-7B25-4D171F6A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2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DE913-EF8E-4FCE-58FF-C6C525D2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399A-31DA-D5AE-7082-B7C19930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40A6-C1D6-15D3-83A9-FE0AF332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B2B-7BA6-BA4F-A87A-C1C9D14DB0B6}" type="datetimeFigureOut">
              <a:rPr lang="en-CH" smtClean="0"/>
              <a:t>13.03.23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D5A0-20F8-9609-4614-6F79046C6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2FE2-C9B5-69AF-80CE-B01912B0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FE26-80E5-334E-A5CE-33A68F125B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83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F847F-E182-C9BE-FA22-A3223AA81949}"/>
              </a:ext>
            </a:extLst>
          </p:cNvPr>
          <p:cNvSpPr txBox="1"/>
          <p:nvPr/>
        </p:nvSpPr>
        <p:spPr>
          <a:xfrm>
            <a:off x="414673" y="1659988"/>
            <a:ext cx="11366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III</a:t>
            </a:r>
          </a:p>
          <a:p>
            <a:pPr algn="ctr"/>
            <a:r>
              <a:rPr lang="en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Optimisation in 2-D</a:t>
            </a:r>
          </a:p>
        </p:txBody>
      </p:sp>
    </p:spTree>
    <p:extLst>
      <p:ext uri="{BB962C8B-B14F-4D97-AF65-F5344CB8AC3E}">
        <p14:creationId xmlns:p14="http://schemas.microsoft.com/office/powerpoint/2010/main" val="31432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72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problem</a:t>
            </a:r>
          </a:p>
          <a:p>
            <a:pPr algn="ctr"/>
            <a:r>
              <a:rPr lang="en-CH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test functions in 2-D</a:t>
            </a:r>
          </a:p>
        </p:txBody>
      </p:sp>
    </p:spTree>
    <p:extLst>
      <p:ext uri="{BB962C8B-B14F-4D97-AF65-F5344CB8AC3E}">
        <p14:creationId xmlns:p14="http://schemas.microsoft.com/office/powerpoint/2010/main" val="144451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F175-BBFE-001D-13E2-095A5856384F}"/>
              </a:ext>
            </a:extLst>
          </p:cNvPr>
          <p:cNvSpPr txBox="1"/>
          <p:nvPr/>
        </p:nvSpPr>
        <p:spPr>
          <a:xfrm>
            <a:off x="1678489" y="1578279"/>
            <a:ext cx="901874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No-free-lunch theorem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such thing as a universally superior method.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rests in the application of a method to a specific problem (problem adaptation).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functions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F175-BBFE-001D-13E2-095A5856384F}"/>
              </a:ext>
            </a:extLst>
          </p:cNvPr>
          <p:cNvSpPr txBox="1"/>
          <p:nvPr/>
        </p:nvSpPr>
        <p:spPr>
          <a:xfrm>
            <a:off x="1678489" y="1578279"/>
            <a:ext cx="90187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No-free-lunch theorem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such thing as a universally superior method.</a:t>
            </a:r>
          </a:p>
          <a:p>
            <a:pPr algn="ctr"/>
            <a:endParaRPr lang="en-CH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rests in the application of a method to a specific problem (problem adaptation).</a:t>
            </a:r>
          </a:p>
          <a:p>
            <a:pPr algn="ctr"/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H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 methods are typically applied to more or less pathological test functions in order to study their behaviour for certain classes of problems.</a:t>
            </a:r>
          </a:p>
        </p:txBody>
      </p:sp>
    </p:spTree>
    <p:extLst>
      <p:ext uri="{BB962C8B-B14F-4D97-AF65-F5344CB8AC3E}">
        <p14:creationId xmlns:p14="http://schemas.microsoft.com/office/powerpoint/2010/main" val="32233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Rosenbrock function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CCDD8-E761-C146-26FA-7EDA91529D74}"/>
              </a:ext>
            </a:extLst>
          </p:cNvPr>
          <p:cNvSpPr txBox="1"/>
          <p:nvPr/>
        </p:nvSpPr>
        <p:spPr>
          <a:xfrm>
            <a:off x="8792679" y="3722953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986A-6D85-4BE5-777C-3D1DB5CD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88" y="1253756"/>
            <a:ext cx="6623812" cy="5124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EA9CC-0B82-15A2-6E90-C2832C1F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966" y="4197176"/>
            <a:ext cx="2838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3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Rosenbrock function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F6492-A6FB-0D8A-2950-66A7EAB6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206230"/>
            <a:ext cx="6619266" cy="509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3E90E-A583-094D-D687-D5E2BE18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596" y="4159250"/>
            <a:ext cx="3962400" cy="552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5CCDD8-E761-C146-26FA-7EDA91529D74}"/>
              </a:ext>
            </a:extLst>
          </p:cNvPr>
          <p:cNvSpPr txBox="1"/>
          <p:nvPr/>
        </p:nvSpPr>
        <p:spPr>
          <a:xfrm>
            <a:off x="8792679" y="3722953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Rosenbrock function</a:t>
            </a:r>
          </a:p>
        </p:txBody>
      </p:sp>
    </p:spTree>
    <p:extLst>
      <p:ext uri="{BB962C8B-B14F-4D97-AF65-F5344CB8AC3E}">
        <p14:creationId xmlns:p14="http://schemas.microsoft.com/office/powerpoint/2010/main" val="20625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Rosenbrock function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CCDD8-E761-C146-26FA-7EDA91529D74}"/>
              </a:ext>
            </a:extLst>
          </p:cNvPr>
          <p:cNvSpPr txBox="1"/>
          <p:nvPr/>
        </p:nvSpPr>
        <p:spPr>
          <a:xfrm>
            <a:off x="8792679" y="372295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Himmelblau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F0579-EE2B-47F2-3472-EBAA0733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69" y="1266127"/>
            <a:ext cx="6597396" cy="515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A65E3-3B0F-EA92-FCFF-49ED8902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382" y="4197350"/>
            <a:ext cx="45339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AB92E-C512-09ED-E78E-72A780BEE47E}"/>
              </a:ext>
            </a:extLst>
          </p:cNvPr>
          <p:cNvSpPr txBox="1"/>
          <p:nvPr/>
        </p:nvSpPr>
        <p:spPr>
          <a:xfrm>
            <a:off x="0" y="-10641"/>
            <a:ext cx="121919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Rosenbrock function</a:t>
            </a:r>
            <a:endParaRPr lang="en-CH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CCDD8-E761-C146-26FA-7EDA91529D74}"/>
              </a:ext>
            </a:extLst>
          </p:cNvPr>
          <p:cNvSpPr txBox="1"/>
          <p:nvPr/>
        </p:nvSpPr>
        <p:spPr>
          <a:xfrm>
            <a:off x="8792679" y="3722953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Bazaraa-Shetty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B9D39-6CEA-2809-D69C-73F7EBC6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59" y="4259806"/>
            <a:ext cx="365760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4D7FF-1394-5547-2A9B-1B517C89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6" y="1208085"/>
            <a:ext cx="6564376" cy="51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7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0C0B0-1ED7-4D47-ADE9-B62A81373DAF}"/>
              </a:ext>
            </a:extLst>
          </p:cNvPr>
          <p:cNvSpPr txBox="1"/>
          <p:nvPr/>
        </p:nvSpPr>
        <p:spPr>
          <a:xfrm>
            <a:off x="2675965" y="1882588"/>
            <a:ext cx="68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algn="ctr"/>
            <a:r>
              <a:rPr lang="en-CH" sz="240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endParaRPr lang="en-C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90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123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2023-03-07T09:39:18Z</dcterms:created>
  <dcterms:modified xsi:type="dcterms:W3CDTF">2023-03-13T08:49:10Z</dcterms:modified>
</cp:coreProperties>
</file>