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38" autoAdjust="0"/>
  </p:normalViewPr>
  <p:slideViewPr>
    <p:cSldViewPr>
      <p:cViewPr>
        <p:scale>
          <a:sx n="100" d="100"/>
          <a:sy n="100" d="100"/>
        </p:scale>
        <p:origin x="-9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43B7F-5BCD-47F2-AC54-BB6B890E4CFC}" type="datetimeFigureOut">
              <a:rPr lang="sl-SI" smtClean="0"/>
              <a:t>25.5.2022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Kliknite, če želite urediti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1F817-76DD-4C7A-8442-082CB425995B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Kliknite, če želite urediti slog podnaslova matrice</a:t>
            </a:r>
            <a:endParaRPr kumimoji="0" lang="en-US"/>
          </a:p>
        </p:txBody>
      </p:sp>
      <p:sp>
        <p:nvSpPr>
          <p:cNvPr id="30" name="Ograda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19" name="Ograda no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27" name="Ograda številke diapoz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vsebin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l-SI" smtClean="0"/>
              <a:t>Kliknite, če želite urediti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dreži in zaokroži en kot pravokotnika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Pravokotni trikotni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l-SI" dirty="0" smtClean="0"/>
              <a:t>Kliknite ikono, če želite dodati sliko</a:t>
            </a:r>
            <a:endParaRPr kumimoji="0" lang="en-US" dirty="0"/>
          </a:p>
        </p:txBody>
      </p:sp>
      <p:sp>
        <p:nvSpPr>
          <p:cNvPr id="10" name="Prostoročno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Prostoročno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ročno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rostoročno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grada naslova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l-SI" smtClean="0"/>
              <a:t>Kliknite, če želite urediti slog naslova matrice</a:t>
            </a:r>
            <a:endParaRPr kumimoji="0" lang="en-US"/>
          </a:p>
        </p:txBody>
      </p:sp>
      <p:sp>
        <p:nvSpPr>
          <p:cNvPr id="30" name="Ograda besedila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Kliknite, če želite urediti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0" name="Ograda datum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D4206-8084-4268-9FC1-C09366DF0538}" type="datetimeFigureOut">
              <a:rPr lang="sl-SI" smtClean="0"/>
              <a:pPr/>
              <a:t>25.5.2022</a:t>
            </a:fld>
            <a:endParaRPr lang="sl-SI" dirty="0"/>
          </a:p>
        </p:txBody>
      </p:sp>
      <p:sp>
        <p:nvSpPr>
          <p:cNvPr id="22" name="Ograda no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649DED-FA26-4801-A0F4-D21103BFD80A}" type="slidenum">
              <a:rPr lang="sl-SI" smtClean="0"/>
              <a:pPr/>
              <a:t>‹#›</a:t>
            </a:fld>
            <a:endParaRPr lang="sl-SI" dirty="0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Prostoročno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Prostoročno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480720" cy="144016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sl-SI" dirty="0" smtClean="0"/>
              <a:t>Description of Greece     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115616" y="5517232"/>
            <a:ext cx="7854696" cy="836712"/>
          </a:xfrm>
        </p:spPr>
        <p:txBody>
          <a:bodyPr/>
          <a:lstStyle/>
          <a:p>
            <a:r>
              <a:rPr lang="sl-SI" dirty="0" smtClean="0"/>
              <a:t>By David Zupančič</a:t>
            </a:r>
            <a:endParaRPr lang="sl-SI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The landscape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Position</a:t>
            </a:r>
          </a:p>
          <a:p>
            <a:r>
              <a:rPr lang="sl-SI" dirty="0" smtClean="0"/>
              <a:t>Bordering </a:t>
            </a:r>
            <a:r>
              <a:rPr lang="sl-SI" dirty="0" smtClean="0"/>
              <a:t>countrs</a:t>
            </a:r>
            <a:endParaRPr lang="sl-SI" dirty="0" smtClean="0"/>
          </a:p>
          <a:p>
            <a:r>
              <a:rPr lang="sl-SI" dirty="0" smtClean="0"/>
              <a:t>People (10</a:t>
            </a:r>
            <a:r>
              <a:rPr lang="sl-SI" baseline="30000" dirty="0" smtClean="0"/>
              <a:t>7 + </a:t>
            </a:r>
            <a:r>
              <a:rPr lang="sl-SI" dirty="0" smtClean="0"/>
              <a:t>780.000)</a:t>
            </a:r>
          </a:p>
          <a:p>
            <a:r>
              <a:rPr lang="sl-SI" dirty="0" smtClean="0"/>
              <a:t>Nationality</a:t>
            </a:r>
          </a:p>
          <a:p>
            <a:r>
              <a:rPr lang="sl-SI" dirty="0" smtClean="0"/>
              <a:t>Coastline (13.670 km)</a:t>
            </a:r>
          </a:p>
          <a:p>
            <a:r>
              <a:rPr lang="sl-SI" dirty="0" smtClean="0"/>
              <a:t>Olympus (+53 m)</a:t>
            </a:r>
            <a:endParaRPr lang="sl-SI" dirty="0"/>
          </a:p>
        </p:txBody>
      </p:sp>
      <p:pic>
        <p:nvPicPr>
          <p:cNvPr id="5" name="Ograda vsebine 4" descr="greece-island-hopping-routes-map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86253" y="1988840"/>
            <a:ext cx="4385353" cy="43204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Slika 5" descr="prenos (10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797152"/>
            <a:ext cx="2664296" cy="1995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Typical dishes and flag</a:t>
            </a:r>
            <a:endParaRPr lang="sl-SI" dirty="0"/>
          </a:p>
        </p:txBody>
      </p:sp>
      <p:pic>
        <p:nvPicPr>
          <p:cNvPr id="9" name="Ograda vsebine 8" descr="prenos (2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347864" y="2060848"/>
            <a:ext cx="5194019" cy="34563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Ograda vsebine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Flag </a:t>
            </a:r>
          </a:p>
          <a:p>
            <a:r>
              <a:rPr lang="sl-SI" dirty="0" smtClean="0"/>
              <a:t>Riddle </a:t>
            </a:r>
          </a:p>
          <a:p>
            <a:r>
              <a:rPr lang="sl-SI" dirty="0" smtClean="0"/>
              <a:t>Typical dishes</a:t>
            </a:r>
            <a:endParaRPr lang="sl-SI" dirty="0"/>
          </a:p>
        </p:txBody>
      </p:sp>
      <p:pic>
        <p:nvPicPr>
          <p:cNvPr id="5" name="Slika 4" descr="prenos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932794"/>
            <a:ext cx="2403351" cy="1599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Sights 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Capital city</a:t>
            </a:r>
          </a:p>
          <a:p>
            <a:r>
              <a:rPr lang="sl-SI" dirty="0" smtClean="0"/>
              <a:t>Sights </a:t>
            </a:r>
            <a:endParaRPr lang="sl-SI" dirty="0"/>
          </a:p>
        </p:txBody>
      </p:sp>
      <p:pic>
        <p:nvPicPr>
          <p:cNvPr id="5" name="Ograda vsebine 4" descr="Attica_06-13_Athens_50_View_from_Philopappos_-_Acropolis_Hil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923928" y="2348880"/>
            <a:ext cx="4774956" cy="2976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Mythology 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l-SI" dirty="0" smtClean="0"/>
              <a:t>Mythology</a:t>
            </a:r>
          </a:p>
          <a:p>
            <a:r>
              <a:rPr lang="sl-SI" dirty="0" smtClean="0"/>
              <a:t>Temple</a:t>
            </a:r>
          </a:p>
          <a:p>
            <a:r>
              <a:rPr lang="sl-SI" dirty="0" smtClean="0"/>
              <a:t>Riddle</a:t>
            </a:r>
          </a:p>
        </p:txBody>
      </p:sp>
      <p:pic>
        <p:nvPicPr>
          <p:cNvPr id="6" name="Ograda vsebine 5" descr="prenos (3)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79512" y="3717032"/>
            <a:ext cx="3431338" cy="23042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Slika 7" descr="pantheon-ancient-greek-gods-mythology-set-characters-names-flat-vector-illustration-white-pantheon-ancient-greek-12344347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0385" y="1196752"/>
            <a:ext cx="5403615" cy="40324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74848" y="2574032"/>
            <a:ext cx="8229600" cy="1143000"/>
          </a:xfrm>
        </p:spPr>
        <p:txBody>
          <a:bodyPr/>
          <a:lstStyle/>
          <a:p>
            <a:pPr algn="ctr"/>
            <a:r>
              <a:rPr lang="sl-SI" dirty="0" smtClean="0"/>
              <a:t>Thank you for your attention!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tek">
  <a:themeElements>
    <a:clrScheme name="Pote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ote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ote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50</Words>
  <Application>Microsoft Office PowerPoint</Application>
  <PresentationFormat>Diaprojekcija na zaslonu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7" baseType="lpstr">
      <vt:lpstr>Potek</vt:lpstr>
      <vt:lpstr>Description of Greece     </vt:lpstr>
      <vt:lpstr>The landscape</vt:lpstr>
      <vt:lpstr>Typical dishes and flag</vt:lpstr>
      <vt:lpstr>Sights </vt:lpstr>
      <vt:lpstr>Mythology 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 1</dc:title>
  <dc:creator>Maja</dc:creator>
  <cp:lastModifiedBy>Maja</cp:lastModifiedBy>
  <cp:revision>25</cp:revision>
  <dcterms:created xsi:type="dcterms:W3CDTF">2022-05-18T18:44:20Z</dcterms:created>
  <dcterms:modified xsi:type="dcterms:W3CDTF">2022-05-25T19:40:02Z</dcterms:modified>
</cp:coreProperties>
</file>