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1538" autoAdjust="0"/>
    <p:restoredTop sz="94660"/>
  </p:normalViewPr>
  <p:slideViewPr>
    <p:cSldViewPr snapToGrid="0">
      <p:cViewPr varScale="1">
        <p:scale>
          <a:sx n="75" d="100"/>
          <a:sy n="75" d="100"/>
        </p:scale>
        <p:origin x="26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14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868BB-58B7-4783-A33C-21A23FDC6390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0C23A-3B89-4CB9-AB71-9F9D2D7CF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942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7BEA-50AB-490E-992F-DF773B8BA3E0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83E1-3FD3-4325-A072-9CC12448D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53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7BEA-50AB-490E-992F-DF773B8BA3E0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83E1-3FD3-4325-A072-9CC12448D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30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0">
            <a:extLst>
              <a:ext uri="{FF2B5EF4-FFF2-40B4-BE49-F238E27FC236}">
                <a16:creationId xmlns:a16="http://schemas.microsoft.com/office/drawing/2014/main" id="{559A5D41-D70B-497E-A07D-F279C42B679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89200490"/>
              </p:ext>
            </p:extLst>
          </p:nvPr>
        </p:nvGraphicFramePr>
        <p:xfrm>
          <a:off x="622300" y="927101"/>
          <a:ext cx="5613400" cy="4216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105754297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75357371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9082746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593192041"/>
                    </a:ext>
                  </a:extLst>
                </a:gridCol>
              </a:tblGrid>
              <a:tr h="2822101">
                <a:tc gridSpan="4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331818"/>
                  </a:ext>
                </a:extLst>
              </a:tr>
              <a:tr h="464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공사명</a:t>
                      </a:r>
                      <a:endParaRPr lang="ko-KR" altLang="en-US" sz="12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73243"/>
                  </a:ext>
                </a:extLst>
              </a:tr>
              <a:tr h="464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234301"/>
                  </a:ext>
                </a:extLst>
              </a:tr>
              <a:tr h="464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6499741"/>
                  </a:ext>
                </a:extLst>
              </a:tr>
            </a:tbl>
          </a:graphicData>
        </a:graphic>
      </p:graphicFrame>
      <p:graphicFrame>
        <p:nvGraphicFramePr>
          <p:cNvPr id="7" name="Table1">
            <a:extLst>
              <a:ext uri="{FF2B5EF4-FFF2-40B4-BE49-F238E27FC236}">
                <a16:creationId xmlns:a16="http://schemas.microsoft.com/office/drawing/2014/main" id="{DBF37960-42AE-42E1-93F6-752A27F899F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39998305"/>
              </p:ext>
            </p:extLst>
          </p:nvPr>
        </p:nvGraphicFramePr>
        <p:xfrm>
          <a:off x="622300" y="5359401"/>
          <a:ext cx="5613400" cy="4216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105754297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75357371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9082746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593192041"/>
                    </a:ext>
                  </a:extLst>
                </a:gridCol>
              </a:tblGrid>
              <a:tr h="2822101">
                <a:tc gridSpan="4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331818"/>
                  </a:ext>
                </a:extLst>
              </a:tr>
              <a:tr h="464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공사명</a:t>
                      </a:r>
                      <a:endParaRPr lang="ko-KR" altLang="en-US" sz="12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73243"/>
                  </a:ext>
                </a:extLst>
              </a:tr>
              <a:tr h="464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234301"/>
                  </a:ext>
                </a:extLst>
              </a:tr>
              <a:tr h="464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649974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F125FB-13CC-4A1B-8C18-0AE11CF32F1A}"/>
              </a:ext>
            </a:extLst>
          </p:cNvPr>
          <p:cNvSpPr txBox="1"/>
          <p:nvPr userDrawn="1"/>
        </p:nvSpPr>
        <p:spPr>
          <a:xfrm>
            <a:off x="1790700" y="2667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사 진 대 지</a:t>
            </a:r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A3B3C4C-83CA-4A83-B127-614755E515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5700" y="1005820"/>
            <a:ext cx="4597400" cy="265177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4C6DC959-4895-4D00-BF31-ACEDC55C8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35100" y="3759200"/>
            <a:ext cx="4800600" cy="4445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ko-KR" altLang="en-US" dirty="0" err="1"/>
              <a:t>공사명</a:t>
            </a:r>
            <a:r>
              <a:rPr lang="ko-KR" altLang="en-US" dirty="0"/>
              <a:t> 정보</a:t>
            </a:r>
          </a:p>
        </p:txBody>
      </p:sp>
      <p:sp>
        <p:nvSpPr>
          <p:cNvPr id="18" name="텍스트 개체 틀 16">
            <a:extLst>
              <a:ext uri="{FF2B5EF4-FFF2-40B4-BE49-F238E27FC236}">
                <a16:creationId xmlns:a16="http://schemas.microsoft.com/office/drawing/2014/main" id="{B9C05FB4-0357-47D2-B62B-A117A2D6C1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35100" y="4229100"/>
            <a:ext cx="4800600" cy="4445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ko-KR" altLang="en-US" dirty="0" err="1"/>
              <a:t>공사명</a:t>
            </a:r>
            <a:r>
              <a:rPr lang="ko-KR" altLang="en-US" dirty="0"/>
              <a:t> 정보</a:t>
            </a:r>
          </a:p>
        </p:txBody>
      </p:sp>
      <p:sp>
        <p:nvSpPr>
          <p:cNvPr id="19" name="텍스트 개체 틀 16">
            <a:extLst>
              <a:ext uri="{FF2B5EF4-FFF2-40B4-BE49-F238E27FC236}">
                <a16:creationId xmlns:a16="http://schemas.microsoft.com/office/drawing/2014/main" id="{E3EE62DC-A73E-4E1F-BC29-01D4140041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5100" y="4686300"/>
            <a:ext cx="2273300" cy="4445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ko-KR" altLang="en-US" dirty="0" err="1"/>
              <a:t>공사명</a:t>
            </a:r>
            <a:r>
              <a:rPr lang="ko-KR" altLang="en-US" dirty="0"/>
              <a:t> 정보</a:t>
            </a:r>
          </a:p>
        </p:txBody>
      </p:sp>
      <p:sp>
        <p:nvSpPr>
          <p:cNvPr id="20" name="텍스트 개체 틀 16">
            <a:extLst>
              <a:ext uri="{FF2B5EF4-FFF2-40B4-BE49-F238E27FC236}">
                <a16:creationId xmlns:a16="http://schemas.microsoft.com/office/drawing/2014/main" id="{FE0DCDF3-FC26-40C6-8447-7864625F0A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4686300"/>
            <a:ext cx="1968500" cy="4445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ko-KR" altLang="en-US" dirty="0" err="1"/>
              <a:t>공사명</a:t>
            </a:r>
            <a:r>
              <a:rPr lang="ko-KR" altLang="en-US" dirty="0"/>
              <a:t> 정보</a:t>
            </a:r>
          </a:p>
        </p:txBody>
      </p:sp>
      <p:sp>
        <p:nvSpPr>
          <p:cNvPr id="21" name="그림 개체 틀 11">
            <a:extLst>
              <a:ext uri="{FF2B5EF4-FFF2-40B4-BE49-F238E27FC236}">
                <a16:creationId xmlns:a16="http://schemas.microsoft.com/office/drawing/2014/main" id="{9851DDDC-6292-4734-9FB7-0E46EE97F5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55700" y="5438120"/>
            <a:ext cx="4597400" cy="265177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2" name="텍스트 개체 틀 16">
            <a:extLst>
              <a:ext uri="{FF2B5EF4-FFF2-40B4-BE49-F238E27FC236}">
                <a16:creationId xmlns:a16="http://schemas.microsoft.com/office/drawing/2014/main" id="{A9B82490-3564-4D14-AEB5-41691C65E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35100" y="8191500"/>
            <a:ext cx="4800600" cy="4445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ko-KR" altLang="en-US" dirty="0" err="1"/>
              <a:t>공사명</a:t>
            </a:r>
            <a:r>
              <a:rPr lang="ko-KR" altLang="en-US" dirty="0"/>
              <a:t> 정보</a:t>
            </a:r>
          </a:p>
        </p:txBody>
      </p:sp>
      <p:sp>
        <p:nvSpPr>
          <p:cNvPr id="23" name="텍스트 개체 틀 16">
            <a:extLst>
              <a:ext uri="{FF2B5EF4-FFF2-40B4-BE49-F238E27FC236}">
                <a16:creationId xmlns:a16="http://schemas.microsoft.com/office/drawing/2014/main" id="{59B12D77-43E0-4B50-8ACC-20017F68060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35100" y="8661400"/>
            <a:ext cx="4800600" cy="4445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ko-KR" altLang="en-US" dirty="0" err="1"/>
              <a:t>공사명</a:t>
            </a:r>
            <a:r>
              <a:rPr lang="ko-KR" altLang="en-US" dirty="0"/>
              <a:t> 정보</a:t>
            </a:r>
          </a:p>
        </p:txBody>
      </p:sp>
      <p:sp>
        <p:nvSpPr>
          <p:cNvPr id="24" name="텍스트 개체 틀 16">
            <a:extLst>
              <a:ext uri="{FF2B5EF4-FFF2-40B4-BE49-F238E27FC236}">
                <a16:creationId xmlns:a16="http://schemas.microsoft.com/office/drawing/2014/main" id="{12DC6E11-25D4-4F1F-903B-B4FAC99664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35100" y="9118600"/>
            <a:ext cx="2273300" cy="4445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ko-KR" altLang="en-US" dirty="0" err="1"/>
              <a:t>공사명</a:t>
            </a:r>
            <a:r>
              <a:rPr lang="ko-KR" altLang="en-US" dirty="0"/>
              <a:t> 정보</a:t>
            </a:r>
          </a:p>
        </p:txBody>
      </p:sp>
      <p:sp>
        <p:nvSpPr>
          <p:cNvPr id="25" name="텍스트 개체 틀 16">
            <a:extLst>
              <a:ext uri="{FF2B5EF4-FFF2-40B4-BE49-F238E27FC236}">
                <a16:creationId xmlns:a16="http://schemas.microsoft.com/office/drawing/2014/main" id="{6239E41B-CE7B-4504-8195-1123F1553F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67200" y="9118600"/>
            <a:ext cx="1968500" cy="4445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ko-KR" altLang="en-US" dirty="0" err="1"/>
              <a:t>공사명</a:t>
            </a:r>
            <a:r>
              <a:rPr lang="ko-KR" altLang="en-US" dirty="0"/>
              <a:t> 정보</a:t>
            </a:r>
          </a:p>
        </p:txBody>
      </p:sp>
    </p:spTree>
    <p:extLst>
      <p:ext uri="{BB962C8B-B14F-4D97-AF65-F5344CB8AC3E}">
        <p14:creationId xmlns:p14="http://schemas.microsoft.com/office/powerpoint/2010/main" val="3701785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77BEA-50AB-490E-992F-DF773B8BA3E0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83E1-3FD3-4325-A072-9CC12448D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29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0">
            <a:extLst>
              <a:ext uri="{FF2B5EF4-FFF2-40B4-BE49-F238E27FC236}">
                <a16:creationId xmlns:a16="http://schemas.microsoft.com/office/drawing/2014/main" id="{110E24BC-6150-4451-8AB2-68752DFB1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885486"/>
              </p:ext>
            </p:extLst>
          </p:nvPr>
        </p:nvGraphicFramePr>
        <p:xfrm>
          <a:off x="622300" y="927101"/>
          <a:ext cx="5613400" cy="4216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105754297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75357371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9082746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593192041"/>
                    </a:ext>
                  </a:extLst>
                </a:gridCol>
              </a:tblGrid>
              <a:tr h="2822101">
                <a:tc gridSpan="4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331818"/>
                  </a:ext>
                </a:extLst>
              </a:tr>
              <a:tr h="464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공사명</a:t>
                      </a:r>
                      <a:endParaRPr lang="ko-KR" altLang="en-US" sz="12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73243"/>
                  </a:ext>
                </a:extLst>
              </a:tr>
              <a:tr h="464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234301"/>
                  </a:ext>
                </a:extLst>
              </a:tr>
              <a:tr h="464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6499741"/>
                  </a:ext>
                </a:extLst>
              </a:tr>
            </a:tbl>
          </a:graphicData>
        </a:graphic>
      </p:graphicFrame>
      <p:graphicFrame>
        <p:nvGraphicFramePr>
          <p:cNvPr id="6" name="Table1">
            <a:extLst>
              <a:ext uri="{FF2B5EF4-FFF2-40B4-BE49-F238E27FC236}">
                <a16:creationId xmlns:a16="http://schemas.microsoft.com/office/drawing/2014/main" id="{6D570A57-6EFF-4335-9A60-8BE99388A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95283"/>
              </p:ext>
            </p:extLst>
          </p:nvPr>
        </p:nvGraphicFramePr>
        <p:xfrm>
          <a:off x="622300" y="5359401"/>
          <a:ext cx="5613400" cy="4216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105754297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75357371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9082746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593192041"/>
                    </a:ext>
                  </a:extLst>
                </a:gridCol>
              </a:tblGrid>
              <a:tr h="2822101">
                <a:tc gridSpan="4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331818"/>
                  </a:ext>
                </a:extLst>
              </a:tr>
              <a:tr h="464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공사명</a:t>
                      </a:r>
                      <a:endParaRPr lang="ko-KR" altLang="en-US" sz="12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73243"/>
                  </a:ext>
                </a:extLst>
              </a:tr>
              <a:tr h="464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234301"/>
                  </a:ext>
                </a:extLst>
              </a:tr>
              <a:tr h="464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649974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A244382-3114-4DFB-8C41-DE57A4A18F12}"/>
              </a:ext>
            </a:extLst>
          </p:cNvPr>
          <p:cNvSpPr txBox="1"/>
          <p:nvPr/>
        </p:nvSpPr>
        <p:spPr>
          <a:xfrm>
            <a:off x="1790700" y="2667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사 진 대 지</a:t>
            </a:r>
          </a:p>
        </p:txBody>
      </p:sp>
      <p:sp>
        <p:nvSpPr>
          <p:cNvPr id="8" name="IMG0">
            <a:extLst>
              <a:ext uri="{FF2B5EF4-FFF2-40B4-BE49-F238E27FC236}">
                <a16:creationId xmlns:a16="http://schemas.microsoft.com/office/drawing/2014/main" id="{346E639B-E9C0-4C45-9452-004983D51208}"/>
              </a:ext>
            </a:extLst>
          </p:cNvPr>
          <p:cNvSpPr/>
          <p:nvPr/>
        </p:nvSpPr>
        <p:spPr>
          <a:xfrm>
            <a:off x="1155700" y="1005821"/>
            <a:ext cx="4597400" cy="26644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이미지</a:t>
            </a:r>
          </a:p>
        </p:txBody>
      </p:sp>
      <p:sp>
        <p:nvSpPr>
          <p:cNvPr id="9" name="IMG1">
            <a:extLst>
              <a:ext uri="{FF2B5EF4-FFF2-40B4-BE49-F238E27FC236}">
                <a16:creationId xmlns:a16="http://schemas.microsoft.com/office/drawing/2014/main" id="{96CA6345-51BC-4795-A187-DE64D098C84A}"/>
              </a:ext>
            </a:extLst>
          </p:cNvPr>
          <p:cNvSpPr/>
          <p:nvPr/>
        </p:nvSpPr>
        <p:spPr>
          <a:xfrm>
            <a:off x="1155700" y="5425422"/>
            <a:ext cx="4597400" cy="26644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이미지</a:t>
            </a:r>
          </a:p>
        </p:txBody>
      </p:sp>
    </p:spTree>
    <p:extLst>
      <p:ext uri="{BB962C8B-B14F-4D97-AF65-F5344CB8AC3E}">
        <p14:creationId xmlns:p14="http://schemas.microsoft.com/office/powerpoint/2010/main" val="1282520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14</Words>
  <Application>Microsoft Office PowerPoint</Application>
  <PresentationFormat>A4 용지(210x297mm)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잔 마왕</dc:creator>
  <cp:lastModifiedBy>잔 마왕</cp:lastModifiedBy>
  <cp:revision>7</cp:revision>
  <dcterms:created xsi:type="dcterms:W3CDTF">2021-12-24T14:12:14Z</dcterms:created>
  <dcterms:modified xsi:type="dcterms:W3CDTF">2021-12-24T15:19:27Z</dcterms:modified>
</cp:coreProperties>
</file>