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9" r:id="rId7"/>
    <p:sldId id="260" r:id="rId8"/>
  </p:sldIdLst>
  <p:sldSz cx="6858000" cy="10080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18" autoAdjust="0"/>
    <p:restoredTop sz="94660"/>
  </p:normalViewPr>
  <p:slideViewPr>
    <p:cSldViewPr snapToGrid="0">
      <p:cViewPr varScale="1">
        <p:scale>
          <a:sx n="73" d="100"/>
          <a:sy n="73" d="100"/>
        </p:scale>
        <p:origin x="20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49770"/>
            <a:ext cx="5829300" cy="3509551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94662"/>
            <a:ext cx="5143500" cy="243381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7BEA-50AB-490E-992F-DF773B8BA3E0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83E1-3FD3-4325-A072-9CC12448D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083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7BEA-50AB-490E-992F-DF773B8BA3E0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83E1-3FD3-4325-A072-9CC12448D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753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20EB189-514F-428F-83E6-7004953A6F2E}"/>
              </a:ext>
            </a:extLst>
          </p:cNvPr>
          <p:cNvSpPr/>
          <p:nvPr userDrawn="1"/>
        </p:nvSpPr>
        <p:spPr>
          <a:xfrm>
            <a:off x="189000" y="-18798"/>
            <a:ext cx="3240000" cy="252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BBC41EB-3358-4E46-A964-22F631E55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0616" y="1929702"/>
            <a:ext cx="1448385" cy="333510"/>
          </a:xfrm>
          <a:prstGeom prst="rect">
            <a:avLst/>
          </a:prstGeom>
        </p:spPr>
      </p:pic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034E2F5A-0F53-4933-A5D5-52C4B5085A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9001" y="959921"/>
            <a:ext cx="3240000" cy="480131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ko-KR" altLang="en-US" sz="2800" b="1" smtClean="0"/>
            </a:lvl1pPr>
            <a:lvl2pPr>
              <a:defRPr lang="ko-KR" altLang="en-US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pPr marL="0" lvl="0" algn="ctr" defTabSz="457200" latinLnBrk="0"/>
            <a:r>
              <a:rPr lang="ko-KR" altLang="en-US" dirty="0"/>
              <a:t>이름</a:t>
            </a:r>
          </a:p>
        </p:txBody>
      </p:sp>
      <p:sp>
        <p:nvSpPr>
          <p:cNvPr id="14" name="텍스트 개체 틀 12">
            <a:extLst>
              <a:ext uri="{FF2B5EF4-FFF2-40B4-BE49-F238E27FC236}">
                <a16:creationId xmlns:a16="http://schemas.microsoft.com/office/drawing/2014/main" id="{D1009F80-9891-4605-90CF-3D38E0CAA9A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66481" y="259119"/>
            <a:ext cx="2315721" cy="341632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ko-KR" altLang="en-US" sz="1800" dirty="0"/>
            </a:lvl1pPr>
          </a:lstStyle>
          <a:p>
            <a:pPr marL="0" lvl="0" defTabSz="457200" latinLnBrk="0"/>
            <a:r>
              <a:rPr lang="ko-KR" altLang="en-US" dirty="0"/>
              <a:t>소속</a:t>
            </a:r>
          </a:p>
        </p:txBody>
      </p:sp>
      <p:sp>
        <p:nvSpPr>
          <p:cNvPr id="15" name="텍스트 개체 틀 12">
            <a:extLst>
              <a:ext uri="{FF2B5EF4-FFF2-40B4-BE49-F238E27FC236}">
                <a16:creationId xmlns:a16="http://schemas.microsoft.com/office/drawing/2014/main" id="{6082A576-3157-435B-8330-FFA673BFC77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09001" y="1933352"/>
            <a:ext cx="1473201" cy="341632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ko-KR" altLang="en-US" sz="1800" dirty="0"/>
            </a:lvl1pPr>
          </a:lstStyle>
          <a:p>
            <a:pPr marL="0" lvl="0" algn="r" defTabSz="457200" latinLnBrk="0"/>
            <a:r>
              <a:rPr lang="ko-KR" altLang="en-US" dirty="0"/>
              <a:t>직책</a:t>
            </a:r>
          </a:p>
        </p:txBody>
      </p:sp>
      <p:sp>
        <p:nvSpPr>
          <p:cNvPr id="17" name="그림 개체 틀 16">
            <a:extLst>
              <a:ext uri="{FF2B5EF4-FFF2-40B4-BE49-F238E27FC236}">
                <a16:creationId xmlns:a16="http://schemas.microsoft.com/office/drawing/2014/main" id="{68028579-F18D-461D-8B65-A579E5DEC04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35800" y="146302"/>
            <a:ext cx="606425" cy="60483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en-US" altLang="ko-KR" dirty="0"/>
              <a:t>Symbol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CE03F4F-DC2C-423A-B29F-C04BE052E5A2}"/>
              </a:ext>
            </a:extLst>
          </p:cNvPr>
          <p:cNvSpPr/>
          <p:nvPr userDrawn="1"/>
        </p:nvSpPr>
        <p:spPr>
          <a:xfrm>
            <a:off x="3419339" y="-18798"/>
            <a:ext cx="3240000" cy="252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59E242CB-238D-46BC-9711-9AD5503396A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90955" y="1929702"/>
            <a:ext cx="1448385" cy="333510"/>
          </a:xfrm>
          <a:prstGeom prst="rect">
            <a:avLst/>
          </a:prstGeom>
        </p:spPr>
      </p:pic>
      <p:sp>
        <p:nvSpPr>
          <p:cNvPr id="20" name="텍스트 개체 틀 12">
            <a:extLst>
              <a:ext uri="{FF2B5EF4-FFF2-40B4-BE49-F238E27FC236}">
                <a16:creationId xmlns:a16="http://schemas.microsoft.com/office/drawing/2014/main" id="{9D3C728E-E734-4D45-9788-A126F467CCA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19340" y="959921"/>
            <a:ext cx="3240000" cy="480131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ko-KR" altLang="en-US" sz="2800" b="1" smtClean="0"/>
            </a:lvl1pPr>
            <a:lvl2pPr>
              <a:defRPr lang="ko-KR" altLang="en-US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pPr marL="0" lvl="0" algn="ctr" defTabSz="457200" latinLnBrk="0"/>
            <a:r>
              <a:rPr lang="ko-KR" altLang="en-US" dirty="0"/>
              <a:t>이름</a:t>
            </a:r>
          </a:p>
        </p:txBody>
      </p:sp>
      <p:sp>
        <p:nvSpPr>
          <p:cNvPr id="21" name="텍스트 개체 틀 12">
            <a:extLst>
              <a:ext uri="{FF2B5EF4-FFF2-40B4-BE49-F238E27FC236}">
                <a16:creationId xmlns:a16="http://schemas.microsoft.com/office/drawing/2014/main" id="{14BFA73C-A873-4FAE-B58D-E875F4A356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96820" y="259119"/>
            <a:ext cx="2315721" cy="341632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ko-KR" altLang="en-US" sz="1800" dirty="0"/>
            </a:lvl1pPr>
          </a:lstStyle>
          <a:p>
            <a:pPr marL="0" lvl="0" defTabSz="457200" latinLnBrk="0"/>
            <a:r>
              <a:rPr lang="ko-KR" altLang="en-US" dirty="0"/>
              <a:t>소속</a:t>
            </a:r>
          </a:p>
        </p:txBody>
      </p:sp>
      <p:sp>
        <p:nvSpPr>
          <p:cNvPr id="22" name="텍스트 개체 틀 12">
            <a:extLst>
              <a:ext uri="{FF2B5EF4-FFF2-40B4-BE49-F238E27FC236}">
                <a16:creationId xmlns:a16="http://schemas.microsoft.com/office/drawing/2014/main" id="{0B43CE99-E15A-4E21-8A99-6A4B324039F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39340" y="1933352"/>
            <a:ext cx="1473201" cy="341632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ko-KR" altLang="en-US" sz="1800" dirty="0"/>
            </a:lvl1pPr>
          </a:lstStyle>
          <a:p>
            <a:pPr marL="0" lvl="0" algn="r" defTabSz="457200" latinLnBrk="0"/>
            <a:r>
              <a:rPr lang="ko-KR" altLang="en-US" dirty="0"/>
              <a:t>직책</a:t>
            </a:r>
          </a:p>
        </p:txBody>
      </p:sp>
      <p:sp>
        <p:nvSpPr>
          <p:cNvPr id="23" name="그림 개체 틀 16">
            <a:extLst>
              <a:ext uri="{FF2B5EF4-FFF2-40B4-BE49-F238E27FC236}">
                <a16:creationId xmlns:a16="http://schemas.microsoft.com/office/drawing/2014/main" id="{B489A660-9A4E-49EF-A9CF-B9B5373A50A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566139" y="146302"/>
            <a:ext cx="606425" cy="60483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en-US" altLang="ko-KR" dirty="0"/>
              <a:t>Symbol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E089EB4-D3F0-4CA3-B69A-4B36A9EDF24E}"/>
              </a:ext>
            </a:extLst>
          </p:cNvPr>
          <p:cNvSpPr/>
          <p:nvPr userDrawn="1"/>
        </p:nvSpPr>
        <p:spPr>
          <a:xfrm>
            <a:off x="189000" y="2501202"/>
            <a:ext cx="3240000" cy="252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168E0C9A-C46D-44BB-9DB2-F253EF8E4F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0616" y="4449702"/>
            <a:ext cx="1448385" cy="333510"/>
          </a:xfrm>
          <a:prstGeom prst="rect">
            <a:avLst/>
          </a:prstGeom>
        </p:spPr>
      </p:pic>
      <p:sp>
        <p:nvSpPr>
          <p:cNvPr id="26" name="텍스트 개체 틀 12">
            <a:extLst>
              <a:ext uri="{FF2B5EF4-FFF2-40B4-BE49-F238E27FC236}">
                <a16:creationId xmlns:a16="http://schemas.microsoft.com/office/drawing/2014/main" id="{0D51647D-A0A1-41D4-B753-3A7965CF1E1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9001" y="3479921"/>
            <a:ext cx="3240000" cy="480131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ko-KR" altLang="en-US" sz="2800" b="1" smtClean="0"/>
            </a:lvl1pPr>
            <a:lvl2pPr>
              <a:defRPr lang="ko-KR" altLang="en-US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pPr marL="0" lvl="0" algn="ctr" defTabSz="457200" latinLnBrk="0"/>
            <a:r>
              <a:rPr lang="ko-KR" altLang="en-US" dirty="0"/>
              <a:t>이름</a:t>
            </a:r>
          </a:p>
        </p:txBody>
      </p:sp>
      <p:sp>
        <p:nvSpPr>
          <p:cNvPr id="27" name="텍스트 개체 틀 12">
            <a:extLst>
              <a:ext uri="{FF2B5EF4-FFF2-40B4-BE49-F238E27FC236}">
                <a16:creationId xmlns:a16="http://schemas.microsoft.com/office/drawing/2014/main" id="{CB9CD4A6-4C10-4BFB-A379-2AAC743B15A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6481" y="2779119"/>
            <a:ext cx="2315721" cy="341632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ko-KR" altLang="en-US" sz="1800" dirty="0"/>
            </a:lvl1pPr>
          </a:lstStyle>
          <a:p>
            <a:pPr marL="0" lvl="0" defTabSz="457200" latinLnBrk="0"/>
            <a:r>
              <a:rPr lang="ko-KR" altLang="en-US" dirty="0"/>
              <a:t>소속</a:t>
            </a:r>
          </a:p>
        </p:txBody>
      </p:sp>
      <p:sp>
        <p:nvSpPr>
          <p:cNvPr id="28" name="텍스트 개체 틀 12">
            <a:extLst>
              <a:ext uri="{FF2B5EF4-FFF2-40B4-BE49-F238E27FC236}">
                <a16:creationId xmlns:a16="http://schemas.microsoft.com/office/drawing/2014/main" id="{1A40BDB0-3B31-4946-B567-D947F800A78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809001" y="4453352"/>
            <a:ext cx="1473201" cy="341632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ko-KR" altLang="en-US" sz="1800" dirty="0"/>
            </a:lvl1pPr>
          </a:lstStyle>
          <a:p>
            <a:pPr marL="0" lvl="0" algn="r" defTabSz="457200" latinLnBrk="0"/>
            <a:r>
              <a:rPr lang="ko-KR" altLang="en-US" dirty="0"/>
              <a:t>직책</a:t>
            </a:r>
          </a:p>
        </p:txBody>
      </p:sp>
      <p:sp>
        <p:nvSpPr>
          <p:cNvPr id="29" name="그림 개체 틀 16">
            <a:extLst>
              <a:ext uri="{FF2B5EF4-FFF2-40B4-BE49-F238E27FC236}">
                <a16:creationId xmlns:a16="http://schemas.microsoft.com/office/drawing/2014/main" id="{50B431F8-434E-420B-8579-24CB8AAF09A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335800" y="2666302"/>
            <a:ext cx="606425" cy="60483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en-US" altLang="ko-KR" dirty="0"/>
              <a:t>Symbol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18EAE4B-17AE-4F1B-8A47-16E7402D8737}"/>
              </a:ext>
            </a:extLst>
          </p:cNvPr>
          <p:cNvSpPr/>
          <p:nvPr userDrawn="1"/>
        </p:nvSpPr>
        <p:spPr>
          <a:xfrm>
            <a:off x="3419339" y="2501202"/>
            <a:ext cx="3240000" cy="252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E3D61334-3A73-46E7-A834-C1521D9C10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90955" y="4449702"/>
            <a:ext cx="1448385" cy="333510"/>
          </a:xfrm>
          <a:prstGeom prst="rect">
            <a:avLst/>
          </a:prstGeom>
        </p:spPr>
      </p:pic>
      <p:sp>
        <p:nvSpPr>
          <p:cNvPr id="32" name="텍스트 개체 틀 12">
            <a:extLst>
              <a:ext uri="{FF2B5EF4-FFF2-40B4-BE49-F238E27FC236}">
                <a16:creationId xmlns:a16="http://schemas.microsoft.com/office/drawing/2014/main" id="{C3D0C70C-351C-4978-8AC9-FB5CE6ECA8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340" y="3479921"/>
            <a:ext cx="3240000" cy="480131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ko-KR" altLang="en-US" sz="2800" b="1" smtClean="0"/>
            </a:lvl1pPr>
            <a:lvl2pPr>
              <a:defRPr lang="ko-KR" altLang="en-US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pPr marL="0" lvl="0" algn="ctr" defTabSz="457200" latinLnBrk="0"/>
            <a:r>
              <a:rPr lang="ko-KR" altLang="en-US" dirty="0"/>
              <a:t>이름</a:t>
            </a:r>
          </a:p>
        </p:txBody>
      </p:sp>
      <p:sp>
        <p:nvSpPr>
          <p:cNvPr id="33" name="텍스트 개체 틀 12">
            <a:extLst>
              <a:ext uri="{FF2B5EF4-FFF2-40B4-BE49-F238E27FC236}">
                <a16:creationId xmlns:a16="http://schemas.microsoft.com/office/drawing/2014/main" id="{2F6D54B3-755F-436A-ABA4-7D45AE9E204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196820" y="2779119"/>
            <a:ext cx="2315721" cy="341632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ko-KR" altLang="en-US" sz="1800" dirty="0"/>
            </a:lvl1pPr>
          </a:lstStyle>
          <a:p>
            <a:pPr marL="0" lvl="0" defTabSz="457200" latinLnBrk="0"/>
            <a:r>
              <a:rPr lang="ko-KR" altLang="en-US" dirty="0"/>
              <a:t>소속</a:t>
            </a:r>
          </a:p>
        </p:txBody>
      </p:sp>
      <p:sp>
        <p:nvSpPr>
          <p:cNvPr id="34" name="텍스트 개체 틀 12">
            <a:extLst>
              <a:ext uri="{FF2B5EF4-FFF2-40B4-BE49-F238E27FC236}">
                <a16:creationId xmlns:a16="http://schemas.microsoft.com/office/drawing/2014/main" id="{545D0C2D-6327-4E4D-925C-75487B9F3CE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39340" y="4453352"/>
            <a:ext cx="1473201" cy="341632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ko-KR" altLang="en-US" sz="1800" dirty="0"/>
            </a:lvl1pPr>
          </a:lstStyle>
          <a:p>
            <a:pPr marL="0" lvl="0" algn="r" defTabSz="457200" latinLnBrk="0"/>
            <a:r>
              <a:rPr lang="ko-KR" altLang="en-US" dirty="0"/>
              <a:t>직책</a:t>
            </a:r>
          </a:p>
        </p:txBody>
      </p:sp>
      <p:sp>
        <p:nvSpPr>
          <p:cNvPr id="35" name="그림 개체 틀 16">
            <a:extLst>
              <a:ext uri="{FF2B5EF4-FFF2-40B4-BE49-F238E27FC236}">
                <a16:creationId xmlns:a16="http://schemas.microsoft.com/office/drawing/2014/main" id="{2C00411C-5BA8-4F0B-BE20-DB5DE553AD89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3566139" y="2666302"/>
            <a:ext cx="606425" cy="60483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en-US" altLang="ko-KR" dirty="0"/>
              <a:t>Symbol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7A5ADEA-3B8A-424D-B8C0-C9630F988016}"/>
              </a:ext>
            </a:extLst>
          </p:cNvPr>
          <p:cNvSpPr/>
          <p:nvPr userDrawn="1"/>
        </p:nvSpPr>
        <p:spPr>
          <a:xfrm>
            <a:off x="189000" y="5021202"/>
            <a:ext cx="3240000" cy="252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0E0F3054-46D4-49AC-BB79-D268034519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0616" y="6969702"/>
            <a:ext cx="1448385" cy="333510"/>
          </a:xfrm>
          <a:prstGeom prst="rect">
            <a:avLst/>
          </a:prstGeom>
        </p:spPr>
      </p:pic>
      <p:sp>
        <p:nvSpPr>
          <p:cNvPr id="38" name="텍스트 개체 틀 12">
            <a:extLst>
              <a:ext uri="{FF2B5EF4-FFF2-40B4-BE49-F238E27FC236}">
                <a16:creationId xmlns:a16="http://schemas.microsoft.com/office/drawing/2014/main" id="{91E8B315-8872-476A-8336-D7A1483B7F3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89001" y="5999921"/>
            <a:ext cx="3240000" cy="480131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ko-KR" altLang="en-US" sz="2800" b="1" smtClean="0"/>
            </a:lvl1pPr>
            <a:lvl2pPr>
              <a:defRPr lang="ko-KR" altLang="en-US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pPr marL="0" lvl="0" algn="ctr" defTabSz="457200" latinLnBrk="0"/>
            <a:r>
              <a:rPr lang="ko-KR" altLang="en-US" dirty="0"/>
              <a:t>이름</a:t>
            </a:r>
          </a:p>
        </p:txBody>
      </p:sp>
      <p:sp>
        <p:nvSpPr>
          <p:cNvPr id="39" name="텍스트 개체 틀 12">
            <a:extLst>
              <a:ext uri="{FF2B5EF4-FFF2-40B4-BE49-F238E27FC236}">
                <a16:creationId xmlns:a16="http://schemas.microsoft.com/office/drawing/2014/main" id="{F0F3C283-BCDA-4DAD-BDEE-ABBC871562A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6481" y="5299119"/>
            <a:ext cx="2315721" cy="341632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ko-KR" altLang="en-US" sz="1800" dirty="0"/>
            </a:lvl1pPr>
          </a:lstStyle>
          <a:p>
            <a:pPr marL="0" lvl="0" defTabSz="457200" latinLnBrk="0"/>
            <a:r>
              <a:rPr lang="ko-KR" altLang="en-US" dirty="0"/>
              <a:t>소속</a:t>
            </a:r>
          </a:p>
        </p:txBody>
      </p:sp>
      <p:sp>
        <p:nvSpPr>
          <p:cNvPr id="40" name="텍스트 개체 틀 12">
            <a:extLst>
              <a:ext uri="{FF2B5EF4-FFF2-40B4-BE49-F238E27FC236}">
                <a16:creationId xmlns:a16="http://schemas.microsoft.com/office/drawing/2014/main" id="{3EE8F8EF-CE86-44AD-9446-CACE59C2A8D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809001" y="6973352"/>
            <a:ext cx="1473201" cy="341632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ko-KR" altLang="en-US" sz="1800" dirty="0"/>
            </a:lvl1pPr>
          </a:lstStyle>
          <a:p>
            <a:pPr marL="0" lvl="0" algn="r" defTabSz="457200" latinLnBrk="0"/>
            <a:r>
              <a:rPr lang="ko-KR" altLang="en-US" dirty="0"/>
              <a:t>직책</a:t>
            </a:r>
          </a:p>
        </p:txBody>
      </p:sp>
      <p:sp>
        <p:nvSpPr>
          <p:cNvPr id="41" name="그림 개체 틀 16">
            <a:extLst>
              <a:ext uri="{FF2B5EF4-FFF2-40B4-BE49-F238E27FC236}">
                <a16:creationId xmlns:a16="http://schemas.microsoft.com/office/drawing/2014/main" id="{74386DA4-F324-4A55-9551-90C259A58E84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335800" y="5186302"/>
            <a:ext cx="606425" cy="60483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en-US" altLang="ko-KR" dirty="0"/>
              <a:t>Symbol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78C6726-310B-4800-8171-50A298C2E25A}"/>
              </a:ext>
            </a:extLst>
          </p:cNvPr>
          <p:cNvSpPr/>
          <p:nvPr userDrawn="1"/>
        </p:nvSpPr>
        <p:spPr>
          <a:xfrm>
            <a:off x="3419339" y="5021202"/>
            <a:ext cx="3240000" cy="252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2E15D815-07D5-4AF0-A667-80F336B989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90955" y="6969702"/>
            <a:ext cx="1448385" cy="333510"/>
          </a:xfrm>
          <a:prstGeom prst="rect">
            <a:avLst/>
          </a:prstGeom>
        </p:spPr>
      </p:pic>
      <p:sp>
        <p:nvSpPr>
          <p:cNvPr id="44" name="텍스트 개체 틀 12">
            <a:extLst>
              <a:ext uri="{FF2B5EF4-FFF2-40B4-BE49-F238E27FC236}">
                <a16:creationId xmlns:a16="http://schemas.microsoft.com/office/drawing/2014/main" id="{224DE08E-3C8D-4815-B089-48E3A91DB58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19340" y="5999921"/>
            <a:ext cx="3240000" cy="480131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ko-KR" altLang="en-US" sz="2800" b="1" smtClean="0"/>
            </a:lvl1pPr>
            <a:lvl2pPr>
              <a:defRPr lang="ko-KR" altLang="en-US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pPr marL="0" lvl="0" algn="ctr" defTabSz="457200" latinLnBrk="0"/>
            <a:r>
              <a:rPr lang="ko-KR" altLang="en-US" dirty="0"/>
              <a:t>이름</a:t>
            </a:r>
          </a:p>
        </p:txBody>
      </p:sp>
      <p:sp>
        <p:nvSpPr>
          <p:cNvPr id="45" name="텍스트 개체 틀 12">
            <a:extLst>
              <a:ext uri="{FF2B5EF4-FFF2-40B4-BE49-F238E27FC236}">
                <a16:creationId xmlns:a16="http://schemas.microsoft.com/office/drawing/2014/main" id="{23187C9F-F106-4C71-B58F-2CDEDBE0E80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196820" y="5299119"/>
            <a:ext cx="2315721" cy="341632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ko-KR" altLang="en-US" sz="1800" dirty="0"/>
            </a:lvl1pPr>
          </a:lstStyle>
          <a:p>
            <a:pPr marL="0" lvl="0" defTabSz="457200" latinLnBrk="0"/>
            <a:r>
              <a:rPr lang="ko-KR" altLang="en-US" dirty="0"/>
              <a:t>소속</a:t>
            </a:r>
          </a:p>
        </p:txBody>
      </p:sp>
      <p:sp>
        <p:nvSpPr>
          <p:cNvPr id="46" name="텍스트 개체 틀 12">
            <a:extLst>
              <a:ext uri="{FF2B5EF4-FFF2-40B4-BE49-F238E27FC236}">
                <a16:creationId xmlns:a16="http://schemas.microsoft.com/office/drawing/2014/main" id="{855D891B-42B7-4851-9AE3-B33FB22BC9E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039340" y="6973352"/>
            <a:ext cx="1473201" cy="341632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ko-KR" altLang="en-US" sz="1800" dirty="0"/>
            </a:lvl1pPr>
          </a:lstStyle>
          <a:p>
            <a:pPr marL="0" lvl="0" algn="r" defTabSz="457200" latinLnBrk="0"/>
            <a:r>
              <a:rPr lang="ko-KR" altLang="en-US" dirty="0"/>
              <a:t>직책</a:t>
            </a:r>
          </a:p>
        </p:txBody>
      </p:sp>
      <p:sp>
        <p:nvSpPr>
          <p:cNvPr id="47" name="그림 개체 틀 16">
            <a:extLst>
              <a:ext uri="{FF2B5EF4-FFF2-40B4-BE49-F238E27FC236}">
                <a16:creationId xmlns:a16="http://schemas.microsoft.com/office/drawing/2014/main" id="{4AA5CEAF-A017-41BF-8BDF-A0C2BBC39CC2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3566139" y="5186302"/>
            <a:ext cx="606425" cy="60483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en-US" altLang="ko-KR" dirty="0"/>
              <a:t>Symbol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A87AB4F-9112-4AE6-AA5D-89C2136A198A}"/>
              </a:ext>
            </a:extLst>
          </p:cNvPr>
          <p:cNvSpPr/>
          <p:nvPr userDrawn="1"/>
        </p:nvSpPr>
        <p:spPr>
          <a:xfrm>
            <a:off x="189000" y="7534553"/>
            <a:ext cx="3240000" cy="252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77B176B3-3082-40CE-A499-E38191FCE9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0616" y="9483053"/>
            <a:ext cx="1448385" cy="333510"/>
          </a:xfrm>
          <a:prstGeom prst="rect">
            <a:avLst/>
          </a:prstGeom>
        </p:spPr>
      </p:pic>
      <p:sp>
        <p:nvSpPr>
          <p:cNvPr id="50" name="텍스트 개체 틀 12">
            <a:extLst>
              <a:ext uri="{FF2B5EF4-FFF2-40B4-BE49-F238E27FC236}">
                <a16:creationId xmlns:a16="http://schemas.microsoft.com/office/drawing/2014/main" id="{2021904F-44E6-4280-ACDB-A5043F7CB1F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9001" y="8513272"/>
            <a:ext cx="3240000" cy="480131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ko-KR" altLang="en-US" sz="2800" b="1" smtClean="0"/>
            </a:lvl1pPr>
            <a:lvl2pPr>
              <a:defRPr lang="ko-KR" altLang="en-US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pPr marL="0" lvl="0" algn="ctr" defTabSz="457200" latinLnBrk="0"/>
            <a:r>
              <a:rPr lang="ko-KR" altLang="en-US" dirty="0"/>
              <a:t>이름</a:t>
            </a:r>
          </a:p>
        </p:txBody>
      </p:sp>
      <p:sp>
        <p:nvSpPr>
          <p:cNvPr id="51" name="텍스트 개체 틀 12">
            <a:extLst>
              <a:ext uri="{FF2B5EF4-FFF2-40B4-BE49-F238E27FC236}">
                <a16:creationId xmlns:a16="http://schemas.microsoft.com/office/drawing/2014/main" id="{A2CBA200-2781-4AB3-BDC2-3495AE17577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66481" y="7812470"/>
            <a:ext cx="2315721" cy="341632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ko-KR" altLang="en-US" sz="1800" dirty="0"/>
            </a:lvl1pPr>
          </a:lstStyle>
          <a:p>
            <a:pPr marL="0" lvl="0" defTabSz="457200" latinLnBrk="0"/>
            <a:r>
              <a:rPr lang="ko-KR" altLang="en-US" dirty="0"/>
              <a:t>소속</a:t>
            </a:r>
          </a:p>
        </p:txBody>
      </p:sp>
      <p:sp>
        <p:nvSpPr>
          <p:cNvPr id="52" name="텍스트 개체 틀 12">
            <a:extLst>
              <a:ext uri="{FF2B5EF4-FFF2-40B4-BE49-F238E27FC236}">
                <a16:creationId xmlns:a16="http://schemas.microsoft.com/office/drawing/2014/main" id="{19F998E1-8C14-4029-B057-32D392B5B61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809001" y="9486703"/>
            <a:ext cx="1473201" cy="341632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ko-KR" altLang="en-US" sz="1800" dirty="0"/>
            </a:lvl1pPr>
          </a:lstStyle>
          <a:p>
            <a:pPr marL="0" lvl="0" algn="r" defTabSz="457200" latinLnBrk="0"/>
            <a:r>
              <a:rPr lang="ko-KR" altLang="en-US" dirty="0"/>
              <a:t>직책</a:t>
            </a:r>
          </a:p>
        </p:txBody>
      </p:sp>
      <p:sp>
        <p:nvSpPr>
          <p:cNvPr id="53" name="그림 개체 틀 16">
            <a:extLst>
              <a:ext uri="{FF2B5EF4-FFF2-40B4-BE49-F238E27FC236}">
                <a16:creationId xmlns:a16="http://schemas.microsoft.com/office/drawing/2014/main" id="{3BA632E3-A0ED-4495-8D93-6F5901176834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335800" y="7699653"/>
            <a:ext cx="606425" cy="60483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en-US" altLang="ko-KR" dirty="0"/>
              <a:t>Symbol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9CD0EAC-B3F3-4231-ABEE-9208DCDC2E5E}"/>
              </a:ext>
            </a:extLst>
          </p:cNvPr>
          <p:cNvSpPr/>
          <p:nvPr userDrawn="1"/>
        </p:nvSpPr>
        <p:spPr>
          <a:xfrm>
            <a:off x="3419339" y="7534553"/>
            <a:ext cx="3240000" cy="252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D21D040A-7EBE-43C5-8980-AB35B041CE4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90955" y="9483053"/>
            <a:ext cx="1448385" cy="333510"/>
          </a:xfrm>
          <a:prstGeom prst="rect">
            <a:avLst/>
          </a:prstGeom>
        </p:spPr>
      </p:pic>
      <p:sp>
        <p:nvSpPr>
          <p:cNvPr id="56" name="텍스트 개체 틀 12">
            <a:extLst>
              <a:ext uri="{FF2B5EF4-FFF2-40B4-BE49-F238E27FC236}">
                <a16:creationId xmlns:a16="http://schemas.microsoft.com/office/drawing/2014/main" id="{9B49C178-68C7-453C-A5EE-B4E5D0BD440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419340" y="8513272"/>
            <a:ext cx="3240000" cy="480131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ko-KR" altLang="en-US" sz="2800" b="1" smtClean="0"/>
            </a:lvl1pPr>
            <a:lvl2pPr>
              <a:defRPr lang="ko-KR" altLang="en-US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pPr marL="0" lvl="0" algn="ctr" defTabSz="457200" latinLnBrk="0"/>
            <a:r>
              <a:rPr lang="ko-KR" altLang="en-US" dirty="0"/>
              <a:t>이름</a:t>
            </a:r>
          </a:p>
        </p:txBody>
      </p:sp>
      <p:sp>
        <p:nvSpPr>
          <p:cNvPr id="57" name="텍스트 개체 틀 12">
            <a:extLst>
              <a:ext uri="{FF2B5EF4-FFF2-40B4-BE49-F238E27FC236}">
                <a16:creationId xmlns:a16="http://schemas.microsoft.com/office/drawing/2014/main" id="{0AC8F2B9-FD90-49C0-8B00-A8226117BCA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4196820" y="7812470"/>
            <a:ext cx="2315721" cy="341632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ko-KR" altLang="en-US" sz="1800" dirty="0"/>
            </a:lvl1pPr>
          </a:lstStyle>
          <a:p>
            <a:pPr marL="0" lvl="0" defTabSz="457200" latinLnBrk="0"/>
            <a:r>
              <a:rPr lang="ko-KR" altLang="en-US" dirty="0"/>
              <a:t>소속</a:t>
            </a:r>
          </a:p>
        </p:txBody>
      </p:sp>
      <p:sp>
        <p:nvSpPr>
          <p:cNvPr id="58" name="텍스트 개체 틀 12">
            <a:extLst>
              <a:ext uri="{FF2B5EF4-FFF2-40B4-BE49-F238E27FC236}">
                <a16:creationId xmlns:a16="http://schemas.microsoft.com/office/drawing/2014/main" id="{FAED9D4B-4F72-489A-A317-F1C0D1B4A77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039340" y="9486703"/>
            <a:ext cx="1473201" cy="341632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ko-KR" altLang="en-US" sz="1800" dirty="0"/>
            </a:lvl1pPr>
          </a:lstStyle>
          <a:p>
            <a:pPr marL="0" lvl="0" algn="r" defTabSz="457200" latinLnBrk="0"/>
            <a:r>
              <a:rPr lang="ko-KR" altLang="en-US" dirty="0"/>
              <a:t>직책</a:t>
            </a:r>
          </a:p>
        </p:txBody>
      </p:sp>
      <p:sp>
        <p:nvSpPr>
          <p:cNvPr id="59" name="그림 개체 틀 16">
            <a:extLst>
              <a:ext uri="{FF2B5EF4-FFF2-40B4-BE49-F238E27FC236}">
                <a16:creationId xmlns:a16="http://schemas.microsoft.com/office/drawing/2014/main" id="{4DCCC9C0-1FE1-4185-B350-D0ED1344DEC7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3566139" y="7699653"/>
            <a:ext cx="606425" cy="60483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en-US" altLang="ko-KR" dirty="0"/>
              <a:t>Symbol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060812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36702"/>
            <a:ext cx="5915025" cy="1948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83500"/>
            <a:ext cx="5915025" cy="639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343248"/>
            <a:ext cx="1543050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77BEA-50AB-490E-992F-DF773B8BA3E0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343248"/>
            <a:ext cx="2314575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343248"/>
            <a:ext cx="1543050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883E1-3FD3-4325-A072-9CC12448D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86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제목 35">
            <a:extLst>
              <a:ext uri="{FF2B5EF4-FFF2-40B4-BE49-F238E27FC236}">
                <a16:creationId xmlns:a16="http://schemas.microsoft.com/office/drawing/2014/main" id="{FCBD855F-9BFE-4F88-9AC8-28C113584B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행사이름표</a:t>
            </a:r>
          </a:p>
        </p:txBody>
      </p:sp>
      <p:sp>
        <p:nvSpPr>
          <p:cNvPr id="37" name="부제목 36">
            <a:extLst>
              <a:ext uri="{FF2B5EF4-FFF2-40B4-BE49-F238E27FC236}">
                <a16:creationId xmlns:a16="http://schemas.microsoft.com/office/drawing/2014/main" id="{967A1DFF-DCDC-4FDE-A058-83C297CFBC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66451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아스가르드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오딘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대장</a:t>
            </a:r>
          </a:p>
        </p:txBody>
      </p:sp>
      <p:pic>
        <p:nvPicPr>
          <p:cNvPr id="5" name="Picture Placeholder 4" descr="아스가르드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t="131" b="131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아스가르드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로키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잔머리</a:t>
            </a:r>
          </a:p>
        </p:txBody>
      </p:sp>
      <p:pic>
        <p:nvPicPr>
          <p:cNvPr id="9" name="Picture Placeholder 8" descr="아스가르드.png"/>
          <p:cNvPicPr>
            <a:picLocks noGrp="1" noChangeAspect="1"/>
          </p:cNvPicPr>
          <p:nvPr>
            <p:ph type="pic" idx="17" sz="quarter"/>
          </p:nvPr>
        </p:nvPicPr>
        <p:blipFill>
          <a:blip r:embed="rId2"/>
          <a:srcRect t="131" b="131"/>
          <a:stretch>
            <a:fillRect/>
          </a:stretch>
        </p:blipFill>
        <p:spPr/>
      </p:pic>
      <p:sp>
        <p:nvSpPr>
          <p:cNvPr id="10" name="Text Placeholder 9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아스가르드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토르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행동대장</a:t>
            </a:r>
          </a:p>
        </p:txBody>
      </p:sp>
      <p:pic>
        <p:nvPicPr>
          <p:cNvPr id="13" name="Picture Placeholder 12" descr="아스가르드.png"/>
          <p:cNvPicPr>
            <a:picLocks noGrp="1" noChangeAspect="1"/>
          </p:cNvPicPr>
          <p:nvPr>
            <p:ph type="pic" idx="21" sz="quarter"/>
          </p:nvPr>
        </p:nvPicPr>
        <p:blipFill>
          <a:blip r:embed="rId2"/>
          <a:srcRect t="131" b="131"/>
          <a:stretch>
            <a:fillRect/>
          </a:stretch>
        </p:blipFill>
        <p:spPr/>
      </p:pic>
      <p:sp>
        <p:nvSpPr>
          <p:cNvPr id="14" name="Text Placeholder 13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t>어벤저스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캡틴아메리카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t>캡틴</a:t>
            </a:r>
          </a:p>
        </p:txBody>
      </p:sp>
      <p:pic>
        <p:nvPicPr>
          <p:cNvPr id="17" name="Picture Placeholder 16" descr="어벤저스.png"/>
          <p:cNvPicPr>
            <a:picLocks noGrp="1" noChangeAspect="1"/>
          </p:cNvPicPr>
          <p:nvPr>
            <p:ph type="pic" idx="25" sz="quarter"/>
          </p:nvPr>
        </p:nvPicPr>
        <p:blipFill>
          <a:blip r:embed="rId3"/>
          <a:srcRect t="131" b="131"/>
          <a:stretch>
            <a:fillRect/>
          </a:stretch>
        </p:blipFill>
        <p:spPr/>
      </p:pic>
      <p:sp>
        <p:nvSpPr>
          <p:cNvPr id="18" name="Text Placeholder 17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r>
              <a:t>어벤저스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r>
              <a:t>아이언맨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idx="28" sz="quarter"/>
          </p:nvPr>
        </p:nvSpPr>
        <p:spPr/>
        <p:txBody>
          <a:bodyPr/>
          <a:lstStyle/>
          <a:p>
            <a:r>
              <a:t>지능케</a:t>
            </a:r>
          </a:p>
        </p:txBody>
      </p:sp>
      <p:pic>
        <p:nvPicPr>
          <p:cNvPr id="21" name="Picture Placeholder 20" descr="어벤저스.png"/>
          <p:cNvPicPr>
            <a:picLocks noGrp="1" noChangeAspect="1"/>
          </p:cNvPicPr>
          <p:nvPr>
            <p:ph type="pic" idx="29" sz="quarter"/>
          </p:nvPr>
        </p:nvPicPr>
        <p:blipFill>
          <a:blip r:embed="rId3"/>
          <a:srcRect t="131" b="131"/>
          <a:stretch>
            <a:fillRect/>
          </a:stretch>
        </p:blipFill>
        <p:spPr/>
      </p:pic>
      <p:sp>
        <p:nvSpPr>
          <p:cNvPr id="22" name="Text Placeholder 21"/>
          <p:cNvSpPr>
            <a:spLocks noGrp="1"/>
          </p:cNvSpPr>
          <p:nvPr>
            <p:ph type="body" idx="30" sz="quarter"/>
          </p:nvPr>
        </p:nvSpPr>
        <p:spPr/>
        <p:txBody>
          <a:bodyPr/>
          <a:lstStyle/>
          <a:p>
            <a:r>
              <a:t>어벤저스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idx="31" sz="quarter"/>
          </p:nvPr>
        </p:nvSpPr>
        <p:spPr/>
        <p:txBody>
          <a:bodyPr/>
          <a:lstStyle/>
          <a:p>
            <a:r>
              <a:t>헐크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idx="32" sz="quarter"/>
          </p:nvPr>
        </p:nvSpPr>
        <p:spPr/>
        <p:txBody>
          <a:bodyPr/>
          <a:lstStyle/>
          <a:p>
            <a:r>
              <a:t>힘케</a:t>
            </a:r>
          </a:p>
        </p:txBody>
      </p:sp>
      <p:pic>
        <p:nvPicPr>
          <p:cNvPr id="25" name="Picture Placeholder 24" descr="어벤저스.png"/>
          <p:cNvPicPr>
            <a:picLocks noGrp="1" noChangeAspect="1"/>
          </p:cNvPicPr>
          <p:nvPr>
            <p:ph type="pic" idx="33" sz="quarter"/>
          </p:nvPr>
        </p:nvPicPr>
        <p:blipFill>
          <a:blip r:embed="rId3"/>
          <a:srcRect t="131" b="131"/>
          <a:stretch>
            <a:fillRect/>
          </a:stretch>
        </p:blipFill>
        <p:spPr/>
      </p:pic>
      <p:sp>
        <p:nvSpPr>
          <p:cNvPr id="26" name="Text Placeholder 25"/>
          <p:cNvSpPr>
            <a:spLocks noGrp="1"/>
          </p:cNvSpPr>
          <p:nvPr>
            <p:ph type="body" idx="34" sz="quarter"/>
          </p:nvPr>
        </p:nvSpPr>
        <p:spPr/>
        <p:txBody>
          <a:bodyPr/>
          <a:lstStyle/>
          <a:p>
            <a:r>
              <a:t>마왕성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idx="35" sz="quarter"/>
          </p:nvPr>
        </p:nvSpPr>
        <p:spPr/>
        <p:txBody>
          <a:bodyPr/>
          <a:lstStyle/>
          <a:p>
            <a:r>
              <a:t>잔마왕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idx="36" sz="quarter"/>
          </p:nvPr>
        </p:nvSpPr>
        <p:spPr/>
        <p:txBody>
          <a:bodyPr/>
          <a:lstStyle/>
          <a:p>
            <a:r>
              <a:t>잔머리</a:t>
            </a:r>
          </a:p>
        </p:txBody>
      </p:sp>
      <p:pic>
        <p:nvPicPr>
          <p:cNvPr id="29" name="Picture Placeholder 28" descr="마왕성.png"/>
          <p:cNvPicPr>
            <a:picLocks noGrp="1" noChangeAspect="1"/>
          </p:cNvPicPr>
          <p:nvPr>
            <p:ph type="pic" idx="37" sz="quarter"/>
          </p:nvPr>
        </p:nvPicPr>
        <p:blipFill>
          <a:blip r:embed="rId4"/>
          <a:srcRect t="131" b="131"/>
          <a:stretch>
            <a:fillRect/>
          </a:stretch>
        </p:blipFill>
        <p:spPr/>
      </p:pic>
      <p:sp>
        <p:nvSpPr>
          <p:cNvPr id="30" name="Text Placeholder 29"/>
          <p:cNvSpPr>
            <a:spLocks noGrp="1"/>
          </p:cNvSpPr>
          <p:nvPr>
            <p:ph type="body" idx="38" sz="quarter"/>
          </p:nvPr>
        </p:nvSpPr>
        <p:spPr/>
        <p:txBody>
          <a:bodyPr/>
          <a:lstStyle/>
          <a:p>
            <a:r>
              <a:t>마왕성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idx="39" sz="quarter"/>
          </p:nvPr>
        </p:nvSpPr>
        <p:spPr/>
        <p:txBody>
          <a:bodyPr/>
          <a:lstStyle/>
          <a:p>
            <a:r>
              <a:t>싹퉁머리마왕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idx="40" sz="quarter"/>
          </p:nvPr>
        </p:nvSpPr>
        <p:spPr/>
        <p:txBody>
          <a:bodyPr/>
          <a:lstStyle/>
          <a:p>
            <a:r>
              <a:t>민첩케</a:t>
            </a:r>
          </a:p>
        </p:txBody>
      </p:sp>
      <p:pic>
        <p:nvPicPr>
          <p:cNvPr id="33" name="Picture Placeholder 32" descr="마왕성.png"/>
          <p:cNvPicPr>
            <a:picLocks noGrp="1" noChangeAspect="1"/>
          </p:cNvPicPr>
          <p:nvPr>
            <p:ph type="pic" idx="41" sz="quarter"/>
          </p:nvPr>
        </p:nvPicPr>
        <p:blipFill>
          <a:blip r:embed="rId4"/>
          <a:srcRect t="131" b="131"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마왕성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버르장머리마왕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행동대장</a:t>
            </a:r>
          </a:p>
        </p:txBody>
      </p:sp>
      <p:pic>
        <p:nvPicPr>
          <p:cNvPr id="5" name="Picture Placeholder 4" descr="마왕성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t="131" b="131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반지의제왕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아라곤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행동대장</a:t>
            </a:r>
          </a:p>
        </p:txBody>
      </p:sp>
      <p:pic>
        <p:nvPicPr>
          <p:cNvPr id="9" name="Picture Placeholder 8" descr="반지의제왕.png"/>
          <p:cNvPicPr>
            <a:picLocks noGrp="1" noChangeAspect="1"/>
          </p:cNvPicPr>
          <p:nvPr>
            <p:ph type="pic" idx="17" sz="quarter"/>
          </p:nvPr>
        </p:nvPicPr>
        <p:blipFill>
          <a:blip r:embed="rId3"/>
          <a:srcRect t="131" b="131"/>
          <a:stretch>
            <a:fillRect/>
          </a:stretch>
        </p:blipFill>
        <p:spPr/>
      </p:pic>
      <p:sp>
        <p:nvSpPr>
          <p:cNvPr id="10" name="Text Placeholder 9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반지의제왕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간달프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두뇌</a:t>
            </a:r>
          </a:p>
        </p:txBody>
      </p:sp>
      <p:pic>
        <p:nvPicPr>
          <p:cNvPr id="13" name="Picture Placeholder 12" descr="반지의제왕.png"/>
          <p:cNvPicPr>
            <a:picLocks noGrp="1" noChangeAspect="1"/>
          </p:cNvPicPr>
          <p:nvPr>
            <p:ph type="pic" idx="21" sz="quarter"/>
          </p:nvPr>
        </p:nvPicPr>
        <p:blipFill>
          <a:blip r:embed="rId3"/>
          <a:srcRect t="131" b="131"/>
          <a:stretch>
            <a:fillRect/>
          </a:stretch>
        </p:blipFill>
        <p:spPr/>
      </p:pic>
      <p:sp>
        <p:nvSpPr>
          <p:cNvPr id="14" name="Text Placeholder 13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t>반지의제왕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우드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t>민첩케</a:t>
            </a:r>
          </a:p>
        </p:txBody>
      </p:sp>
      <p:pic>
        <p:nvPicPr>
          <p:cNvPr id="17" name="Picture Placeholder 16" descr="반지의제왕.png"/>
          <p:cNvPicPr>
            <a:picLocks noGrp="1" noChangeAspect="1"/>
          </p:cNvPicPr>
          <p:nvPr>
            <p:ph type="pic" idx="25" sz="quarter"/>
          </p:nvPr>
        </p:nvPicPr>
        <p:blipFill>
          <a:blip r:embed="rId3"/>
          <a:srcRect t="131" b="131"/>
          <a:stretch>
            <a:fillRect/>
          </a:stretch>
        </p:blipFill>
        <p:spPr/>
      </p:pic>
      <p:sp>
        <p:nvSpPr>
          <p:cNvPr id="18" name="Text Placeholder 17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/>
        </p:txBody>
      </p:sp>
      <p:sp>
        <p:nvSpPr>
          <p:cNvPr id="19" name="Text Placeholder 18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/>
        </p:txBody>
      </p:sp>
      <p:sp>
        <p:nvSpPr>
          <p:cNvPr id="20" name="Text Placeholder 19"/>
          <p:cNvSpPr>
            <a:spLocks noGrp="1"/>
          </p:cNvSpPr>
          <p:nvPr>
            <p:ph type="body" idx="28" sz="quarter"/>
          </p:nvPr>
        </p:nvSpPr>
        <p:spPr/>
        <p:txBody>
          <a:bodyPr/>
          <a:lstStyle/>
          <a:p/>
        </p:txBody>
      </p:sp>
      <p:sp>
        <p:nvSpPr>
          <p:cNvPr id="21" name="Picture Placeholder 20"/>
          <p:cNvSpPr>
            <a:spLocks noGrp="1"/>
          </p:cNvSpPr>
          <p:nvPr>
            <p:ph type="pic" idx="29" sz="quarter"/>
          </p:nvPr>
        </p:nvSpPr>
        <p:spPr/>
      </p:sp>
      <p:sp>
        <p:nvSpPr>
          <p:cNvPr id="22" name="Text Placeholder 21"/>
          <p:cNvSpPr>
            <a:spLocks noGrp="1"/>
          </p:cNvSpPr>
          <p:nvPr>
            <p:ph type="body" idx="30" sz="quarter"/>
          </p:nvPr>
        </p:nvSpPr>
        <p:spPr/>
        <p:txBody>
          <a:bodyPr/>
          <a:lstStyle/>
          <a:p/>
        </p:txBody>
      </p:sp>
      <p:sp>
        <p:nvSpPr>
          <p:cNvPr id="23" name="Text Placeholder 22"/>
          <p:cNvSpPr>
            <a:spLocks noGrp="1"/>
          </p:cNvSpPr>
          <p:nvPr>
            <p:ph type="body" idx="31" sz="quarter"/>
          </p:nvPr>
        </p:nvSpPr>
        <p:spPr/>
        <p:txBody>
          <a:bodyPr/>
          <a:lstStyle/>
          <a:p/>
        </p:txBody>
      </p:sp>
      <p:sp>
        <p:nvSpPr>
          <p:cNvPr id="24" name="Text Placeholder 23"/>
          <p:cNvSpPr>
            <a:spLocks noGrp="1"/>
          </p:cNvSpPr>
          <p:nvPr>
            <p:ph type="body" idx="32" sz="quarter"/>
          </p:nvPr>
        </p:nvSpPr>
        <p:spPr/>
        <p:txBody>
          <a:bodyPr/>
          <a:lstStyle/>
          <a:p/>
        </p:txBody>
      </p:sp>
      <p:sp>
        <p:nvSpPr>
          <p:cNvPr id="25" name="Picture Placeholder 24"/>
          <p:cNvSpPr>
            <a:spLocks noGrp="1"/>
          </p:cNvSpPr>
          <p:nvPr>
            <p:ph type="pic" idx="33" sz="quarter"/>
          </p:nvPr>
        </p:nvSpPr>
        <p:spPr/>
      </p:sp>
      <p:sp>
        <p:nvSpPr>
          <p:cNvPr id="26" name="Text Placeholder 25"/>
          <p:cNvSpPr>
            <a:spLocks noGrp="1"/>
          </p:cNvSpPr>
          <p:nvPr>
            <p:ph type="body" idx="34" sz="quarter"/>
          </p:nvPr>
        </p:nvSpPr>
        <p:spPr/>
        <p:txBody>
          <a:bodyPr/>
          <a:lstStyle/>
          <a:p/>
        </p:txBody>
      </p:sp>
      <p:sp>
        <p:nvSpPr>
          <p:cNvPr id="27" name="Text Placeholder 26"/>
          <p:cNvSpPr>
            <a:spLocks noGrp="1"/>
          </p:cNvSpPr>
          <p:nvPr>
            <p:ph type="body" idx="35" sz="quarter"/>
          </p:nvPr>
        </p:nvSpPr>
        <p:spPr/>
        <p:txBody>
          <a:bodyPr/>
          <a:lstStyle/>
          <a:p/>
        </p:txBody>
      </p:sp>
      <p:sp>
        <p:nvSpPr>
          <p:cNvPr id="28" name="Text Placeholder 27"/>
          <p:cNvSpPr>
            <a:spLocks noGrp="1"/>
          </p:cNvSpPr>
          <p:nvPr>
            <p:ph type="body" idx="36" sz="quarter"/>
          </p:nvPr>
        </p:nvSpPr>
        <p:spPr/>
        <p:txBody>
          <a:bodyPr/>
          <a:lstStyle/>
          <a:p/>
        </p:txBody>
      </p:sp>
      <p:sp>
        <p:nvSpPr>
          <p:cNvPr id="29" name="Picture Placeholder 28"/>
          <p:cNvSpPr>
            <a:spLocks noGrp="1"/>
          </p:cNvSpPr>
          <p:nvPr>
            <p:ph type="pic" idx="37" sz="quarter"/>
          </p:nvPr>
        </p:nvSpPr>
        <p:spPr/>
      </p:sp>
      <p:sp>
        <p:nvSpPr>
          <p:cNvPr id="30" name="Text Placeholder 29"/>
          <p:cNvSpPr>
            <a:spLocks noGrp="1"/>
          </p:cNvSpPr>
          <p:nvPr>
            <p:ph type="body" idx="38" sz="quarter"/>
          </p:nvPr>
        </p:nvSpPr>
        <p:spPr/>
        <p:txBody>
          <a:bodyPr/>
          <a:lstStyle/>
          <a:p/>
        </p:txBody>
      </p:sp>
      <p:sp>
        <p:nvSpPr>
          <p:cNvPr id="31" name="Text Placeholder 30"/>
          <p:cNvSpPr>
            <a:spLocks noGrp="1"/>
          </p:cNvSpPr>
          <p:nvPr>
            <p:ph type="body" idx="39" sz="quarter"/>
          </p:nvPr>
        </p:nvSpPr>
        <p:spPr/>
        <p:txBody>
          <a:bodyPr/>
          <a:lstStyle/>
          <a:p/>
        </p:txBody>
      </p:sp>
      <p:sp>
        <p:nvSpPr>
          <p:cNvPr id="32" name="Text Placeholder 31"/>
          <p:cNvSpPr>
            <a:spLocks noGrp="1"/>
          </p:cNvSpPr>
          <p:nvPr>
            <p:ph type="body" idx="40" sz="quarter"/>
          </p:nvPr>
        </p:nvSpPr>
        <p:spPr/>
        <p:txBody>
          <a:bodyPr/>
          <a:lstStyle/>
          <a:p/>
        </p:txBody>
      </p:sp>
      <p:sp>
        <p:nvSpPr>
          <p:cNvPr id="33" name="Picture Placeholder 32"/>
          <p:cNvSpPr>
            <a:spLocks noGrp="1"/>
          </p:cNvSpPr>
          <p:nvPr>
            <p:ph type="pic" idx="41" sz="quarter"/>
          </p:nvPr>
        </p:nvSpPr>
        <p:spPr/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365</TotalTime>
  <Words>1</Words>
  <Application>Microsoft Office PowerPoint</Application>
  <PresentationFormat>사용자 지정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행사이름표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잔 마왕</dc:creator>
  <cp:lastModifiedBy>잔 마왕</cp:lastModifiedBy>
  <cp:revision>20</cp:revision>
  <dcterms:created xsi:type="dcterms:W3CDTF">2021-12-24T14:12:14Z</dcterms:created>
  <dcterms:modified xsi:type="dcterms:W3CDTF">2021-12-31T09:02:39Z</dcterms:modified>
</cp:coreProperties>
</file>