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7"/>
    <p:sldId id="260" r:id="rId8"/>
    <p:sldId id="261" r:id="rId9"/>
    <p:sldId id="262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7BEA-50AB-490E-992F-DF773B8BA3E0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3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37BBB9CD-42EE-4709-AEEA-7116453AF5F0}"/>
              </a:ext>
            </a:extLst>
          </p:cNvPr>
          <p:cNvSpPr/>
          <p:nvPr userDrawn="1"/>
        </p:nvSpPr>
        <p:spPr>
          <a:xfrm>
            <a:off x="1028158" y="1404187"/>
            <a:ext cx="179525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제            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748D44-F477-43B5-9C3B-5FFD65A44860}"/>
              </a:ext>
            </a:extLst>
          </p:cNvPr>
          <p:cNvGrpSpPr/>
          <p:nvPr userDrawn="1"/>
        </p:nvGrpSpPr>
        <p:grpSpPr>
          <a:xfrm>
            <a:off x="0" y="-5196"/>
            <a:ext cx="6890304" cy="9914863"/>
            <a:chOff x="0" y="-5196"/>
            <a:chExt cx="6890304" cy="991486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5746F61-F33E-4D3D-81E3-F61437FD125B}"/>
                </a:ext>
              </a:extLst>
            </p:cNvPr>
            <p:cNvGrpSpPr/>
            <p:nvPr/>
          </p:nvGrpSpPr>
          <p:grpSpPr>
            <a:xfrm>
              <a:off x="0" y="-5196"/>
              <a:ext cx="6890304" cy="9914863"/>
              <a:chOff x="0" y="-5196"/>
              <a:chExt cx="6890304" cy="991486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D1368A82-7EB3-480E-85DD-33524E55608E}"/>
                  </a:ext>
                </a:extLst>
              </p:cNvPr>
              <p:cNvGrpSpPr/>
              <p:nvPr/>
            </p:nvGrpSpPr>
            <p:grpSpPr>
              <a:xfrm>
                <a:off x="0" y="0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7682043C-61EF-4B46-AF17-FE9E725B6DC4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원호 46">
                  <a:extLst>
                    <a:ext uri="{FF2B5EF4-FFF2-40B4-BE49-F238E27FC236}">
                      <a16:creationId xmlns:a16="http://schemas.microsoft.com/office/drawing/2014/main" id="{FF6E28E1-E9CF-4E6E-9B41-2FBD0DB62311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원호 47">
                  <a:extLst>
                    <a:ext uri="{FF2B5EF4-FFF2-40B4-BE49-F238E27FC236}">
                      <a16:creationId xmlns:a16="http://schemas.microsoft.com/office/drawing/2014/main" id="{4D835E1D-BBD9-46D8-9982-4A399DBE56D7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>
                  <a:extLst>
                    <a:ext uri="{FF2B5EF4-FFF2-40B4-BE49-F238E27FC236}">
                      <a16:creationId xmlns:a16="http://schemas.microsoft.com/office/drawing/2014/main" id="{4596083F-B352-49C8-BFB6-925627B1A7B2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FD3AE68-F213-4033-8250-0F3C7E4C8517}"/>
                  </a:ext>
                </a:extLst>
              </p:cNvPr>
              <p:cNvGrpSpPr/>
              <p:nvPr/>
            </p:nvGrpSpPr>
            <p:grpSpPr>
              <a:xfrm rot="16200000">
                <a:off x="0" y="8503086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23D91169-F5C3-48D3-9FF3-1188016882EE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580E125B-4057-4DF9-B45C-314F8397A93A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11C5C9C1-8F56-40BB-9A24-1F221E3673BC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2049C18-D59F-4711-9E3E-FE09D4221F9E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180EF44-EF4C-431C-A4ED-B96E25541533}"/>
                  </a:ext>
                </a:extLst>
              </p:cNvPr>
              <p:cNvGrpSpPr/>
              <p:nvPr/>
            </p:nvGrpSpPr>
            <p:grpSpPr>
              <a:xfrm rot="10800000">
                <a:off x="5482195" y="8506753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A98D4FA2-8B0C-41DC-94A6-CD889AF4487F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C8F0E310-8848-4609-965F-E8E588982837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5BAD6EB4-56DE-4398-B6F2-C8B7CFAC0EF3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원호 40">
                  <a:extLst>
                    <a:ext uri="{FF2B5EF4-FFF2-40B4-BE49-F238E27FC236}">
                      <a16:creationId xmlns:a16="http://schemas.microsoft.com/office/drawing/2014/main" id="{235CA682-E1A3-4451-8D0E-621C472DDF63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437D369-DF38-4523-A454-7D978451FB0E}"/>
                  </a:ext>
                </a:extLst>
              </p:cNvPr>
              <p:cNvGrpSpPr/>
              <p:nvPr/>
            </p:nvGrpSpPr>
            <p:grpSpPr>
              <a:xfrm rot="5400000">
                <a:off x="5482195" y="-2598"/>
                <a:ext cx="1408109" cy="1402914"/>
                <a:chOff x="676404" y="1565754"/>
                <a:chExt cx="1697275" cy="1691013"/>
              </a:xfrm>
            </p:grpSpPr>
            <p:sp>
              <p:nvSpPr>
                <p:cNvPr id="34" name="원호 33">
                  <a:extLst>
                    <a:ext uri="{FF2B5EF4-FFF2-40B4-BE49-F238E27FC236}">
                      <a16:creationId xmlns:a16="http://schemas.microsoft.com/office/drawing/2014/main" id="{3E521AA9-CF01-46A7-958E-DF47DA9AE552}"/>
                    </a:ext>
                  </a:extLst>
                </p:cNvPr>
                <p:cNvSpPr/>
                <p:nvPr/>
              </p:nvSpPr>
              <p:spPr>
                <a:xfrm>
                  <a:off x="676405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6ADDCE89-46D3-4066-ADE2-E9F5FFEF21B2}"/>
                    </a:ext>
                  </a:extLst>
                </p:cNvPr>
                <p:cNvSpPr/>
                <p:nvPr/>
              </p:nvSpPr>
              <p:spPr>
                <a:xfrm rot="10800000">
                  <a:off x="1240076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원호 35">
                  <a:extLst>
                    <a:ext uri="{FF2B5EF4-FFF2-40B4-BE49-F238E27FC236}">
                      <a16:creationId xmlns:a16="http://schemas.microsoft.com/office/drawing/2014/main" id="{635D7E22-08F6-456B-AF70-B4CC0A03BA20}"/>
                    </a:ext>
                  </a:extLst>
                </p:cNvPr>
                <p:cNvSpPr/>
                <p:nvPr/>
              </p:nvSpPr>
              <p:spPr>
                <a:xfrm rot="5400000">
                  <a:off x="676404" y="2129425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원호 36">
                  <a:extLst>
                    <a:ext uri="{FF2B5EF4-FFF2-40B4-BE49-F238E27FC236}">
                      <a16:creationId xmlns:a16="http://schemas.microsoft.com/office/drawing/2014/main" id="{273999BA-C77F-4E08-BCFC-DA0C6D6EF7A1}"/>
                    </a:ext>
                  </a:extLst>
                </p:cNvPr>
                <p:cNvSpPr/>
                <p:nvPr/>
              </p:nvSpPr>
              <p:spPr>
                <a:xfrm rot="5400000">
                  <a:off x="1246337" y="1565754"/>
                  <a:ext cx="1127342" cy="1127342"/>
                </a:xfrm>
                <a:prstGeom prst="arc">
                  <a:avLst/>
                </a:prstGeom>
                <a:ln w="88900" cmpd="thickThin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E192B68-A297-43B6-860D-447B1573BE61}"/>
                  </a:ext>
                </a:extLst>
              </p:cNvPr>
              <p:cNvCxnSpPr>
                <a:cxnSpLocks/>
                <a:stCxn id="49" idx="0"/>
                <a:endCxn id="36" idx="2"/>
              </p:cNvCxnSpPr>
              <p:nvPr/>
            </p:nvCxnSpPr>
            <p:spPr>
              <a:xfrm flipV="1">
                <a:off x="1408109" y="462442"/>
                <a:ext cx="4076684" cy="5196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1D763D4-406A-4827-B252-E172446B0621}"/>
                  </a:ext>
                </a:extLst>
              </p:cNvPr>
              <p:cNvCxnSpPr>
                <a:cxnSpLocks/>
                <a:stCxn id="44" idx="2"/>
                <a:endCxn id="41" idx="0"/>
              </p:cNvCxnSpPr>
              <p:nvPr/>
            </p:nvCxnSpPr>
            <p:spPr>
              <a:xfrm>
                <a:off x="1405512" y="9440960"/>
                <a:ext cx="4076683" cy="1069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C0852AA-CF9B-4FDE-89FC-310F94FAC527}"/>
                  </a:ext>
                </a:extLst>
              </p:cNvPr>
              <p:cNvCxnSpPr>
                <a:cxnSpLocks/>
                <a:stCxn id="48" idx="2"/>
                <a:endCxn id="45" idx="0"/>
              </p:cNvCxnSpPr>
              <p:nvPr/>
            </p:nvCxnSpPr>
            <p:spPr>
              <a:xfrm>
                <a:off x="467638" y="1402914"/>
                <a:ext cx="2598" cy="7097575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D7E58C7-08D6-4D0A-B68A-078C1808F74D}"/>
                  </a:ext>
                </a:extLst>
              </p:cNvPr>
              <p:cNvCxnSpPr>
                <a:cxnSpLocks/>
                <a:stCxn id="37" idx="0"/>
                <a:endCxn id="40" idx="2"/>
              </p:cNvCxnSpPr>
              <p:nvPr/>
            </p:nvCxnSpPr>
            <p:spPr>
              <a:xfrm>
                <a:off x="6420069" y="1402914"/>
                <a:ext cx="2597" cy="7103839"/>
              </a:xfrm>
              <a:prstGeom prst="line">
                <a:avLst/>
              </a:prstGeom>
              <a:ln w="88900" cmpd="thickThin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FDBCA1F-3896-4F40-901C-86CFD46ECCEC}"/>
                </a:ext>
              </a:extLst>
            </p:cNvPr>
            <p:cNvGrpSpPr/>
            <p:nvPr/>
          </p:nvGrpSpPr>
          <p:grpSpPr>
            <a:xfrm>
              <a:off x="246036" y="201262"/>
              <a:ext cx="6413045" cy="9520518"/>
              <a:chOff x="246036" y="201262"/>
              <a:chExt cx="6413045" cy="952051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15D2DDB-E5D8-4686-AFFB-D702D8D39C3D}"/>
                  </a:ext>
                </a:extLst>
              </p:cNvPr>
              <p:cNvGrpSpPr/>
              <p:nvPr/>
            </p:nvGrpSpPr>
            <p:grpSpPr>
              <a:xfrm>
                <a:off x="5253569" y="201262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24" name="원호 23">
                  <a:extLst>
                    <a:ext uri="{FF2B5EF4-FFF2-40B4-BE49-F238E27FC236}">
                      <a16:creationId xmlns:a16="http://schemas.microsoft.com/office/drawing/2014/main" id="{A30B56BD-446A-40E1-9066-9E94FB502C01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원호 24">
                  <a:extLst>
                    <a:ext uri="{FF2B5EF4-FFF2-40B4-BE49-F238E27FC236}">
                      <a16:creationId xmlns:a16="http://schemas.microsoft.com/office/drawing/2014/main" id="{099924B6-EED5-44A8-A3F4-16EFF0E4B24B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EBADFA3-5357-455D-9E6A-47D6B8A5C8B8}"/>
                  </a:ext>
                </a:extLst>
              </p:cNvPr>
              <p:cNvGrpSpPr/>
              <p:nvPr/>
            </p:nvGrpSpPr>
            <p:grpSpPr>
              <a:xfrm rot="5400000">
                <a:off x="5253569" y="8313670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22" name="원호 21">
                  <a:extLst>
                    <a:ext uri="{FF2B5EF4-FFF2-40B4-BE49-F238E27FC236}">
                      <a16:creationId xmlns:a16="http://schemas.microsoft.com/office/drawing/2014/main" id="{3F115B9B-5901-4AD1-AC06-2A109BB44313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원호 22">
                  <a:extLst>
                    <a:ext uri="{FF2B5EF4-FFF2-40B4-BE49-F238E27FC236}">
                      <a16:creationId xmlns:a16="http://schemas.microsoft.com/office/drawing/2014/main" id="{22B768D5-5A6E-4084-BC7E-C2DB1704A5AD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DDF6A5C-4A11-419D-AD53-4F2D8B9EFC5C}"/>
                  </a:ext>
                </a:extLst>
              </p:cNvPr>
              <p:cNvGrpSpPr/>
              <p:nvPr/>
            </p:nvGrpSpPr>
            <p:grpSpPr>
              <a:xfrm rot="10800000">
                <a:off x="248634" y="8313670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20" name="원호 19">
                  <a:extLst>
                    <a:ext uri="{FF2B5EF4-FFF2-40B4-BE49-F238E27FC236}">
                      <a16:creationId xmlns:a16="http://schemas.microsoft.com/office/drawing/2014/main" id="{FCE83C6A-3B75-4426-AAF8-D4E2878BBAD1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94E0CF54-B723-4451-949B-BC945A946395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2216ECB2-C2FA-4053-AEAE-EFD0C1428903}"/>
                  </a:ext>
                </a:extLst>
              </p:cNvPr>
              <p:cNvGrpSpPr/>
              <p:nvPr/>
            </p:nvGrpSpPr>
            <p:grpSpPr>
              <a:xfrm rot="16200000">
                <a:off x="248634" y="231221"/>
                <a:ext cx="1402914" cy="1408110"/>
                <a:chOff x="4437556" y="748681"/>
                <a:chExt cx="1402914" cy="1408110"/>
              </a:xfrm>
            </p:grpSpPr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380C8270-3FCE-405D-8E32-E72BD8D2989D}"/>
                    </a:ext>
                  </a:extLst>
                </p:cNvPr>
                <p:cNvSpPr/>
                <p:nvPr/>
              </p:nvSpPr>
              <p:spPr>
                <a:xfrm rot="10800000">
                  <a:off x="4437556" y="748681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05539DCD-6D63-42E7-8081-E64BB7D58712}"/>
                    </a:ext>
                  </a:extLst>
                </p:cNvPr>
                <p:cNvSpPr/>
                <p:nvPr/>
              </p:nvSpPr>
              <p:spPr>
                <a:xfrm rot="10800000">
                  <a:off x="4905194" y="1221515"/>
                  <a:ext cx="935276" cy="935276"/>
                </a:xfrm>
                <a:prstGeom prst="arc">
                  <a:avLst/>
                </a:prstGeom>
                <a:ln w="1587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57EEEB1-28A4-4A08-926E-C8D97E5055E5}"/>
                  </a:ext>
                </a:extLst>
              </p:cNvPr>
              <p:cNvCxnSpPr>
                <a:cxnSpLocks/>
                <a:stCxn id="19" idx="0"/>
                <a:endCxn id="24" idx="2"/>
              </p:cNvCxnSpPr>
              <p:nvPr/>
            </p:nvCxnSpPr>
            <p:spPr>
              <a:xfrm flipV="1">
                <a:off x="1654146" y="668900"/>
                <a:ext cx="3599423" cy="32557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9F2253D-90AC-41D2-8F3F-F413A2FF0290}"/>
                  </a:ext>
                </a:extLst>
              </p:cNvPr>
              <p:cNvCxnSpPr>
                <a:cxnSpLocks/>
                <a:stCxn id="20" idx="2"/>
                <a:endCxn id="23" idx="0"/>
              </p:cNvCxnSpPr>
              <p:nvPr/>
            </p:nvCxnSpPr>
            <p:spPr>
              <a:xfrm flipV="1">
                <a:off x="1651548" y="9251544"/>
                <a:ext cx="3599423" cy="2598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154B21-0E79-4E7E-8CB7-8FFB79C02AEB}"/>
                  </a:ext>
                </a:extLst>
              </p:cNvPr>
              <p:cNvCxnSpPr>
                <a:cxnSpLocks/>
                <a:stCxn id="25" idx="0"/>
                <a:endCxn id="22" idx="2"/>
              </p:cNvCxnSpPr>
              <p:nvPr/>
            </p:nvCxnSpPr>
            <p:spPr>
              <a:xfrm>
                <a:off x="6188845" y="1609372"/>
                <a:ext cx="2598" cy="6706896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6EAC17D-35B1-4CB7-972C-49806BC0BAFE}"/>
                  </a:ext>
                </a:extLst>
              </p:cNvPr>
              <p:cNvCxnSpPr>
                <a:cxnSpLocks/>
                <a:stCxn id="18" idx="2"/>
                <a:endCxn id="21" idx="0"/>
              </p:cNvCxnSpPr>
              <p:nvPr/>
            </p:nvCxnSpPr>
            <p:spPr>
              <a:xfrm>
                <a:off x="713674" y="1636733"/>
                <a:ext cx="2598" cy="6676937"/>
              </a:xfrm>
              <a:prstGeom prst="line">
                <a:avLst/>
              </a:prstGeom>
              <a:ln w="158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Shape 219">
            <a:extLst>
              <a:ext uri="{FF2B5EF4-FFF2-40B4-BE49-F238E27FC236}">
                <a16:creationId xmlns:a16="http://schemas.microsoft.com/office/drawing/2014/main" id="{9131B63C-C2F9-4542-A630-5B2F967B29CD}"/>
              </a:ext>
            </a:extLst>
          </p:cNvPr>
          <p:cNvSpPr/>
          <p:nvPr userDrawn="1"/>
        </p:nvSpPr>
        <p:spPr>
          <a:xfrm>
            <a:off x="1744742" y="1761066"/>
            <a:ext cx="341303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48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상  장</a:t>
            </a:r>
          </a:p>
        </p:txBody>
      </p:sp>
      <p:sp>
        <p:nvSpPr>
          <p:cNvPr id="51" name="Shape 219">
            <a:extLst>
              <a:ext uri="{FF2B5EF4-FFF2-40B4-BE49-F238E27FC236}">
                <a16:creationId xmlns:a16="http://schemas.microsoft.com/office/drawing/2014/main" id="{7825A747-40CC-437D-B702-BB169DA8B466}"/>
              </a:ext>
            </a:extLst>
          </p:cNvPr>
          <p:cNvSpPr/>
          <p:nvPr userDrawn="1"/>
        </p:nvSpPr>
        <p:spPr>
          <a:xfrm>
            <a:off x="1903032" y="2754016"/>
            <a:ext cx="93527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부문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391439-34F9-4383-AA4C-AFDD87812C57}"/>
              </a:ext>
            </a:extLst>
          </p:cNvPr>
          <p:cNvSpPr txBox="1"/>
          <p:nvPr userDrawn="1"/>
        </p:nvSpPr>
        <p:spPr>
          <a:xfrm>
            <a:off x="920387" y="3745114"/>
            <a:ext cx="5017226" cy="34294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defPPr>
              <a:defRPr lang="en-US"/>
            </a:defPPr>
            <a:lvl1pPr algn="ctr">
              <a:defRPr sz="2000" b="1" spc="-75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ko-KR" sz="2800" dirty="0"/>
              <a:t>위 학생은 뛰어난 잔머리로</a:t>
            </a:r>
          </a:p>
          <a:p>
            <a:pPr>
              <a:lnSpc>
                <a:spcPct val="200000"/>
              </a:lnSpc>
            </a:pPr>
            <a:r>
              <a:rPr lang="ko-KR" altLang="ko-KR" sz="2800" dirty="0"/>
              <a:t>업무효율성을 극대화하여</a:t>
            </a:r>
          </a:p>
          <a:p>
            <a:pPr>
              <a:lnSpc>
                <a:spcPct val="200000"/>
              </a:lnSpc>
            </a:pPr>
            <a:r>
              <a:rPr lang="ko-KR" altLang="ko-KR" sz="2800" dirty="0"/>
              <a:t>위와 같이 입상하였기에</a:t>
            </a:r>
          </a:p>
          <a:p>
            <a:pPr>
              <a:lnSpc>
                <a:spcPct val="200000"/>
              </a:lnSpc>
            </a:pPr>
            <a:r>
              <a:rPr lang="ko-KR" altLang="ko-KR" sz="2800" dirty="0"/>
              <a:t>이 상장을 수여함</a:t>
            </a:r>
          </a:p>
        </p:txBody>
      </p:sp>
      <p:sp>
        <p:nvSpPr>
          <p:cNvPr id="53" name="Shape 219">
            <a:extLst>
              <a:ext uri="{FF2B5EF4-FFF2-40B4-BE49-F238E27FC236}">
                <a16:creationId xmlns:a16="http://schemas.microsoft.com/office/drawing/2014/main" id="{D9F8C996-845A-4536-A94B-8F0AC41EC348}"/>
              </a:ext>
            </a:extLst>
          </p:cNvPr>
          <p:cNvSpPr/>
          <p:nvPr userDrawn="1"/>
        </p:nvSpPr>
        <p:spPr>
          <a:xfrm>
            <a:off x="1744742" y="8144934"/>
            <a:ext cx="34130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ct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잔머리 대마왕</a:t>
            </a:r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930857A9-50B0-4338-A389-534B2D29D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659" y="1416887"/>
            <a:ext cx="984250" cy="38177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smtClean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3" name="텍스트 개체 틀 61">
            <a:extLst>
              <a:ext uri="{FF2B5EF4-FFF2-40B4-BE49-F238E27FC236}">
                <a16:creationId xmlns:a16="http://schemas.microsoft.com/office/drawing/2014/main" id="{F6804171-426B-46E8-9EA7-9ED99992E4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3845" y="2770944"/>
            <a:ext cx="1150546" cy="39344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dirty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</a:lstStyle>
          <a:p>
            <a:pPr marL="0" lvl="0" algn="ctr" defTabSz="457200" latinLnBrk="0"/>
            <a:r>
              <a:rPr lang="en-US" altLang="ko-KR" dirty="0"/>
              <a:t>Part</a:t>
            </a:r>
            <a:endParaRPr lang="ko-KR" altLang="en-US" dirty="0"/>
          </a:p>
        </p:txBody>
      </p:sp>
      <p:sp>
        <p:nvSpPr>
          <p:cNvPr id="64" name="텍스트 개체 틀 61">
            <a:extLst>
              <a:ext uri="{FF2B5EF4-FFF2-40B4-BE49-F238E27FC236}">
                <a16:creationId xmlns:a16="http://schemas.microsoft.com/office/drawing/2014/main" id="{FB761A92-FA6E-40BE-A2A4-F655371C85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3131" y="3187511"/>
            <a:ext cx="1857876" cy="38177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smtClean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en-US" altLang="ko-KR" dirty="0"/>
              <a:t>Grade</a:t>
            </a:r>
            <a:endParaRPr lang="ko-KR" altLang="en-US" dirty="0"/>
          </a:p>
        </p:txBody>
      </p:sp>
      <p:sp>
        <p:nvSpPr>
          <p:cNvPr id="65" name="텍스트 개체 틀 61">
            <a:extLst>
              <a:ext uri="{FF2B5EF4-FFF2-40B4-BE49-F238E27FC236}">
                <a16:creationId xmlns:a16="http://schemas.microsoft.com/office/drawing/2014/main" id="{07A8DCAC-B2BE-4AEE-B2F9-51C00D1F61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7314" y="2782614"/>
            <a:ext cx="2222039" cy="38177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smtClean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en-US" altLang="ko-KR" dirty="0"/>
              <a:t>Department</a:t>
            </a:r>
            <a:endParaRPr lang="ko-KR" altLang="en-US" dirty="0"/>
          </a:p>
        </p:txBody>
      </p:sp>
      <p:sp>
        <p:nvSpPr>
          <p:cNvPr id="66" name="텍스트 개체 틀 61">
            <a:extLst>
              <a:ext uri="{FF2B5EF4-FFF2-40B4-BE49-F238E27FC236}">
                <a16:creationId xmlns:a16="http://schemas.microsoft.com/office/drawing/2014/main" id="{26A8F7AF-E2A4-46DA-BE53-E6008C93C8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87313" y="3187511"/>
            <a:ext cx="2222040" cy="38177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smtClean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68" name="그림 개체 틀 67">
            <a:extLst>
              <a:ext uri="{FF2B5EF4-FFF2-40B4-BE49-F238E27FC236}">
                <a16:creationId xmlns:a16="http://schemas.microsoft.com/office/drawing/2014/main" id="{5A5B57FF-4954-4C65-942E-9079CA5D438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02219" y="2743200"/>
            <a:ext cx="831850" cy="8318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ko-KR" altLang="en-US" dirty="0"/>
              <a:t>심볼</a:t>
            </a:r>
          </a:p>
        </p:txBody>
      </p:sp>
      <p:sp>
        <p:nvSpPr>
          <p:cNvPr id="69" name="텍스트 개체 틀 61">
            <a:extLst>
              <a:ext uri="{FF2B5EF4-FFF2-40B4-BE49-F238E27FC236}">
                <a16:creationId xmlns:a16="http://schemas.microsoft.com/office/drawing/2014/main" id="{0996C60A-B35F-45EE-8CC5-C3B6CFC6F2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09711" y="7620256"/>
            <a:ext cx="2685696" cy="381771"/>
          </a:xfr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marL="0" indent="0">
              <a:buNone/>
              <a:defRPr lang="ko-KR" altLang="en-US" sz="2000" b="1" spc="-75" smtClean="0">
                <a:latin typeface="SpoqaHanSans-Bold" panose="020B0500000000000000" pitchFamily="34" charset="-128"/>
                <a:ea typeface="SpoqaHanSans-Bold" panose="020B0500000000000000" pitchFamily="34" charset="-128"/>
                <a:cs typeface="SpoqaHanSans-Bold"/>
              </a:defRPr>
            </a:lvl1pPr>
            <a:lvl2pPr>
              <a:defRPr lang="ko-KR" altLang="en-US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457200" latinLnBrk="0"/>
            <a:r>
              <a:rPr lang="en-US" altLang="ko-KR" dirty="0"/>
              <a:t>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8882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7BEA-50AB-490E-992F-DF773B8BA3E0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9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568F0-7857-4D5E-9638-ED3E8811E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상장 </a:t>
            </a:r>
            <a:r>
              <a:rPr lang="ko-KR" altLang="en-US" dirty="0" err="1"/>
              <a:t>포멧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412B7-6D8F-494E-AA82-B17870CEA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7030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1234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잔머리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대상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아스가르드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로키</a:t>
            </a:r>
          </a:p>
        </p:txBody>
      </p:sp>
      <p:pic>
        <p:nvPicPr>
          <p:cNvPr id="7" name="Picture Placeholder 6" descr="아스가르드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2022/01/01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1235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잔머리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최우수상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어벤저스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아이언맨</a:t>
            </a:r>
          </a:p>
        </p:txBody>
      </p:sp>
      <p:pic>
        <p:nvPicPr>
          <p:cNvPr id="7" name="Picture Placeholder 6" descr="어벤저스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2022/01/01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1236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잔머리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우수상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마왕성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잔마왕</a:t>
            </a:r>
          </a:p>
        </p:txBody>
      </p:sp>
      <p:pic>
        <p:nvPicPr>
          <p:cNvPr id="7" name="Picture Placeholder 6" descr="마왕성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2022/01/01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1237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잔머리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장려상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반지의제왕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간달프</a:t>
            </a:r>
          </a:p>
        </p:txBody>
      </p:sp>
      <p:pic>
        <p:nvPicPr>
          <p:cNvPr id="7" name="Picture Placeholder 6" descr="반지의제왕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2022/01/01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2</Words>
  <Application>Microsoft Office PowerPoint</Application>
  <PresentationFormat>A4 용지(210x297mm)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SpoqaHanSans-Bold</vt:lpstr>
      <vt:lpstr>Arial</vt:lpstr>
      <vt:lpstr>Calibri</vt:lpstr>
      <vt:lpstr>Calibri Light</vt:lpstr>
      <vt:lpstr>Office 테마</vt:lpstr>
      <vt:lpstr>상장 포멧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잔 마왕</dc:creator>
  <cp:lastModifiedBy>잔 마왕</cp:lastModifiedBy>
  <cp:revision>18</cp:revision>
  <dcterms:created xsi:type="dcterms:W3CDTF">2021-12-24T14:12:14Z</dcterms:created>
  <dcterms:modified xsi:type="dcterms:W3CDTF">2021-12-31T10:17:29Z</dcterms:modified>
</cp:coreProperties>
</file>