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7BEA-50AB-490E-992F-DF773B8BA3E0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3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37BBB9CD-42EE-4709-AEEA-7116453AF5F0}"/>
              </a:ext>
            </a:extLst>
          </p:cNvPr>
          <p:cNvSpPr/>
          <p:nvPr userDrawn="1"/>
        </p:nvSpPr>
        <p:spPr>
          <a:xfrm>
            <a:off x="1028158" y="1404187"/>
            <a:ext cx="179525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제            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748D44-F477-43B5-9C3B-5FFD65A44860}"/>
              </a:ext>
            </a:extLst>
          </p:cNvPr>
          <p:cNvGrpSpPr/>
          <p:nvPr userDrawn="1"/>
        </p:nvGrpSpPr>
        <p:grpSpPr>
          <a:xfrm>
            <a:off x="0" y="-5196"/>
            <a:ext cx="6890304" cy="9914863"/>
            <a:chOff x="0" y="-5196"/>
            <a:chExt cx="6890304" cy="991486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5746F61-F33E-4D3D-81E3-F61437FD125B}"/>
                </a:ext>
              </a:extLst>
            </p:cNvPr>
            <p:cNvGrpSpPr/>
            <p:nvPr/>
          </p:nvGrpSpPr>
          <p:grpSpPr>
            <a:xfrm>
              <a:off x="0" y="-5196"/>
              <a:ext cx="6890304" cy="9914863"/>
              <a:chOff x="0" y="-5196"/>
              <a:chExt cx="6890304" cy="991486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D1368A82-7EB3-480E-85DD-33524E55608E}"/>
                  </a:ext>
                </a:extLst>
              </p:cNvPr>
              <p:cNvGrpSpPr/>
              <p:nvPr/>
            </p:nvGrpSpPr>
            <p:grpSpPr>
              <a:xfrm>
                <a:off x="0" y="0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7682043C-61EF-4B46-AF17-FE9E725B6DC4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원호 46">
                  <a:extLst>
                    <a:ext uri="{FF2B5EF4-FFF2-40B4-BE49-F238E27FC236}">
                      <a16:creationId xmlns:a16="http://schemas.microsoft.com/office/drawing/2014/main" id="{FF6E28E1-E9CF-4E6E-9B41-2FBD0DB62311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원호 47">
                  <a:extLst>
                    <a:ext uri="{FF2B5EF4-FFF2-40B4-BE49-F238E27FC236}">
                      <a16:creationId xmlns:a16="http://schemas.microsoft.com/office/drawing/2014/main" id="{4D835E1D-BBD9-46D8-9982-4A399DBE56D7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>
                  <a:extLst>
                    <a:ext uri="{FF2B5EF4-FFF2-40B4-BE49-F238E27FC236}">
                      <a16:creationId xmlns:a16="http://schemas.microsoft.com/office/drawing/2014/main" id="{4596083F-B352-49C8-BFB6-925627B1A7B2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FD3AE68-F213-4033-8250-0F3C7E4C8517}"/>
                  </a:ext>
                </a:extLst>
              </p:cNvPr>
              <p:cNvGrpSpPr/>
              <p:nvPr/>
            </p:nvGrpSpPr>
            <p:grpSpPr>
              <a:xfrm rot="16200000">
                <a:off x="0" y="8503086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23D91169-F5C3-48D3-9FF3-1188016882EE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580E125B-4057-4DF9-B45C-314F8397A93A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11C5C9C1-8F56-40BB-9A24-1F221E3673BC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2049C18-D59F-4711-9E3E-FE09D4221F9E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180EF44-EF4C-431C-A4ED-B96E25541533}"/>
                  </a:ext>
                </a:extLst>
              </p:cNvPr>
              <p:cNvGrpSpPr/>
              <p:nvPr/>
            </p:nvGrpSpPr>
            <p:grpSpPr>
              <a:xfrm rot="10800000">
                <a:off x="5482195" y="8506753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A98D4FA2-8B0C-41DC-94A6-CD889AF4487F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C8F0E310-8848-4609-965F-E8E588982837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5BAD6EB4-56DE-4398-B6F2-C8B7CFAC0EF3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원호 40">
                  <a:extLst>
                    <a:ext uri="{FF2B5EF4-FFF2-40B4-BE49-F238E27FC236}">
                      <a16:creationId xmlns:a16="http://schemas.microsoft.com/office/drawing/2014/main" id="{235CA682-E1A3-4451-8D0E-621C472DDF63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437D369-DF38-4523-A454-7D978451FB0E}"/>
                  </a:ext>
                </a:extLst>
              </p:cNvPr>
              <p:cNvGrpSpPr/>
              <p:nvPr/>
            </p:nvGrpSpPr>
            <p:grpSpPr>
              <a:xfrm rot="5400000">
                <a:off x="5482195" y="-2598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34" name="원호 33">
                  <a:extLst>
                    <a:ext uri="{FF2B5EF4-FFF2-40B4-BE49-F238E27FC236}">
                      <a16:creationId xmlns:a16="http://schemas.microsoft.com/office/drawing/2014/main" id="{3E521AA9-CF01-46A7-958E-DF47DA9AE552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6ADDCE89-46D3-4066-ADE2-E9F5FFEF21B2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원호 35">
                  <a:extLst>
                    <a:ext uri="{FF2B5EF4-FFF2-40B4-BE49-F238E27FC236}">
                      <a16:creationId xmlns:a16="http://schemas.microsoft.com/office/drawing/2014/main" id="{635D7E22-08F6-456B-AF70-B4CC0A03BA20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원호 36">
                  <a:extLst>
                    <a:ext uri="{FF2B5EF4-FFF2-40B4-BE49-F238E27FC236}">
                      <a16:creationId xmlns:a16="http://schemas.microsoft.com/office/drawing/2014/main" id="{273999BA-C77F-4E08-BCFC-DA0C6D6EF7A1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E192B68-A297-43B6-860D-447B1573BE61}"/>
                  </a:ext>
                </a:extLst>
              </p:cNvPr>
              <p:cNvCxnSpPr>
                <a:cxnSpLocks/>
                <a:stCxn id="49" idx="0"/>
                <a:endCxn id="36" idx="2"/>
              </p:cNvCxnSpPr>
              <p:nvPr/>
            </p:nvCxnSpPr>
            <p:spPr>
              <a:xfrm flipV="1">
                <a:off x="1408109" y="462442"/>
                <a:ext cx="4076684" cy="5196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1D763D4-406A-4827-B252-E172446B0621}"/>
                  </a:ext>
                </a:extLst>
              </p:cNvPr>
              <p:cNvCxnSpPr>
                <a:cxnSpLocks/>
                <a:stCxn id="44" idx="2"/>
                <a:endCxn id="41" idx="0"/>
              </p:cNvCxnSpPr>
              <p:nvPr/>
            </p:nvCxnSpPr>
            <p:spPr>
              <a:xfrm>
                <a:off x="1405512" y="9440960"/>
                <a:ext cx="4076683" cy="1069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C0852AA-CF9B-4FDE-89FC-310F94FAC527}"/>
                  </a:ext>
                </a:extLst>
              </p:cNvPr>
              <p:cNvCxnSpPr>
                <a:cxnSpLocks/>
                <a:stCxn id="48" idx="2"/>
                <a:endCxn id="45" idx="0"/>
              </p:cNvCxnSpPr>
              <p:nvPr/>
            </p:nvCxnSpPr>
            <p:spPr>
              <a:xfrm>
                <a:off x="467638" y="1402914"/>
                <a:ext cx="2598" cy="7097575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D7E58C7-08D6-4D0A-B68A-078C1808F74D}"/>
                  </a:ext>
                </a:extLst>
              </p:cNvPr>
              <p:cNvCxnSpPr>
                <a:cxnSpLocks/>
                <a:stCxn id="37" idx="0"/>
                <a:endCxn id="40" idx="2"/>
              </p:cNvCxnSpPr>
              <p:nvPr/>
            </p:nvCxnSpPr>
            <p:spPr>
              <a:xfrm>
                <a:off x="6420069" y="1402914"/>
                <a:ext cx="2597" cy="7103839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FDBCA1F-3896-4F40-901C-86CFD46ECCEC}"/>
                </a:ext>
              </a:extLst>
            </p:cNvPr>
            <p:cNvGrpSpPr/>
            <p:nvPr/>
          </p:nvGrpSpPr>
          <p:grpSpPr>
            <a:xfrm>
              <a:off x="246036" y="201262"/>
              <a:ext cx="6413045" cy="9520518"/>
              <a:chOff x="246036" y="201262"/>
              <a:chExt cx="6413045" cy="952051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15D2DDB-E5D8-4686-AFFB-D702D8D39C3D}"/>
                  </a:ext>
                </a:extLst>
              </p:cNvPr>
              <p:cNvGrpSpPr/>
              <p:nvPr/>
            </p:nvGrpSpPr>
            <p:grpSpPr>
              <a:xfrm>
                <a:off x="5253569" y="201262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24" name="원호 23">
                  <a:extLst>
                    <a:ext uri="{FF2B5EF4-FFF2-40B4-BE49-F238E27FC236}">
                      <a16:creationId xmlns:a16="http://schemas.microsoft.com/office/drawing/2014/main" id="{A30B56BD-446A-40E1-9066-9E94FB502C01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원호 24">
                  <a:extLst>
                    <a:ext uri="{FF2B5EF4-FFF2-40B4-BE49-F238E27FC236}">
                      <a16:creationId xmlns:a16="http://schemas.microsoft.com/office/drawing/2014/main" id="{099924B6-EED5-44A8-A3F4-16EFF0E4B24B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EBADFA3-5357-455D-9E6A-47D6B8A5C8B8}"/>
                  </a:ext>
                </a:extLst>
              </p:cNvPr>
              <p:cNvGrpSpPr/>
              <p:nvPr/>
            </p:nvGrpSpPr>
            <p:grpSpPr>
              <a:xfrm rot="5400000">
                <a:off x="5253569" y="8313670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22" name="원호 21">
                  <a:extLst>
                    <a:ext uri="{FF2B5EF4-FFF2-40B4-BE49-F238E27FC236}">
                      <a16:creationId xmlns:a16="http://schemas.microsoft.com/office/drawing/2014/main" id="{3F115B9B-5901-4AD1-AC06-2A109BB44313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원호 22">
                  <a:extLst>
                    <a:ext uri="{FF2B5EF4-FFF2-40B4-BE49-F238E27FC236}">
                      <a16:creationId xmlns:a16="http://schemas.microsoft.com/office/drawing/2014/main" id="{22B768D5-5A6E-4084-BC7E-C2DB1704A5AD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DDF6A5C-4A11-419D-AD53-4F2D8B9EFC5C}"/>
                  </a:ext>
                </a:extLst>
              </p:cNvPr>
              <p:cNvGrpSpPr/>
              <p:nvPr/>
            </p:nvGrpSpPr>
            <p:grpSpPr>
              <a:xfrm rot="10800000">
                <a:off x="248634" y="8313670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20" name="원호 19">
                  <a:extLst>
                    <a:ext uri="{FF2B5EF4-FFF2-40B4-BE49-F238E27FC236}">
                      <a16:creationId xmlns:a16="http://schemas.microsoft.com/office/drawing/2014/main" id="{FCE83C6A-3B75-4426-AAF8-D4E2878BBAD1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94E0CF54-B723-4451-949B-BC945A946395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2216ECB2-C2FA-4053-AEAE-EFD0C1428903}"/>
                  </a:ext>
                </a:extLst>
              </p:cNvPr>
              <p:cNvGrpSpPr/>
              <p:nvPr/>
            </p:nvGrpSpPr>
            <p:grpSpPr>
              <a:xfrm rot="16200000">
                <a:off x="248634" y="231221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380C8270-3FCE-405D-8E32-E72BD8D2989D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05539DCD-6D63-42E7-8081-E64BB7D58712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57EEEB1-28A4-4A08-926E-C8D97E5055E5}"/>
                  </a:ext>
                </a:extLst>
              </p:cNvPr>
              <p:cNvCxnSpPr>
                <a:cxnSpLocks/>
                <a:stCxn id="19" idx="0"/>
                <a:endCxn id="24" idx="2"/>
              </p:cNvCxnSpPr>
              <p:nvPr/>
            </p:nvCxnSpPr>
            <p:spPr>
              <a:xfrm flipV="1">
                <a:off x="1654146" y="668900"/>
                <a:ext cx="3599423" cy="32557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9F2253D-90AC-41D2-8F3F-F413A2FF0290}"/>
                  </a:ext>
                </a:extLst>
              </p:cNvPr>
              <p:cNvCxnSpPr>
                <a:cxnSpLocks/>
                <a:stCxn id="20" idx="2"/>
                <a:endCxn id="23" idx="0"/>
              </p:cNvCxnSpPr>
              <p:nvPr/>
            </p:nvCxnSpPr>
            <p:spPr>
              <a:xfrm flipV="1">
                <a:off x="1651548" y="9251544"/>
                <a:ext cx="3599423" cy="2598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154B21-0E79-4E7E-8CB7-8FFB79C02AEB}"/>
                  </a:ext>
                </a:extLst>
              </p:cNvPr>
              <p:cNvCxnSpPr>
                <a:cxnSpLocks/>
                <a:stCxn id="25" idx="0"/>
                <a:endCxn id="22" idx="2"/>
              </p:cNvCxnSpPr>
              <p:nvPr/>
            </p:nvCxnSpPr>
            <p:spPr>
              <a:xfrm>
                <a:off x="6188845" y="1609372"/>
                <a:ext cx="2598" cy="6706896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6EAC17D-35B1-4CB7-972C-49806BC0BAFE}"/>
                  </a:ext>
                </a:extLst>
              </p:cNvPr>
              <p:cNvCxnSpPr>
                <a:cxnSpLocks/>
                <a:stCxn id="18" idx="2"/>
                <a:endCxn id="21" idx="0"/>
              </p:cNvCxnSpPr>
              <p:nvPr/>
            </p:nvCxnSpPr>
            <p:spPr>
              <a:xfrm>
                <a:off x="713674" y="1636733"/>
                <a:ext cx="2598" cy="6676937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Shape 219">
            <a:extLst>
              <a:ext uri="{FF2B5EF4-FFF2-40B4-BE49-F238E27FC236}">
                <a16:creationId xmlns:a16="http://schemas.microsoft.com/office/drawing/2014/main" id="{9131B63C-C2F9-4542-A630-5B2F967B29CD}"/>
              </a:ext>
            </a:extLst>
          </p:cNvPr>
          <p:cNvSpPr/>
          <p:nvPr userDrawn="1"/>
        </p:nvSpPr>
        <p:spPr>
          <a:xfrm>
            <a:off x="1744742" y="1761066"/>
            <a:ext cx="341303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4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상  장</a:t>
            </a:r>
          </a:p>
        </p:txBody>
      </p:sp>
      <p:sp>
        <p:nvSpPr>
          <p:cNvPr id="51" name="Shape 219">
            <a:extLst>
              <a:ext uri="{FF2B5EF4-FFF2-40B4-BE49-F238E27FC236}">
                <a16:creationId xmlns:a16="http://schemas.microsoft.com/office/drawing/2014/main" id="{7825A747-40CC-437D-B702-BB169DA8B466}"/>
              </a:ext>
            </a:extLst>
          </p:cNvPr>
          <p:cNvSpPr/>
          <p:nvPr userDrawn="1"/>
        </p:nvSpPr>
        <p:spPr>
          <a:xfrm>
            <a:off x="1903032" y="2754016"/>
            <a:ext cx="93527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부문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391439-34F9-4383-AA4C-AFDD87812C57}"/>
              </a:ext>
            </a:extLst>
          </p:cNvPr>
          <p:cNvSpPr txBox="1"/>
          <p:nvPr userDrawn="1"/>
        </p:nvSpPr>
        <p:spPr>
          <a:xfrm>
            <a:off x="920387" y="3745114"/>
            <a:ext cx="5017226" cy="34294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defPPr>
              <a:defRPr lang="en-US"/>
            </a:defPPr>
            <a:lvl1pPr algn="ctr">
              <a:defRPr sz="2000" b="1" spc="-75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ko-KR" sz="2800" dirty="0"/>
              <a:t>위 학생은 뛰어난 잔머리로</a:t>
            </a:r>
          </a:p>
          <a:p>
            <a:pPr>
              <a:lnSpc>
                <a:spcPct val="200000"/>
              </a:lnSpc>
            </a:pPr>
            <a:r>
              <a:rPr lang="ko-KR" altLang="ko-KR" sz="2800" dirty="0"/>
              <a:t>업무효율성을 극대화하여</a:t>
            </a:r>
          </a:p>
          <a:p>
            <a:pPr>
              <a:lnSpc>
                <a:spcPct val="200000"/>
              </a:lnSpc>
            </a:pPr>
            <a:r>
              <a:rPr lang="ko-KR" altLang="ko-KR" sz="2800" dirty="0"/>
              <a:t>위와 같이 입상하였기에</a:t>
            </a:r>
          </a:p>
          <a:p>
            <a:pPr>
              <a:lnSpc>
                <a:spcPct val="200000"/>
              </a:lnSpc>
            </a:pPr>
            <a:r>
              <a:rPr lang="ko-KR" altLang="ko-KR" sz="2800" dirty="0"/>
              <a:t>이 상장을 수여함</a:t>
            </a:r>
          </a:p>
        </p:txBody>
      </p:sp>
      <p:sp>
        <p:nvSpPr>
          <p:cNvPr id="53" name="Shape 219">
            <a:extLst>
              <a:ext uri="{FF2B5EF4-FFF2-40B4-BE49-F238E27FC236}">
                <a16:creationId xmlns:a16="http://schemas.microsoft.com/office/drawing/2014/main" id="{D9F8C996-845A-4536-A94B-8F0AC41EC348}"/>
              </a:ext>
            </a:extLst>
          </p:cNvPr>
          <p:cNvSpPr/>
          <p:nvPr userDrawn="1"/>
        </p:nvSpPr>
        <p:spPr>
          <a:xfrm>
            <a:off x="1744742" y="8144934"/>
            <a:ext cx="34130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b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잔머리 대마왕</a:t>
            </a:r>
            <a:endParaRPr lang="ko-KR" altLang="en-US" sz="32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930857A9-50B0-4338-A389-534B2D29D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659" y="1416887"/>
            <a:ext cx="984250" cy="38177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smtClean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3" name="텍스트 개체 틀 61">
            <a:extLst>
              <a:ext uri="{FF2B5EF4-FFF2-40B4-BE49-F238E27FC236}">
                <a16:creationId xmlns:a16="http://schemas.microsoft.com/office/drawing/2014/main" id="{F6804171-426B-46E8-9EA7-9ED99992E4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3845" y="2770944"/>
            <a:ext cx="1150546" cy="39344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dirty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</a:lstStyle>
          <a:p>
            <a:pPr marL="0" lvl="0" algn="ctr" defTabSz="457200" latinLnBrk="0"/>
            <a:r>
              <a:rPr lang="en-US" altLang="ko-KR" dirty="0"/>
              <a:t>Part</a:t>
            </a:r>
            <a:endParaRPr lang="ko-KR" altLang="en-US" dirty="0"/>
          </a:p>
        </p:txBody>
      </p:sp>
      <p:sp>
        <p:nvSpPr>
          <p:cNvPr id="64" name="텍스트 개체 틀 61">
            <a:extLst>
              <a:ext uri="{FF2B5EF4-FFF2-40B4-BE49-F238E27FC236}">
                <a16:creationId xmlns:a16="http://schemas.microsoft.com/office/drawing/2014/main" id="{FB761A92-FA6E-40BE-A2A4-F655371C85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3131" y="3187511"/>
            <a:ext cx="1857876" cy="38177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smtClean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en-US" altLang="ko-KR" dirty="0"/>
              <a:t>Grade</a:t>
            </a:r>
            <a:endParaRPr lang="ko-KR" altLang="en-US" dirty="0"/>
          </a:p>
        </p:txBody>
      </p:sp>
      <p:sp>
        <p:nvSpPr>
          <p:cNvPr id="65" name="텍스트 개체 틀 61">
            <a:extLst>
              <a:ext uri="{FF2B5EF4-FFF2-40B4-BE49-F238E27FC236}">
                <a16:creationId xmlns:a16="http://schemas.microsoft.com/office/drawing/2014/main" id="{07A8DCAC-B2BE-4AEE-B2F9-51C00D1F61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7314" y="2782614"/>
            <a:ext cx="2222039" cy="38177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smtClean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en-US" altLang="ko-KR" dirty="0"/>
              <a:t>Department</a:t>
            </a:r>
            <a:endParaRPr lang="ko-KR" altLang="en-US" dirty="0"/>
          </a:p>
        </p:txBody>
      </p:sp>
      <p:sp>
        <p:nvSpPr>
          <p:cNvPr id="66" name="텍스트 개체 틀 61">
            <a:extLst>
              <a:ext uri="{FF2B5EF4-FFF2-40B4-BE49-F238E27FC236}">
                <a16:creationId xmlns:a16="http://schemas.microsoft.com/office/drawing/2014/main" id="{26A8F7AF-E2A4-46DA-BE53-E6008C93C8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87313" y="3187511"/>
            <a:ext cx="2222040" cy="38177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smtClean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68" name="그림 개체 틀 67">
            <a:extLst>
              <a:ext uri="{FF2B5EF4-FFF2-40B4-BE49-F238E27FC236}">
                <a16:creationId xmlns:a16="http://schemas.microsoft.com/office/drawing/2014/main" id="{5A5B57FF-4954-4C65-942E-9079CA5D438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02219" y="2743200"/>
            <a:ext cx="831850" cy="8318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ko-KR" altLang="en-US" dirty="0"/>
              <a:t>심볼</a:t>
            </a:r>
          </a:p>
        </p:txBody>
      </p:sp>
      <p:sp>
        <p:nvSpPr>
          <p:cNvPr id="69" name="텍스트 개체 틀 61">
            <a:extLst>
              <a:ext uri="{FF2B5EF4-FFF2-40B4-BE49-F238E27FC236}">
                <a16:creationId xmlns:a16="http://schemas.microsoft.com/office/drawing/2014/main" id="{0996C60A-B35F-45EE-8CC5-C3B6CFC6F2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09711" y="7620256"/>
            <a:ext cx="2685696" cy="38177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smtClean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en-US" altLang="ko-KR" dirty="0"/>
              <a:t>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88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7BEA-50AB-490E-992F-DF773B8BA3E0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9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219">
            <a:extLst>
              <a:ext uri="{FF2B5EF4-FFF2-40B4-BE49-F238E27FC236}">
                <a16:creationId xmlns:a16="http://schemas.microsoft.com/office/drawing/2014/main" id="{2333EB91-5CF0-4CEA-817A-A545A53F3837}"/>
              </a:ext>
            </a:extLst>
          </p:cNvPr>
          <p:cNvSpPr/>
          <p:nvPr/>
        </p:nvSpPr>
        <p:spPr>
          <a:xfrm>
            <a:off x="1028158" y="1404187"/>
            <a:ext cx="179525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제            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52CB3-7379-4F5E-A96B-35C9FC0DC87B}"/>
              </a:ext>
            </a:extLst>
          </p:cNvPr>
          <p:cNvGrpSpPr/>
          <p:nvPr/>
        </p:nvGrpSpPr>
        <p:grpSpPr>
          <a:xfrm>
            <a:off x="0" y="-5196"/>
            <a:ext cx="6890304" cy="9914863"/>
            <a:chOff x="0" y="-5196"/>
            <a:chExt cx="6890304" cy="991486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1D1557F-9D23-45C8-A378-5EB07A248599}"/>
                </a:ext>
              </a:extLst>
            </p:cNvPr>
            <p:cNvGrpSpPr/>
            <p:nvPr/>
          </p:nvGrpSpPr>
          <p:grpSpPr>
            <a:xfrm>
              <a:off x="0" y="-5196"/>
              <a:ext cx="6890304" cy="9914863"/>
              <a:chOff x="0" y="-5196"/>
              <a:chExt cx="6890304" cy="991486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C70C7C1-0BF5-4898-B310-8B3B05C8009D}"/>
                  </a:ext>
                </a:extLst>
              </p:cNvPr>
              <p:cNvGrpSpPr/>
              <p:nvPr/>
            </p:nvGrpSpPr>
            <p:grpSpPr>
              <a:xfrm>
                <a:off x="0" y="0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49" name="원호 48">
                  <a:extLst>
                    <a:ext uri="{FF2B5EF4-FFF2-40B4-BE49-F238E27FC236}">
                      <a16:creationId xmlns:a16="http://schemas.microsoft.com/office/drawing/2014/main" id="{0C115650-EBCF-4A65-98D0-78ED4410E7C4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>
                  <a:extLst>
                    <a:ext uri="{FF2B5EF4-FFF2-40B4-BE49-F238E27FC236}">
                      <a16:creationId xmlns:a16="http://schemas.microsoft.com/office/drawing/2014/main" id="{8CA1114C-AE26-49BA-A9D9-A109EA14EDD9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원호 50">
                  <a:extLst>
                    <a:ext uri="{FF2B5EF4-FFF2-40B4-BE49-F238E27FC236}">
                      <a16:creationId xmlns:a16="http://schemas.microsoft.com/office/drawing/2014/main" id="{59D82EDD-91E8-483A-912C-CD21BF61FE41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원호 51">
                  <a:extLst>
                    <a:ext uri="{FF2B5EF4-FFF2-40B4-BE49-F238E27FC236}">
                      <a16:creationId xmlns:a16="http://schemas.microsoft.com/office/drawing/2014/main" id="{E03218A4-82D3-4B9F-8369-F735A8914A92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9AD84B4-CBCA-485F-BE24-A899605E07F8}"/>
                  </a:ext>
                </a:extLst>
              </p:cNvPr>
              <p:cNvGrpSpPr/>
              <p:nvPr/>
            </p:nvGrpSpPr>
            <p:grpSpPr>
              <a:xfrm rot="16200000">
                <a:off x="0" y="8503086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7A2DA593-D4EA-4B81-88CE-B457B10DE4A7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2659BB54-B81D-45A5-B5F3-BAEA04764024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원호 46">
                  <a:extLst>
                    <a:ext uri="{FF2B5EF4-FFF2-40B4-BE49-F238E27FC236}">
                      <a16:creationId xmlns:a16="http://schemas.microsoft.com/office/drawing/2014/main" id="{183C3282-A8DB-4460-8BAC-3C06DC8AFF5A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원호 47">
                  <a:extLst>
                    <a:ext uri="{FF2B5EF4-FFF2-40B4-BE49-F238E27FC236}">
                      <a16:creationId xmlns:a16="http://schemas.microsoft.com/office/drawing/2014/main" id="{B1C4D549-EC2C-42A6-9C5F-7CB82A9A40B6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5CEDB96-23D3-472A-B07E-532E7D354A63}"/>
                  </a:ext>
                </a:extLst>
              </p:cNvPr>
              <p:cNvGrpSpPr/>
              <p:nvPr/>
            </p:nvGrpSpPr>
            <p:grpSpPr>
              <a:xfrm rot="10800000">
                <a:off x="5482195" y="8506753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41" name="원호 40">
                  <a:extLst>
                    <a:ext uri="{FF2B5EF4-FFF2-40B4-BE49-F238E27FC236}">
                      <a16:creationId xmlns:a16="http://schemas.microsoft.com/office/drawing/2014/main" id="{A5DFBE45-9CB0-4481-8930-7417ACD77F7C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2DDD56D9-0ED6-4563-93C5-06A1394AFAD3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CC800CB2-5EE6-4751-A4B0-F779B874EDD5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2DE5E876-1092-44E0-B22E-5C370795B451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E931816-49AE-453D-A218-ABF64DD2E1C2}"/>
                  </a:ext>
                </a:extLst>
              </p:cNvPr>
              <p:cNvGrpSpPr/>
              <p:nvPr/>
            </p:nvGrpSpPr>
            <p:grpSpPr>
              <a:xfrm rot="5400000">
                <a:off x="5482195" y="-2598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37" name="원호 36">
                  <a:extLst>
                    <a:ext uri="{FF2B5EF4-FFF2-40B4-BE49-F238E27FC236}">
                      <a16:creationId xmlns:a16="http://schemas.microsoft.com/office/drawing/2014/main" id="{F3ECB09E-C639-4E01-9D99-2A342A37F698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A3EF7E65-93DD-4CD4-B073-C995E24DFE97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0B4A2BD1-044E-4465-BC8A-ADB8551B34B4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48971ED4-3A22-48F6-8355-BE6A00348379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9A6D14E-C147-4C0B-87B4-C723581B796C}"/>
                  </a:ext>
                </a:extLst>
              </p:cNvPr>
              <p:cNvCxnSpPr>
                <a:cxnSpLocks/>
                <a:stCxn id="52" idx="0"/>
                <a:endCxn id="39" idx="2"/>
              </p:cNvCxnSpPr>
              <p:nvPr/>
            </p:nvCxnSpPr>
            <p:spPr>
              <a:xfrm flipV="1">
                <a:off x="1408109" y="462442"/>
                <a:ext cx="4076684" cy="5196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B4DBE41-F08B-49BF-B47C-151AD1218AEB}"/>
                  </a:ext>
                </a:extLst>
              </p:cNvPr>
              <p:cNvCxnSpPr>
                <a:cxnSpLocks/>
                <a:stCxn id="47" idx="2"/>
                <a:endCxn id="44" idx="0"/>
              </p:cNvCxnSpPr>
              <p:nvPr/>
            </p:nvCxnSpPr>
            <p:spPr>
              <a:xfrm>
                <a:off x="1405512" y="9440960"/>
                <a:ext cx="4076683" cy="1069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6B48FAB8-D064-4AB6-99F0-4FE8B4F115E5}"/>
                  </a:ext>
                </a:extLst>
              </p:cNvPr>
              <p:cNvCxnSpPr>
                <a:cxnSpLocks/>
                <a:stCxn id="51" idx="2"/>
                <a:endCxn id="48" idx="0"/>
              </p:cNvCxnSpPr>
              <p:nvPr/>
            </p:nvCxnSpPr>
            <p:spPr>
              <a:xfrm>
                <a:off x="467638" y="1402914"/>
                <a:ext cx="2598" cy="7097575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683BFE5-5E27-4B4B-9D60-E4A7E62F9E9E}"/>
                  </a:ext>
                </a:extLst>
              </p:cNvPr>
              <p:cNvCxnSpPr>
                <a:cxnSpLocks/>
                <a:stCxn id="40" idx="0"/>
                <a:endCxn id="43" idx="2"/>
              </p:cNvCxnSpPr>
              <p:nvPr/>
            </p:nvCxnSpPr>
            <p:spPr>
              <a:xfrm>
                <a:off x="6420069" y="1402914"/>
                <a:ext cx="2597" cy="7103839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D73F95-4BC9-480A-9ECF-CAB00F0E05C6}"/>
                </a:ext>
              </a:extLst>
            </p:cNvPr>
            <p:cNvGrpSpPr/>
            <p:nvPr/>
          </p:nvGrpSpPr>
          <p:grpSpPr>
            <a:xfrm>
              <a:off x="246036" y="201262"/>
              <a:ext cx="6413045" cy="9520518"/>
              <a:chOff x="246036" y="201262"/>
              <a:chExt cx="6413045" cy="9520518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1BCD9D0-4C0D-406A-A6A3-E358770412D1}"/>
                  </a:ext>
                </a:extLst>
              </p:cNvPr>
              <p:cNvGrpSpPr/>
              <p:nvPr/>
            </p:nvGrpSpPr>
            <p:grpSpPr>
              <a:xfrm>
                <a:off x="5253569" y="201262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D4C2FBAF-1CA1-4F1C-8494-FFCD37FFAA89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원호 27">
                  <a:extLst>
                    <a:ext uri="{FF2B5EF4-FFF2-40B4-BE49-F238E27FC236}">
                      <a16:creationId xmlns:a16="http://schemas.microsoft.com/office/drawing/2014/main" id="{41266E0C-F056-419F-A30B-129FE8BE814A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E7AE70C-72FA-4C28-BBD7-030DA43AE4E1}"/>
                  </a:ext>
                </a:extLst>
              </p:cNvPr>
              <p:cNvGrpSpPr/>
              <p:nvPr/>
            </p:nvGrpSpPr>
            <p:grpSpPr>
              <a:xfrm rot="5400000">
                <a:off x="5253569" y="8313670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25" name="원호 24">
                  <a:extLst>
                    <a:ext uri="{FF2B5EF4-FFF2-40B4-BE49-F238E27FC236}">
                      <a16:creationId xmlns:a16="http://schemas.microsoft.com/office/drawing/2014/main" id="{05AE3AE9-278D-4458-922A-07DA0F803769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원호 25">
                  <a:extLst>
                    <a:ext uri="{FF2B5EF4-FFF2-40B4-BE49-F238E27FC236}">
                      <a16:creationId xmlns:a16="http://schemas.microsoft.com/office/drawing/2014/main" id="{3C1DA377-5AED-4424-9FD3-A90B0866279B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80D4E15-9818-4E29-88C5-6DD5812BBF8C}"/>
                  </a:ext>
                </a:extLst>
              </p:cNvPr>
              <p:cNvGrpSpPr/>
              <p:nvPr/>
            </p:nvGrpSpPr>
            <p:grpSpPr>
              <a:xfrm rot="10800000">
                <a:off x="248634" y="8313670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23" name="원호 22">
                  <a:extLst>
                    <a:ext uri="{FF2B5EF4-FFF2-40B4-BE49-F238E27FC236}">
                      <a16:creationId xmlns:a16="http://schemas.microsoft.com/office/drawing/2014/main" id="{DA2ACC80-9363-4DA4-BA50-3A9785A158DE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원호 23">
                  <a:extLst>
                    <a:ext uri="{FF2B5EF4-FFF2-40B4-BE49-F238E27FC236}">
                      <a16:creationId xmlns:a16="http://schemas.microsoft.com/office/drawing/2014/main" id="{CF42CF5D-4003-406D-9A0D-062F7C20AC3B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6C970F2-C9BA-4F2E-AF73-FC85F6EA5957}"/>
                  </a:ext>
                </a:extLst>
              </p:cNvPr>
              <p:cNvGrpSpPr/>
              <p:nvPr/>
            </p:nvGrpSpPr>
            <p:grpSpPr>
              <a:xfrm rot="16200000">
                <a:off x="248634" y="231221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CA953372-2474-4BFC-B17B-E6354B508876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원호 21">
                  <a:extLst>
                    <a:ext uri="{FF2B5EF4-FFF2-40B4-BE49-F238E27FC236}">
                      <a16:creationId xmlns:a16="http://schemas.microsoft.com/office/drawing/2014/main" id="{10579EB1-EF7C-4A08-9AE3-A599A9485355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27363BB-FF4D-4412-B492-A4ACEBACF286}"/>
                  </a:ext>
                </a:extLst>
              </p:cNvPr>
              <p:cNvCxnSpPr>
                <a:cxnSpLocks/>
                <a:stCxn id="22" idx="0"/>
                <a:endCxn id="27" idx="2"/>
              </p:cNvCxnSpPr>
              <p:nvPr/>
            </p:nvCxnSpPr>
            <p:spPr>
              <a:xfrm flipV="1">
                <a:off x="1654146" y="668900"/>
                <a:ext cx="3599423" cy="32557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F8EB423-61AF-4B9A-8430-094B91481A1A}"/>
                  </a:ext>
                </a:extLst>
              </p:cNvPr>
              <p:cNvCxnSpPr>
                <a:cxnSpLocks/>
                <a:stCxn id="23" idx="2"/>
                <a:endCxn id="26" idx="0"/>
              </p:cNvCxnSpPr>
              <p:nvPr/>
            </p:nvCxnSpPr>
            <p:spPr>
              <a:xfrm flipV="1">
                <a:off x="1651548" y="9251544"/>
                <a:ext cx="3599423" cy="2598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93421C7-34CF-4F54-B0A1-80F0137B9009}"/>
                  </a:ext>
                </a:extLst>
              </p:cNvPr>
              <p:cNvCxnSpPr>
                <a:cxnSpLocks/>
                <a:stCxn id="28" idx="0"/>
                <a:endCxn id="25" idx="2"/>
              </p:cNvCxnSpPr>
              <p:nvPr/>
            </p:nvCxnSpPr>
            <p:spPr>
              <a:xfrm>
                <a:off x="6188845" y="1609372"/>
                <a:ext cx="2598" cy="6706896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7B77C00-7B80-4B39-BA20-A4010D42D6DC}"/>
                  </a:ext>
                </a:extLst>
              </p:cNvPr>
              <p:cNvCxnSpPr>
                <a:cxnSpLocks/>
                <a:stCxn id="21" idx="2"/>
                <a:endCxn id="24" idx="0"/>
              </p:cNvCxnSpPr>
              <p:nvPr/>
            </p:nvCxnSpPr>
            <p:spPr>
              <a:xfrm>
                <a:off x="713674" y="1636733"/>
                <a:ext cx="2598" cy="6676937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Shape 219">
            <a:extLst>
              <a:ext uri="{FF2B5EF4-FFF2-40B4-BE49-F238E27FC236}">
                <a16:creationId xmlns:a16="http://schemas.microsoft.com/office/drawing/2014/main" id="{A2AE632F-470A-47D8-AC24-7CA57A8D8008}"/>
              </a:ext>
            </a:extLst>
          </p:cNvPr>
          <p:cNvSpPr/>
          <p:nvPr/>
        </p:nvSpPr>
        <p:spPr>
          <a:xfrm>
            <a:off x="1744742" y="1761066"/>
            <a:ext cx="341303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4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상  장</a:t>
            </a:r>
          </a:p>
        </p:txBody>
      </p:sp>
      <p:sp>
        <p:nvSpPr>
          <p:cNvPr id="57" name="Shape 219">
            <a:extLst>
              <a:ext uri="{FF2B5EF4-FFF2-40B4-BE49-F238E27FC236}">
                <a16:creationId xmlns:a16="http://schemas.microsoft.com/office/drawing/2014/main" id="{E94CB90D-8C6A-4D78-8442-99DE2DEFD326}"/>
              </a:ext>
            </a:extLst>
          </p:cNvPr>
          <p:cNvSpPr/>
          <p:nvPr/>
        </p:nvSpPr>
        <p:spPr>
          <a:xfrm>
            <a:off x="1903032" y="2754016"/>
            <a:ext cx="93527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부문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6D5E89-1909-425F-8BCF-48756F75B033}"/>
              </a:ext>
            </a:extLst>
          </p:cNvPr>
          <p:cNvSpPr txBox="1"/>
          <p:nvPr/>
        </p:nvSpPr>
        <p:spPr>
          <a:xfrm>
            <a:off x="920387" y="3745114"/>
            <a:ext cx="5017226" cy="34294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defPPr>
              <a:defRPr lang="en-US"/>
            </a:defPPr>
            <a:lvl1pPr algn="ctr">
              <a:defRPr sz="2000" b="1" spc="-75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ko-KR" sz="2800" dirty="0"/>
              <a:t>위 학생은 뛰어난 잔머리로</a:t>
            </a:r>
          </a:p>
          <a:p>
            <a:pPr>
              <a:lnSpc>
                <a:spcPct val="200000"/>
              </a:lnSpc>
            </a:pPr>
            <a:r>
              <a:rPr lang="ko-KR" altLang="ko-KR" sz="2800" dirty="0"/>
              <a:t>업무효율성을 극대화하여</a:t>
            </a:r>
          </a:p>
          <a:p>
            <a:pPr>
              <a:lnSpc>
                <a:spcPct val="200000"/>
              </a:lnSpc>
            </a:pPr>
            <a:r>
              <a:rPr lang="ko-KR" altLang="ko-KR" sz="2800" dirty="0"/>
              <a:t>위와 같이 입상하였기에</a:t>
            </a:r>
          </a:p>
          <a:p>
            <a:pPr>
              <a:lnSpc>
                <a:spcPct val="200000"/>
              </a:lnSpc>
            </a:pPr>
            <a:r>
              <a:rPr lang="ko-KR" altLang="ko-KR" sz="2800" dirty="0"/>
              <a:t>이 상장을 수여함</a:t>
            </a:r>
          </a:p>
        </p:txBody>
      </p:sp>
      <p:sp>
        <p:nvSpPr>
          <p:cNvPr id="63" name="Shape 219">
            <a:extLst>
              <a:ext uri="{FF2B5EF4-FFF2-40B4-BE49-F238E27FC236}">
                <a16:creationId xmlns:a16="http://schemas.microsoft.com/office/drawing/2014/main" id="{CE63C10F-CD0E-44BD-8377-985D9F0024CE}"/>
              </a:ext>
            </a:extLst>
          </p:cNvPr>
          <p:cNvSpPr/>
          <p:nvPr/>
        </p:nvSpPr>
        <p:spPr>
          <a:xfrm>
            <a:off x="1744742" y="8144934"/>
            <a:ext cx="34130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b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잔머리 대마왕</a:t>
            </a:r>
            <a:endParaRPr lang="ko-KR" altLang="en-US" sz="32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54" name="No">
            <a:extLst>
              <a:ext uri="{FF2B5EF4-FFF2-40B4-BE49-F238E27FC236}">
                <a16:creationId xmlns:a16="http://schemas.microsoft.com/office/drawing/2014/main" id="{44CEB1AE-2E10-4DBE-9EDA-39A5EF7D1F5C}"/>
              </a:ext>
            </a:extLst>
          </p:cNvPr>
          <p:cNvSpPr/>
          <p:nvPr/>
        </p:nvSpPr>
        <p:spPr>
          <a:xfrm>
            <a:off x="1432662" y="1404187"/>
            <a:ext cx="93527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No</a:t>
            </a:r>
            <a:endParaRPr lang="ko-KR" altLang="en-US" sz="20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56" name="Part">
            <a:extLst>
              <a:ext uri="{FF2B5EF4-FFF2-40B4-BE49-F238E27FC236}">
                <a16:creationId xmlns:a16="http://schemas.microsoft.com/office/drawing/2014/main" id="{DE88939B-92DC-492E-9C01-EE936409253B}"/>
              </a:ext>
            </a:extLst>
          </p:cNvPr>
          <p:cNvSpPr/>
          <p:nvPr/>
        </p:nvSpPr>
        <p:spPr>
          <a:xfrm>
            <a:off x="871570" y="2754016"/>
            <a:ext cx="118497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Part</a:t>
            </a:r>
            <a:endParaRPr lang="ko-KR" altLang="en-US" sz="20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58" name="Grade">
            <a:extLst>
              <a:ext uri="{FF2B5EF4-FFF2-40B4-BE49-F238E27FC236}">
                <a16:creationId xmlns:a16="http://schemas.microsoft.com/office/drawing/2014/main" id="{41B78EE0-0F5F-487C-8A86-D6FA56F52925}"/>
              </a:ext>
            </a:extLst>
          </p:cNvPr>
          <p:cNvSpPr/>
          <p:nvPr/>
        </p:nvSpPr>
        <p:spPr>
          <a:xfrm>
            <a:off x="835219" y="3187511"/>
            <a:ext cx="191098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Grade</a:t>
            </a:r>
            <a:endParaRPr lang="ko-KR" altLang="en-US" sz="20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59" name="Department">
            <a:extLst>
              <a:ext uri="{FF2B5EF4-FFF2-40B4-BE49-F238E27FC236}">
                <a16:creationId xmlns:a16="http://schemas.microsoft.com/office/drawing/2014/main" id="{7EFA769A-D535-4EA2-8BDD-3AB50D47B4C1}"/>
              </a:ext>
            </a:extLst>
          </p:cNvPr>
          <p:cNvSpPr/>
          <p:nvPr/>
        </p:nvSpPr>
        <p:spPr>
          <a:xfrm>
            <a:off x="3392511" y="2754016"/>
            <a:ext cx="2222038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Department</a:t>
            </a:r>
            <a:endParaRPr lang="ko-KR" altLang="en-US" sz="20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60" name="Name">
            <a:extLst>
              <a:ext uri="{FF2B5EF4-FFF2-40B4-BE49-F238E27FC236}">
                <a16:creationId xmlns:a16="http://schemas.microsoft.com/office/drawing/2014/main" id="{E1CF28D5-9DB5-4F4F-9596-646D7E8DA4F6}"/>
              </a:ext>
            </a:extLst>
          </p:cNvPr>
          <p:cNvSpPr/>
          <p:nvPr/>
        </p:nvSpPr>
        <p:spPr>
          <a:xfrm>
            <a:off x="3395109" y="3187511"/>
            <a:ext cx="221684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Name</a:t>
            </a:r>
            <a:endParaRPr lang="ko-KR" altLang="en-US" sz="20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62" name="Date">
            <a:extLst>
              <a:ext uri="{FF2B5EF4-FFF2-40B4-BE49-F238E27FC236}">
                <a16:creationId xmlns:a16="http://schemas.microsoft.com/office/drawing/2014/main" id="{C26C82E4-1FFA-4055-B55C-FBA8B12C9EC0}"/>
              </a:ext>
            </a:extLst>
          </p:cNvPr>
          <p:cNvSpPr/>
          <p:nvPr/>
        </p:nvSpPr>
        <p:spPr>
          <a:xfrm>
            <a:off x="2056541" y="7591658"/>
            <a:ext cx="279203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Date</a:t>
            </a:r>
            <a:endParaRPr lang="ko-KR" altLang="en-US" sz="20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3" name="Symbol">
            <a:extLst>
              <a:ext uri="{FF2B5EF4-FFF2-40B4-BE49-F238E27FC236}">
                <a16:creationId xmlns:a16="http://schemas.microsoft.com/office/drawing/2014/main" id="{8C101993-BB3F-4D1F-A73D-CCB477691F09}"/>
              </a:ext>
            </a:extLst>
          </p:cNvPr>
          <p:cNvSpPr/>
          <p:nvPr/>
        </p:nvSpPr>
        <p:spPr>
          <a:xfrm>
            <a:off x="5302219" y="2742932"/>
            <a:ext cx="832780" cy="8327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9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25</Words>
  <Application>Microsoft Office PowerPoint</Application>
  <PresentationFormat>A4 용지(210x297mm)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SpoqaHanSans-Bold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잔 마왕</dc:creator>
  <cp:lastModifiedBy>잔 마왕</cp:lastModifiedBy>
  <cp:revision>15</cp:revision>
  <dcterms:created xsi:type="dcterms:W3CDTF">2021-12-24T14:12:14Z</dcterms:created>
  <dcterms:modified xsi:type="dcterms:W3CDTF">2021-12-24T20:43:25Z</dcterms:modified>
</cp:coreProperties>
</file>