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6858000" cy="10080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25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49770"/>
            <a:ext cx="5829300" cy="350955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94662"/>
            <a:ext cx="5143500" cy="243381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7BEA-50AB-490E-992F-DF773B8BA3E0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83E1-3FD3-4325-A072-9CC12448D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083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7BEA-50AB-490E-992F-DF773B8BA3E0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83E1-3FD3-4325-A072-9CC12448D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753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20EB189-514F-428F-83E6-7004953A6F2E}"/>
              </a:ext>
            </a:extLst>
          </p:cNvPr>
          <p:cNvSpPr/>
          <p:nvPr userDrawn="1"/>
        </p:nvSpPr>
        <p:spPr>
          <a:xfrm>
            <a:off x="189000" y="-18798"/>
            <a:ext cx="3240000" cy="25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BBC41EB-3358-4E46-A964-22F631E55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0616" y="1929702"/>
            <a:ext cx="1448385" cy="333510"/>
          </a:xfrm>
          <a:prstGeom prst="rect">
            <a:avLst/>
          </a:prstGeom>
        </p:spPr>
      </p:pic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034E2F5A-0F53-4933-A5D5-52C4B5085A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9001" y="959921"/>
            <a:ext cx="3240000" cy="480131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ko-KR" altLang="en-US" sz="2800" b="1" smtClean="0"/>
            </a:lvl1pPr>
            <a:lvl2pPr>
              <a:defRPr lang="ko-KR" altLang="en-US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marL="0" lvl="0" algn="ctr" defTabSz="457200" latinLnBrk="0"/>
            <a:r>
              <a:rPr lang="ko-KR" altLang="en-US" dirty="0"/>
              <a:t>이름</a:t>
            </a:r>
          </a:p>
        </p:txBody>
      </p:sp>
      <p:sp>
        <p:nvSpPr>
          <p:cNvPr id="14" name="텍스트 개체 틀 12">
            <a:extLst>
              <a:ext uri="{FF2B5EF4-FFF2-40B4-BE49-F238E27FC236}">
                <a16:creationId xmlns:a16="http://schemas.microsoft.com/office/drawing/2014/main" id="{D1009F80-9891-4605-90CF-3D38E0CAA9A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6481" y="259119"/>
            <a:ext cx="2315721" cy="341632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ko-KR" altLang="en-US" sz="1800" dirty="0"/>
            </a:lvl1pPr>
          </a:lstStyle>
          <a:p>
            <a:pPr marL="0" lvl="0" defTabSz="457200" latinLnBrk="0"/>
            <a:r>
              <a:rPr lang="ko-KR" altLang="en-US" dirty="0"/>
              <a:t>소속</a:t>
            </a:r>
          </a:p>
        </p:txBody>
      </p:sp>
      <p:sp>
        <p:nvSpPr>
          <p:cNvPr id="15" name="텍스트 개체 틀 12">
            <a:extLst>
              <a:ext uri="{FF2B5EF4-FFF2-40B4-BE49-F238E27FC236}">
                <a16:creationId xmlns:a16="http://schemas.microsoft.com/office/drawing/2014/main" id="{6082A576-3157-435B-8330-FFA673BFC77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09001" y="1933352"/>
            <a:ext cx="1473201" cy="341632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ko-KR" altLang="en-US" sz="1800" dirty="0"/>
            </a:lvl1pPr>
          </a:lstStyle>
          <a:p>
            <a:pPr marL="0" lvl="0" algn="r" defTabSz="457200" latinLnBrk="0"/>
            <a:r>
              <a:rPr lang="ko-KR" altLang="en-US" dirty="0"/>
              <a:t>직책</a:t>
            </a:r>
          </a:p>
        </p:txBody>
      </p:sp>
      <p:sp>
        <p:nvSpPr>
          <p:cNvPr id="17" name="그림 개체 틀 16">
            <a:extLst>
              <a:ext uri="{FF2B5EF4-FFF2-40B4-BE49-F238E27FC236}">
                <a16:creationId xmlns:a16="http://schemas.microsoft.com/office/drawing/2014/main" id="{68028579-F18D-461D-8B65-A579E5DEC04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35800" y="146302"/>
            <a:ext cx="606425" cy="60483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ko-KR" dirty="0"/>
              <a:t>Symbol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CE03F4F-DC2C-423A-B29F-C04BE052E5A2}"/>
              </a:ext>
            </a:extLst>
          </p:cNvPr>
          <p:cNvSpPr/>
          <p:nvPr userDrawn="1"/>
        </p:nvSpPr>
        <p:spPr>
          <a:xfrm>
            <a:off x="3419339" y="-18798"/>
            <a:ext cx="3240000" cy="25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9E242CB-238D-46BC-9711-9AD5503396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90955" y="1929702"/>
            <a:ext cx="1448385" cy="333510"/>
          </a:xfrm>
          <a:prstGeom prst="rect">
            <a:avLst/>
          </a:prstGeom>
        </p:spPr>
      </p:pic>
      <p:sp>
        <p:nvSpPr>
          <p:cNvPr id="20" name="텍스트 개체 틀 12">
            <a:extLst>
              <a:ext uri="{FF2B5EF4-FFF2-40B4-BE49-F238E27FC236}">
                <a16:creationId xmlns:a16="http://schemas.microsoft.com/office/drawing/2014/main" id="{9D3C728E-E734-4D45-9788-A126F467CCA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19340" y="959921"/>
            <a:ext cx="3240000" cy="480131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ko-KR" altLang="en-US" sz="2800" b="1" smtClean="0"/>
            </a:lvl1pPr>
            <a:lvl2pPr>
              <a:defRPr lang="ko-KR" altLang="en-US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marL="0" lvl="0" algn="ctr" defTabSz="457200" latinLnBrk="0"/>
            <a:r>
              <a:rPr lang="ko-KR" altLang="en-US" dirty="0"/>
              <a:t>이름</a:t>
            </a:r>
          </a:p>
        </p:txBody>
      </p:sp>
      <p:sp>
        <p:nvSpPr>
          <p:cNvPr id="21" name="텍스트 개체 틀 12">
            <a:extLst>
              <a:ext uri="{FF2B5EF4-FFF2-40B4-BE49-F238E27FC236}">
                <a16:creationId xmlns:a16="http://schemas.microsoft.com/office/drawing/2014/main" id="{14BFA73C-A873-4FAE-B58D-E875F4A356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96820" y="259119"/>
            <a:ext cx="2315721" cy="341632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ko-KR" altLang="en-US" sz="1800" dirty="0"/>
            </a:lvl1pPr>
          </a:lstStyle>
          <a:p>
            <a:pPr marL="0" lvl="0" defTabSz="457200" latinLnBrk="0"/>
            <a:r>
              <a:rPr lang="ko-KR" altLang="en-US" dirty="0"/>
              <a:t>소속</a:t>
            </a:r>
          </a:p>
        </p:txBody>
      </p:sp>
      <p:sp>
        <p:nvSpPr>
          <p:cNvPr id="22" name="텍스트 개체 틀 12">
            <a:extLst>
              <a:ext uri="{FF2B5EF4-FFF2-40B4-BE49-F238E27FC236}">
                <a16:creationId xmlns:a16="http://schemas.microsoft.com/office/drawing/2014/main" id="{0B43CE99-E15A-4E21-8A99-6A4B324039F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9340" y="1933352"/>
            <a:ext cx="1473201" cy="341632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ko-KR" altLang="en-US" sz="1800" dirty="0"/>
            </a:lvl1pPr>
          </a:lstStyle>
          <a:p>
            <a:pPr marL="0" lvl="0" algn="r" defTabSz="457200" latinLnBrk="0"/>
            <a:r>
              <a:rPr lang="ko-KR" altLang="en-US" dirty="0"/>
              <a:t>직책</a:t>
            </a:r>
          </a:p>
        </p:txBody>
      </p:sp>
      <p:sp>
        <p:nvSpPr>
          <p:cNvPr id="23" name="그림 개체 틀 16">
            <a:extLst>
              <a:ext uri="{FF2B5EF4-FFF2-40B4-BE49-F238E27FC236}">
                <a16:creationId xmlns:a16="http://schemas.microsoft.com/office/drawing/2014/main" id="{B489A660-9A4E-49EF-A9CF-B9B5373A50A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66139" y="146302"/>
            <a:ext cx="606425" cy="60483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ko-KR" dirty="0"/>
              <a:t>Symbol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E089EB4-D3F0-4CA3-B69A-4B36A9EDF24E}"/>
              </a:ext>
            </a:extLst>
          </p:cNvPr>
          <p:cNvSpPr/>
          <p:nvPr userDrawn="1"/>
        </p:nvSpPr>
        <p:spPr>
          <a:xfrm>
            <a:off x="189000" y="2501202"/>
            <a:ext cx="3240000" cy="25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168E0C9A-C46D-44BB-9DB2-F253EF8E4F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0616" y="4449702"/>
            <a:ext cx="1448385" cy="333510"/>
          </a:xfrm>
          <a:prstGeom prst="rect">
            <a:avLst/>
          </a:prstGeom>
        </p:spPr>
      </p:pic>
      <p:sp>
        <p:nvSpPr>
          <p:cNvPr id="26" name="텍스트 개체 틀 12">
            <a:extLst>
              <a:ext uri="{FF2B5EF4-FFF2-40B4-BE49-F238E27FC236}">
                <a16:creationId xmlns:a16="http://schemas.microsoft.com/office/drawing/2014/main" id="{0D51647D-A0A1-41D4-B753-3A7965CF1E1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9001" y="3479921"/>
            <a:ext cx="3240000" cy="480131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ko-KR" altLang="en-US" sz="2800" b="1" smtClean="0"/>
            </a:lvl1pPr>
            <a:lvl2pPr>
              <a:defRPr lang="ko-KR" altLang="en-US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marL="0" lvl="0" algn="ctr" defTabSz="457200" latinLnBrk="0"/>
            <a:r>
              <a:rPr lang="ko-KR" altLang="en-US" dirty="0"/>
              <a:t>이름</a:t>
            </a:r>
          </a:p>
        </p:txBody>
      </p:sp>
      <p:sp>
        <p:nvSpPr>
          <p:cNvPr id="27" name="텍스트 개체 틀 12">
            <a:extLst>
              <a:ext uri="{FF2B5EF4-FFF2-40B4-BE49-F238E27FC236}">
                <a16:creationId xmlns:a16="http://schemas.microsoft.com/office/drawing/2014/main" id="{CB9CD4A6-4C10-4BFB-A379-2AAC743B15A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481" y="2779119"/>
            <a:ext cx="2315721" cy="341632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ko-KR" altLang="en-US" sz="1800" dirty="0"/>
            </a:lvl1pPr>
          </a:lstStyle>
          <a:p>
            <a:pPr marL="0" lvl="0" defTabSz="457200" latinLnBrk="0"/>
            <a:r>
              <a:rPr lang="ko-KR" altLang="en-US" dirty="0"/>
              <a:t>소속</a:t>
            </a:r>
          </a:p>
        </p:txBody>
      </p:sp>
      <p:sp>
        <p:nvSpPr>
          <p:cNvPr id="28" name="텍스트 개체 틀 12">
            <a:extLst>
              <a:ext uri="{FF2B5EF4-FFF2-40B4-BE49-F238E27FC236}">
                <a16:creationId xmlns:a16="http://schemas.microsoft.com/office/drawing/2014/main" id="{1A40BDB0-3B31-4946-B567-D947F800A78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809001" y="4453352"/>
            <a:ext cx="1473201" cy="341632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ko-KR" altLang="en-US" sz="1800" dirty="0"/>
            </a:lvl1pPr>
          </a:lstStyle>
          <a:p>
            <a:pPr marL="0" lvl="0" algn="r" defTabSz="457200" latinLnBrk="0"/>
            <a:r>
              <a:rPr lang="ko-KR" altLang="en-US" dirty="0"/>
              <a:t>직책</a:t>
            </a:r>
          </a:p>
        </p:txBody>
      </p:sp>
      <p:sp>
        <p:nvSpPr>
          <p:cNvPr id="29" name="그림 개체 틀 16">
            <a:extLst>
              <a:ext uri="{FF2B5EF4-FFF2-40B4-BE49-F238E27FC236}">
                <a16:creationId xmlns:a16="http://schemas.microsoft.com/office/drawing/2014/main" id="{50B431F8-434E-420B-8579-24CB8AAF09A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35800" y="2666302"/>
            <a:ext cx="606425" cy="60483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ko-KR" dirty="0"/>
              <a:t>Symbol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18EAE4B-17AE-4F1B-8A47-16E7402D8737}"/>
              </a:ext>
            </a:extLst>
          </p:cNvPr>
          <p:cNvSpPr/>
          <p:nvPr userDrawn="1"/>
        </p:nvSpPr>
        <p:spPr>
          <a:xfrm>
            <a:off x="3419339" y="2501202"/>
            <a:ext cx="3240000" cy="25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E3D61334-3A73-46E7-A834-C1521D9C10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90955" y="4449702"/>
            <a:ext cx="1448385" cy="333510"/>
          </a:xfrm>
          <a:prstGeom prst="rect">
            <a:avLst/>
          </a:prstGeom>
        </p:spPr>
      </p:pic>
      <p:sp>
        <p:nvSpPr>
          <p:cNvPr id="32" name="텍스트 개체 틀 12">
            <a:extLst>
              <a:ext uri="{FF2B5EF4-FFF2-40B4-BE49-F238E27FC236}">
                <a16:creationId xmlns:a16="http://schemas.microsoft.com/office/drawing/2014/main" id="{C3D0C70C-351C-4978-8AC9-FB5CE6ECA8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340" y="3479921"/>
            <a:ext cx="3240000" cy="480131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ko-KR" altLang="en-US" sz="2800" b="1" smtClean="0"/>
            </a:lvl1pPr>
            <a:lvl2pPr>
              <a:defRPr lang="ko-KR" altLang="en-US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marL="0" lvl="0" algn="ctr" defTabSz="457200" latinLnBrk="0"/>
            <a:r>
              <a:rPr lang="ko-KR" altLang="en-US" dirty="0"/>
              <a:t>이름</a:t>
            </a:r>
          </a:p>
        </p:txBody>
      </p:sp>
      <p:sp>
        <p:nvSpPr>
          <p:cNvPr id="33" name="텍스트 개체 틀 12">
            <a:extLst>
              <a:ext uri="{FF2B5EF4-FFF2-40B4-BE49-F238E27FC236}">
                <a16:creationId xmlns:a16="http://schemas.microsoft.com/office/drawing/2014/main" id="{2F6D54B3-755F-436A-ABA4-7D45AE9E204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196820" y="2779119"/>
            <a:ext cx="2315721" cy="341632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ko-KR" altLang="en-US" sz="1800" dirty="0"/>
            </a:lvl1pPr>
          </a:lstStyle>
          <a:p>
            <a:pPr marL="0" lvl="0" defTabSz="457200" latinLnBrk="0"/>
            <a:r>
              <a:rPr lang="ko-KR" altLang="en-US" dirty="0"/>
              <a:t>소속</a:t>
            </a:r>
          </a:p>
        </p:txBody>
      </p:sp>
      <p:sp>
        <p:nvSpPr>
          <p:cNvPr id="34" name="텍스트 개체 틀 12">
            <a:extLst>
              <a:ext uri="{FF2B5EF4-FFF2-40B4-BE49-F238E27FC236}">
                <a16:creationId xmlns:a16="http://schemas.microsoft.com/office/drawing/2014/main" id="{545D0C2D-6327-4E4D-925C-75487B9F3CE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39340" y="4453352"/>
            <a:ext cx="1473201" cy="341632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ko-KR" altLang="en-US" sz="1800" dirty="0"/>
            </a:lvl1pPr>
          </a:lstStyle>
          <a:p>
            <a:pPr marL="0" lvl="0" algn="r" defTabSz="457200" latinLnBrk="0"/>
            <a:r>
              <a:rPr lang="ko-KR" altLang="en-US" dirty="0"/>
              <a:t>직책</a:t>
            </a:r>
          </a:p>
        </p:txBody>
      </p:sp>
      <p:sp>
        <p:nvSpPr>
          <p:cNvPr id="35" name="그림 개체 틀 16">
            <a:extLst>
              <a:ext uri="{FF2B5EF4-FFF2-40B4-BE49-F238E27FC236}">
                <a16:creationId xmlns:a16="http://schemas.microsoft.com/office/drawing/2014/main" id="{2C00411C-5BA8-4F0B-BE20-DB5DE553AD89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3566139" y="2666302"/>
            <a:ext cx="606425" cy="60483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ko-KR" dirty="0"/>
              <a:t>Symbol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A5ADEA-3B8A-424D-B8C0-C9630F988016}"/>
              </a:ext>
            </a:extLst>
          </p:cNvPr>
          <p:cNvSpPr/>
          <p:nvPr userDrawn="1"/>
        </p:nvSpPr>
        <p:spPr>
          <a:xfrm>
            <a:off x="189000" y="5021202"/>
            <a:ext cx="3240000" cy="25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0E0F3054-46D4-49AC-BB79-D268034519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0616" y="6969702"/>
            <a:ext cx="1448385" cy="333510"/>
          </a:xfrm>
          <a:prstGeom prst="rect">
            <a:avLst/>
          </a:prstGeom>
        </p:spPr>
      </p:pic>
      <p:sp>
        <p:nvSpPr>
          <p:cNvPr id="38" name="텍스트 개체 틀 12">
            <a:extLst>
              <a:ext uri="{FF2B5EF4-FFF2-40B4-BE49-F238E27FC236}">
                <a16:creationId xmlns:a16="http://schemas.microsoft.com/office/drawing/2014/main" id="{91E8B315-8872-476A-8336-D7A1483B7F3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9001" y="5999921"/>
            <a:ext cx="3240000" cy="480131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ko-KR" altLang="en-US" sz="2800" b="1" smtClean="0"/>
            </a:lvl1pPr>
            <a:lvl2pPr>
              <a:defRPr lang="ko-KR" altLang="en-US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marL="0" lvl="0" algn="ctr" defTabSz="457200" latinLnBrk="0"/>
            <a:r>
              <a:rPr lang="ko-KR" altLang="en-US" dirty="0"/>
              <a:t>이름</a:t>
            </a:r>
          </a:p>
        </p:txBody>
      </p:sp>
      <p:sp>
        <p:nvSpPr>
          <p:cNvPr id="39" name="텍스트 개체 틀 12">
            <a:extLst>
              <a:ext uri="{FF2B5EF4-FFF2-40B4-BE49-F238E27FC236}">
                <a16:creationId xmlns:a16="http://schemas.microsoft.com/office/drawing/2014/main" id="{F0F3C283-BCDA-4DAD-BDEE-ABBC871562A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6481" y="5299119"/>
            <a:ext cx="2315721" cy="341632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ko-KR" altLang="en-US" sz="1800" dirty="0"/>
            </a:lvl1pPr>
          </a:lstStyle>
          <a:p>
            <a:pPr marL="0" lvl="0" defTabSz="457200" latinLnBrk="0"/>
            <a:r>
              <a:rPr lang="ko-KR" altLang="en-US" dirty="0"/>
              <a:t>소속</a:t>
            </a:r>
          </a:p>
        </p:txBody>
      </p:sp>
      <p:sp>
        <p:nvSpPr>
          <p:cNvPr id="40" name="텍스트 개체 틀 12">
            <a:extLst>
              <a:ext uri="{FF2B5EF4-FFF2-40B4-BE49-F238E27FC236}">
                <a16:creationId xmlns:a16="http://schemas.microsoft.com/office/drawing/2014/main" id="{3EE8F8EF-CE86-44AD-9446-CACE59C2A8D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09001" y="6973352"/>
            <a:ext cx="1473201" cy="341632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ko-KR" altLang="en-US" sz="1800" dirty="0"/>
            </a:lvl1pPr>
          </a:lstStyle>
          <a:p>
            <a:pPr marL="0" lvl="0" algn="r" defTabSz="457200" latinLnBrk="0"/>
            <a:r>
              <a:rPr lang="ko-KR" altLang="en-US" dirty="0"/>
              <a:t>직책</a:t>
            </a:r>
          </a:p>
        </p:txBody>
      </p:sp>
      <p:sp>
        <p:nvSpPr>
          <p:cNvPr id="41" name="그림 개체 틀 16">
            <a:extLst>
              <a:ext uri="{FF2B5EF4-FFF2-40B4-BE49-F238E27FC236}">
                <a16:creationId xmlns:a16="http://schemas.microsoft.com/office/drawing/2014/main" id="{74386DA4-F324-4A55-9551-90C259A58E8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35800" y="5186302"/>
            <a:ext cx="606425" cy="60483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ko-KR" dirty="0"/>
              <a:t>Symbol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78C6726-310B-4800-8171-50A298C2E25A}"/>
              </a:ext>
            </a:extLst>
          </p:cNvPr>
          <p:cNvSpPr/>
          <p:nvPr userDrawn="1"/>
        </p:nvSpPr>
        <p:spPr>
          <a:xfrm>
            <a:off x="3419339" y="5021202"/>
            <a:ext cx="3240000" cy="25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2E15D815-07D5-4AF0-A667-80F336B989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90955" y="6969702"/>
            <a:ext cx="1448385" cy="333510"/>
          </a:xfrm>
          <a:prstGeom prst="rect">
            <a:avLst/>
          </a:prstGeom>
        </p:spPr>
      </p:pic>
      <p:sp>
        <p:nvSpPr>
          <p:cNvPr id="44" name="텍스트 개체 틀 12">
            <a:extLst>
              <a:ext uri="{FF2B5EF4-FFF2-40B4-BE49-F238E27FC236}">
                <a16:creationId xmlns:a16="http://schemas.microsoft.com/office/drawing/2014/main" id="{224DE08E-3C8D-4815-B089-48E3A91DB58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19340" y="5999921"/>
            <a:ext cx="3240000" cy="480131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ko-KR" altLang="en-US" sz="2800" b="1" smtClean="0"/>
            </a:lvl1pPr>
            <a:lvl2pPr>
              <a:defRPr lang="ko-KR" altLang="en-US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marL="0" lvl="0" algn="ctr" defTabSz="457200" latinLnBrk="0"/>
            <a:r>
              <a:rPr lang="ko-KR" altLang="en-US" dirty="0"/>
              <a:t>이름</a:t>
            </a:r>
          </a:p>
        </p:txBody>
      </p:sp>
      <p:sp>
        <p:nvSpPr>
          <p:cNvPr id="45" name="텍스트 개체 틀 12">
            <a:extLst>
              <a:ext uri="{FF2B5EF4-FFF2-40B4-BE49-F238E27FC236}">
                <a16:creationId xmlns:a16="http://schemas.microsoft.com/office/drawing/2014/main" id="{23187C9F-F106-4C71-B58F-2CDEDBE0E80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196820" y="5299119"/>
            <a:ext cx="2315721" cy="341632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ko-KR" altLang="en-US" sz="1800" dirty="0"/>
            </a:lvl1pPr>
          </a:lstStyle>
          <a:p>
            <a:pPr marL="0" lvl="0" defTabSz="457200" latinLnBrk="0"/>
            <a:r>
              <a:rPr lang="ko-KR" altLang="en-US" dirty="0"/>
              <a:t>소속</a:t>
            </a:r>
          </a:p>
        </p:txBody>
      </p:sp>
      <p:sp>
        <p:nvSpPr>
          <p:cNvPr id="46" name="텍스트 개체 틀 12">
            <a:extLst>
              <a:ext uri="{FF2B5EF4-FFF2-40B4-BE49-F238E27FC236}">
                <a16:creationId xmlns:a16="http://schemas.microsoft.com/office/drawing/2014/main" id="{855D891B-42B7-4851-9AE3-B33FB22BC9E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039340" y="6973352"/>
            <a:ext cx="1473201" cy="341632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ko-KR" altLang="en-US" sz="1800" dirty="0"/>
            </a:lvl1pPr>
          </a:lstStyle>
          <a:p>
            <a:pPr marL="0" lvl="0" algn="r" defTabSz="457200" latinLnBrk="0"/>
            <a:r>
              <a:rPr lang="ko-KR" altLang="en-US" dirty="0"/>
              <a:t>직책</a:t>
            </a:r>
          </a:p>
        </p:txBody>
      </p:sp>
      <p:sp>
        <p:nvSpPr>
          <p:cNvPr id="47" name="그림 개체 틀 16">
            <a:extLst>
              <a:ext uri="{FF2B5EF4-FFF2-40B4-BE49-F238E27FC236}">
                <a16:creationId xmlns:a16="http://schemas.microsoft.com/office/drawing/2014/main" id="{4AA5CEAF-A017-41BF-8BDF-A0C2BBC39CC2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3566139" y="5186302"/>
            <a:ext cx="606425" cy="60483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ko-KR" dirty="0"/>
              <a:t>Symbol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A87AB4F-9112-4AE6-AA5D-89C2136A198A}"/>
              </a:ext>
            </a:extLst>
          </p:cNvPr>
          <p:cNvSpPr/>
          <p:nvPr userDrawn="1"/>
        </p:nvSpPr>
        <p:spPr>
          <a:xfrm>
            <a:off x="189000" y="7534553"/>
            <a:ext cx="3240000" cy="25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77B176B3-3082-40CE-A499-E38191FCE9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0616" y="9483053"/>
            <a:ext cx="1448385" cy="333510"/>
          </a:xfrm>
          <a:prstGeom prst="rect">
            <a:avLst/>
          </a:prstGeom>
        </p:spPr>
      </p:pic>
      <p:sp>
        <p:nvSpPr>
          <p:cNvPr id="50" name="텍스트 개체 틀 12">
            <a:extLst>
              <a:ext uri="{FF2B5EF4-FFF2-40B4-BE49-F238E27FC236}">
                <a16:creationId xmlns:a16="http://schemas.microsoft.com/office/drawing/2014/main" id="{2021904F-44E6-4280-ACDB-A5043F7CB1F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9001" y="8513272"/>
            <a:ext cx="3240000" cy="480131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ko-KR" altLang="en-US" sz="2800" b="1" smtClean="0"/>
            </a:lvl1pPr>
            <a:lvl2pPr>
              <a:defRPr lang="ko-KR" altLang="en-US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marL="0" lvl="0" algn="ctr" defTabSz="457200" latinLnBrk="0"/>
            <a:r>
              <a:rPr lang="ko-KR" altLang="en-US" dirty="0"/>
              <a:t>이름</a:t>
            </a:r>
          </a:p>
        </p:txBody>
      </p:sp>
      <p:sp>
        <p:nvSpPr>
          <p:cNvPr id="51" name="텍스트 개체 틀 12">
            <a:extLst>
              <a:ext uri="{FF2B5EF4-FFF2-40B4-BE49-F238E27FC236}">
                <a16:creationId xmlns:a16="http://schemas.microsoft.com/office/drawing/2014/main" id="{A2CBA200-2781-4AB3-BDC2-3495AE17577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66481" y="7812470"/>
            <a:ext cx="2315721" cy="341632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ko-KR" altLang="en-US" sz="1800" dirty="0"/>
            </a:lvl1pPr>
          </a:lstStyle>
          <a:p>
            <a:pPr marL="0" lvl="0" defTabSz="457200" latinLnBrk="0"/>
            <a:r>
              <a:rPr lang="ko-KR" altLang="en-US" dirty="0"/>
              <a:t>소속</a:t>
            </a:r>
          </a:p>
        </p:txBody>
      </p:sp>
      <p:sp>
        <p:nvSpPr>
          <p:cNvPr id="52" name="텍스트 개체 틀 12">
            <a:extLst>
              <a:ext uri="{FF2B5EF4-FFF2-40B4-BE49-F238E27FC236}">
                <a16:creationId xmlns:a16="http://schemas.microsoft.com/office/drawing/2014/main" id="{19F998E1-8C14-4029-B057-32D392B5B61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809001" y="9486703"/>
            <a:ext cx="1473201" cy="341632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ko-KR" altLang="en-US" sz="1800" dirty="0"/>
            </a:lvl1pPr>
          </a:lstStyle>
          <a:p>
            <a:pPr marL="0" lvl="0" algn="r" defTabSz="457200" latinLnBrk="0"/>
            <a:r>
              <a:rPr lang="ko-KR" altLang="en-US" dirty="0"/>
              <a:t>직책</a:t>
            </a:r>
          </a:p>
        </p:txBody>
      </p:sp>
      <p:sp>
        <p:nvSpPr>
          <p:cNvPr id="53" name="그림 개체 틀 16">
            <a:extLst>
              <a:ext uri="{FF2B5EF4-FFF2-40B4-BE49-F238E27FC236}">
                <a16:creationId xmlns:a16="http://schemas.microsoft.com/office/drawing/2014/main" id="{3BA632E3-A0ED-4495-8D93-6F5901176834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335800" y="7699653"/>
            <a:ext cx="606425" cy="60483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ko-KR" dirty="0"/>
              <a:t>Symbol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9CD0EAC-B3F3-4231-ABEE-9208DCDC2E5E}"/>
              </a:ext>
            </a:extLst>
          </p:cNvPr>
          <p:cNvSpPr/>
          <p:nvPr userDrawn="1"/>
        </p:nvSpPr>
        <p:spPr>
          <a:xfrm>
            <a:off x="3419339" y="7534553"/>
            <a:ext cx="3240000" cy="25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D21D040A-7EBE-43C5-8980-AB35B041CE4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90955" y="9483053"/>
            <a:ext cx="1448385" cy="333510"/>
          </a:xfrm>
          <a:prstGeom prst="rect">
            <a:avLst/>
          </a:prstGeom>
        </p:spPr>
      </p:pic>
      <p:sp>
        <p:nvSpPr>
          <p:cNvPr id="56" name="텍스트 개체 틀 12">
            <a:extLst>
              <a:ext uri="{FF2B5EF4-FFF2-40B4-BE49-F238E27FC236}">
                <a16:creationId xmlns:a16="http://schemas.microsoft.com/office/drawing/2014/main" id="{9B49C178-68C7-453C-A5EE-B4E5D0BD440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419340" y="8513272"/>
            <a:ext cx="3240000" cy="480131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ko-KR" altLang="en-US" sz="2800" b="1" smtClean="0"/>
            </a:lvl1pPr>
            <a:lvl2pPr>
              <a:defRPr lang="ko-KR" altLang="en-US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marL="0" lvl="0" algn="ctr" defTabSz="457200" latinLnBrk="0"/>
            <a:r>
              <a:rPr lang="ko-KR" altLang="en-US" dirty="0"/>
              <a:t>이름</a:t>
            </a:r>
          </a:p>
        </p:txBody>
      </p:sp>
      <p:sp>
        <p:nvSpPr>
          <p:cNvPr id="57" name="텍스트 개체 틀 12">
            <a:extLst>
              <a:ext uri="{FF2B5EF4-FFF2-40B4-BE49-F238E27FC236}">
                <a16:creationId xmlns:a16="http://schemas.microsoft.com/office/drawing/2014/main" id="{0AC8F2B9-FD90-49C0-8B00-A8226117BCA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196820" y="7812470"/>
            <a:ext cx="2315721" cy="341632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ko-KR" altLang="en-US" sz="1800" dirty="0"/>
            </a:lvl1pPr>
          </a:lstStyle>
          <a:p>
            <a:pPr marL="0" lvl="0" defTabSz="457200" latinLnBrk="0"/>
            <a:r>
              <a:rPr lang="ko-KR" altLang="en-US" dirty="0"/>
              <a:t>소속</a:t>
            </a:r>
          </a:p>
        </p:txBody>
      </p:sp>
      <p:sp>
        <p:nvSpPr>
          <p:cNvPr id="58" name="텍스트 개체 틀 12">
            <a:extLst>
              <a:ext uri="{FF2B5EF4-FFF2-40B4-BE49-F238E27FC236}">
                <a16:creationId xmlns:a16="http://schemas.microsoft.com/office/drawing/2014/main" id="{FAED9D4B-4F72-489A-A317-F1C0D1B4A77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039340" y="9486703"/>
            <a:ext cx="1473201" cy="341632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ko-KR" altLang="en-US" sz="1800" dirty="0"/>
            </a:lvl1pPr>
          </a:lstStyle>
          <a:p>
            <a:pPr marL="0" lvl="0" algn="r" defTabSz="457200" latinLnBrk="0"/>
            <a:r>
              <a:rPr lang="ko-KR" altLang="en-US" dirty="0"/>
              <a:t>직책</a:t>
            </a:r>
          </a:p>
        </p:txBody>
      </p:sp>
      <p:sp>
        <p:nvSpPr>
          <p:cNvPr id="59" name="그림 개체 틀 16">
            <a:extLst>
              <a:ext uri="{FF2B5EF4-FFF2-40B4-BE49-F238E27FC236}">
                <a16:creationId xmlns:a16="http://schemas.microsoft.com/office/drawing/2014/main" id="{4DCCC9C0-1FE1-4185-B350-D0ED1344DEC7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3566139" y="7699653"/>
            <a:ext cx="606425" cy="60483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ko-KR" dirty="0"/>
              <a:t>Symbol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0608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36702"/>
            <a:ext cx="5915025" cy="194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83500"/>
            <a:ext cx="5915025" cy="63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343248"/>
            <a:ext cx="1543050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77BEA-50AB-490E-992F-DF773B8BA3E0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343248"/>
            <a:ext cx="2314575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343248"/>
            <a:ext cx="1543050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883E1-3FD3-4325-A072-9CC12448D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86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3F392CF-95D8-4D41-8B20-CD1D649182D8}"/>
              </a:ext>
            </a:extLst>
          </p:cNvPr>
          <p:cNvSpPr/>
          <p:nvPr/>
        </p:nvSpPr>
        <p:spPr>
          <a:xfrm>
            <a:off x="189000" y="-18798"/>
            <a:ext cx="3240000" cy="25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Part1">
            <a:extLst>
              <a:ext uri="{FF2B5EF4-FFF2-40B4-BE49-F238E27FC236}">
                <a16:creationId xmlns:a16="http://schemas.microsoft.com/office/drawing/2014/main" id="{C33E8931-3D5B-4DED-9A59-04128749154F}"/>
              </a:ext>
            </a:extLst>
          </p:cNvPr>
          <p:cNvSpPr txBox="1"/>
          <p:nvPr/>
        </p:nvSpPr>
        <p:spPr>
          <a:xfrm>
            <a:off x="925600" y="259119"/>
            <a:ext cx="1448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소속</a:t>
            </a:r>
          </a:p>
        </p:txBody>
      </p:sp>
      <p:sp>
        <p:nvSpPr>
          <p:cNvPr id="64" name="Name1">
            <a:extLst>
              <a:ext uri="{FF2B5EF4-FFF2-40B4-BE49-F238E27FC236}">
                <a16:creationId xmlns:a16="http://schemas.microsoft.com/office/drawing/2014/main" id="{40C80B74-BF79-4D11-9090-D85678A80F31}"/>
              </a:ext>
            </a:extLst>
          </p:cNvPr>
          <p:cNvSpPr txBox="1"/>
          <p:nvPr/>
        </p:nvSpPr>
        <p:spPr>
          <a:xfrm>
            <a:off x="335800" y="959921"/>
            <a:ext cx="294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이름</a:t>
            </a:r>
          </a:p>
        </p:txBody>
      </p:sp>
      <p:sp>
        <p:nvSpPr>
          <p:cNvPr id="65" name="Position1">
            <a:extLst>
              <a:ext uri="{FF2B5EF4-FFF2-40B4-BE49-F238E27FC236}">
                <a16:creationId xmlns:a16="http://schemas.microsoft.com/office/drawing/2014/main" id="{CECC1321-5B15-4B46-9EE7-A1041A199D68}"/>
              </a:ext>
            </a:extLst>
          </p:cNvPr>
          <p:cNvSpPr txBox="1"/>
          <p:nvPr/>
        </p:nvSpPr>
        <p:spPr>
          <a:xfrm>
            <a:off x="1980617" y="1933352"/>
            <a:ext cx="1301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직책</a:t>
            </a:r>
          </a:p>
        </p:txBody>
      </p:sp>
      <p:sp>
        <p:nvSpPr>
          <p:cNvPr id="7" name="Symbol1">
            <a:extLst>
              <a:ext uri="{FF2B5EF4-FFF2-40B4-BE49-F238E27FC236}">
                <a16:creationId xmlns:a16="http://schemas.microsoft.com/office/drawing/2014/main" id="{9C7A7374-20BB-4DA2-B90E-F7BF85C38F25}"/>
              </a:ext>
            </a:extLst>
          </p:cNvPr>
          <p:cNvSpPr/>
          <p:nvPr/>
        </p:nvSpPr>
        <p:spPr>
          <a:xfrm>
            <a:off x="335800" y="146302"/>
            <a:ext cx="589800" cy="589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Symbol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88EBD2D-B2EE-4B94-A0F2-D955249E0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16" y="1929702"/>
            <a:ext cx="1448385" cy="333510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0CCFA7A4-27F3-414B-99AA-C006D274634B}"/>
              </a:ext>
            </a:extLst>
          </p:cNvPr>
          <p:cNvSpPr/>
          <p:nvPr/>
        </p:nvSpPr>
        <p:spPr>
          <a:xfrm>
            <a:off x="3429000" y="-18798"/>
            <a:ext cx="3240000" cy="25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Part2">
            <a:extLst>
              <a:ext uri="{FF2B5EF4-FFF2-40B4-BE49-F238E27FC236}">
                <a16:creationId xmlns:a16="http://schemas.microsoft.com/office/drawing/2014/main" id="{E5F019E2-7414-468E-9584-F74215B18E1B}"/>
              </a:ext>
            </a:extLst>
          </p:cNvPr>
          <p:cNvSpPr txBox="1"/>
          <p:nvPr/>
        </p:nvSpPr>
        <p:spPr>
          <a:xfrm>
            <a:off x="4165600" y="259119"/>
            <a:ext cx="1448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소속</a:t>
            </a:r>
          </a:p>
        </p:txBody>
      </p:sp>
      <p:sp>
        <p:nvSpPr>
          <p:cNvPr id="68" name="Name2">
            <a:extLst>
              <a:ext uri="{FF2B5EF4-FFF2-40B4-BE49-F238E27FC236}">
                <a16:creationId xmlns:a16="http://schemas.microsoft.com/office/drawing/2014/main" id="{B84175C8-C3C4-4540-A396-8E2443B6EF23}"/>
              </a:ext>
            </a:extLst>
          </p:cNvPr>
          <p:cNvSpPr txBox="1"/>
          <p:nvPr/>
        </p:nvSpPr>
        <p:spPr>
          <a:xfrm>
            <a:off x="3575800" y="959922"/>
            <a:ext cx="294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이름</a:t>
            </a:r>
          </a:p>
        </p:txBody>
      </p:sp>
      <p:sp>
        <p:nvSpPr>
          <p:cNvPr id="69" name="Position2">
            <a:extLst>
              <a:ext uri="{FF2B5EF4-FFF2-40B4-BE49-F238E27FC236}">
                <a16:creationId xmlns:a16="http://schemas.microsoft.com/office/drawing/2014/main" id="{5B49B722-0823-43F7-9E18-0099FE09B154}"/>
              </a:ext>
            </a:extLst>
          </p:cNvPr>
          <p:cNvSpPr txBox="1"/>
          <p:nvPr/>
        </p:nvSpPr>
        <p:spPr>
          <a:xfrm>
            <a:off x="5220616" y="1933352"/>
            <a:ext cx="1301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직책</a:t>
            </a:r>
          </a:p>
        </p:txBody>
      </p:sp>
      <p:sp>
        <p:nvSpPr>
          <p:cNvPr id="70" name="Symbol2">
            <a:extLst>
              <a:ext uri="{FF2B5EF4-FFF2-40B4-BE49-F238E27FC236}">
                <a16:creationId xmlns:a16="http://schemas.microsoft.com/office/drawing/2014/main" id="{DFD2CA30-8D8F-45B4-B23C-30977342A7C9}"/>
              </a:ext>
            </a:extLst>
          </p:cNvPr>
          <p:cNvSpPr/>
          <p:nvPr/>
        </p:nvSpPr>
        <p:spPr>
          <a:xfrm>
            <a:off x="3575800" y="146302"/>
            <a:ext cx="589800" cy="589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Symbol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469570B8-7BF6-4137-B450-C2F6A7F65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617" y="1929702"/>
            <a:ext cx="1448385" cy="333510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CA33A004-493B-4737-AB53-C55A23FFA02D}"/>
              </a:ext>
            </a:extLst>
          </p:cNvPr>
          <p:cNvSpPr/>
          <p:nvPr/>
        </p:nvSpPr>
        <p:spPr>
          <a:xfrm>
            <a:off x="189000" y="2501202"/>
            <a:ext cx="3240000" cy="25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Part3">
            <a:extLst>
              <a:ext uri="{FF2B5EF4-FFF2-40B4-BE49-F238E27FC236}">
                <a16:creationId xmlns:a16="http://schemas.microsoft.com/office/drawing/2014/main" id="{DFFC0BB8-F6B0-48F0-A1C9-5B7FE0841444}"/>
              </a:ext>
            </a:extLst>
          </p:cNvPr>
          <p:cNvSpPr txBox="1"/>
          <p:nvPr/>
        </p:nvSpPr>
        <p:spPr>
          <a:xfrm>
            <a:off x="925600" y="2779119"/>
            <a:ext cx="1448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소속</a:t>
            </a:r>
          </a:p>
        </p:txBody>
      </p:sp>
      <p:sp>
        <p:nvSpPr>
          <p:cNvPr id="74" name="Name3">
            <a:extLst>
              <a:ext uri="{FF2B5EF4-FFF2-40B4-BE49-F238E27FC236}">
                <a16:creationId xmlns:a16="http://schemas.microsoft.com/office/drawing/2014/main" id="{3E98B065-15CD-4160-84B9-E534C700C410}"/>
              </a:ext>
            </a:extLst>
          </p:cNvPr>
          <p:cNvSpPr txBox="1"/>
          <p:nvPr/>
        </p:nvSpPr>
        <p:spPr>
          <a:xfrm>
            <a:off x="335800" y="3479921"/>
            <a:ext cx="294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이름</a:t>
            </a:r>
          </a:p>
        </p:txBody>
      </p:sp>
      <p:sp>
        <p:nvSpPr>
          <p:cNvPr id="75" name="Position3">
            <a:extLst>
              <a:ext uri="{FF2B5EF4-FFF2-40B4-BE49-F238E27FC236}">
                <a16:creationId xmlns:a16="http://schemas.microsoft.com/office/drawing/2014/main" id="{3F412B59-CA13-4BAA-96B3-669A9EAF984E}"/>
              </a:ext>
            </a:extLst>
          </p:cNvPr>
          <p:cNvSpPr txBox="1"/>
          <p:nvPr/>
        </p:nvSpPr>
        <p:spPr>
          <a:xfrm>
            <a:off x="1980617" y="4453352"/>
            <a:ext cx="1301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직책</a:t>
            </a:r>
          </a:p>
        </p:txBody>
      </p:sp>
      <p:sp>
        <p:nvSpPr>
          <p:cNvPr id="76" name="Symbol3">
            <a:extLst>
              <a:ext uri="{FF2B5EF4-FFF2-40B4-BE49-F238E27FC236}">
                <a16:creationId xmlns:a16="http://schemas.microsoft.com/office/drawing/2014/main" id="{B94056E6-25C7-4852-A6D0-4056DB2047DE}"/>
              </a:ext>
            </a:extLst>
          </p:cNvPr>
          <p:cNvSpPr/>
          <p:nvPr/>
        </p:nvSpPr>
        <p:spPr>
          <a:xfrm>
            <a:off x="335800" y="2666302"/>
            <a:ext cx="589800" cy="589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Symbol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A007DE2D-D9E2-459D-BAD9-52DDC73EF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16" y="4449702"/>
            <a:ext cx="1448385" cy="333510"/>
          </a:xfrm>
          <a:prstGeom prst="rect">
            <a:avLst/>
          </a:prstGeom>
        </p:spPr>
      </p:pic>
      <p:sp>
        <p:nvSpPr>
          <p:cNvPr id="78" name="직사각형 77">
            <a:extLst>
              <a:ext uri="{FF2B5EF4-FFF2-40B4-BE49-F238E27FC236}">
                <a16:creationId xmlns:a16="http://schemas.microsoft.com/office/drawing/2014/main" id="{AE41D87B-1941-4539-B41A-584517A3E4A2}"/>
              </a:ext>
            </a:extLst>
          </p:cNvPr>
          <p:cNvSpPr/>
          <p:nvPr/>
        </p:nvSpPr>
        <p:spPr>
          <a:xfrm>
            <a:off x="3429000" y="2501202"/>
            <a:ext cx="3240000" cy="25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Part4">
            <a:extLst>
              <a:ext uri="{FF2B5EF4-FFF2-40B4-BE49-F238E27FC236}">
                <a16:creationId xmlns:a16="http://schemas.microsoft.com/office/drawing/2014/main" id="{C8CFDC96-D591-4451-9827-82E60DDA4389}"/>
              </a:ext>
            </a:extLst>
          </p:cNvPr>
          <p:cNvSpPr txBox="1"/>
          <p:nvPr/>
        </p:nvSpPr>
        <p:spPr>
          <a:xfrm>
            <a:off x="4165600" y="2779119"/>
            <a:ext cx="1448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소속</a:t>
            </a:r>
          </a:p>
        </p:txBody>
      </p:sp>
      <p:sp>
        <p:nvSpPr>
          <p:cNvPr id="80" name="Name4">
            <a:extLst>
              <a:ext uri="{FF2B5EF4-FFF2-40B4-BE49-F238E27FC236}">
                <a16:creationId xmlns:a16="http://schemas.microsoft.com/office/drawing/2014/main" id="{A3258FE7-FA2D-407F-8000-36466A5F8A45}"/>
              </a:ext>
            </a:extLst>
          </p:cNvPr>
          <p:cNvSpPr txBox="1"/>
          <p:nvPr/>
        </p:nvSpPr>
        <p:spPr>
          <a:xfrm>
            <a:off x="3575800" y="3479922"/>
            <a:ext cx="294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이름</a:t>
            </a:r>
          </a:p>
        </p:txBody>
      </p:sp>
      <p:sp>
        <p:nvSpPr>
          <p:cNvPr id="81" name="Position4">
            <a:extLst>
              <a:ext uri="{FF2B5EF4-FFF2-40B4-BE49-F238E27FC236}">
                <a16:creationId xmlns:a16="http://schemas.microsoft.com/office/drawing/2014/main" id="{E8F12043-D30E-41C3-B4B8-A6878A31CE75}"/>
              </a:ext>
            </a:extLst>
          </p:cNvPr>
          <p:cNvSpPr txBox="1"/>
          <p:nvPr/>
        </p:nvSpPr>
        <p:spPr>
          <a:xfrm>
            <a:off x="5220616" y="4453352"/>
            <a:ext cx="1301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직책</a:t>
            </a:r>
          </a:p>
        </p:txBody>
      </p:sp>
      <p:sp>
        <p:nvSpPr>
          <p:cNvPr id="82" name="Symbol4">
            <a:extLst>
              <a:ext uri="{FF2B5EF4-FFF2-40B4-BE49-F238E27FC236}">
                <a16:creationId xmlns:a16="http://schemas.microsoft.com/office/drawing/2014/main" id="{C89EDDB5-9F1A-4384-A176-072519C4D17C}"/>
              </a:ext>
            </a:extLst>
          </p:cNvPr>
          <p:cNvSpPr/>
          <p:nvPr/>
        </p:nvSpPr>
        <p:spPr>
          <a:xfrm>
            <a:off x="3575800" y="2666302"/>
            <a:ext cx="589800" cy="589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Symbol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C04725AD-250A-4ADE-A450-E0D4B4048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617" y="4449702"/>
            <a:ext cx="1448385" cy="333510"/>
          </a:xfrm>
          <a:prstGeom prst="rect">
            <a:avLst/>
          </a:prstGeom>
        </p:spPr>
      </p:pic>
      <p:sp>
        <p:nvSpPr>
          <p:cNvPr id="84" name="직사각형 83">
            <a:extLst>
              <a:ext uri="{FF2B5EF4-FFF2-40B4-BE49-F238E27FC236}">
                <a16:creationId xmlns:a16="http://schemas.microsoft.com/office/drawing/2014/main" id="{81244056-1802-4717-82DD-BE4C9DFF79B5}"/>
              </a:ext>
            </a:extLst>
          </p:cNvPr>
          <p:cNvSpPr/>
          <p:nvPr/>
        </p:nvSpPr>
        <p:spPr>
          <a:xfrm>
            <a:off x="189000" y="5021202"/>
            <a:ext cx="3240000" cy="25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Part5">
            <a:extLst>
              <a:ext uri="{FF2B5EF4-FFF2-40B4-BE49-F238E27FC236}">
                <a16:creationId xmlns:a16="http://schemas.microsoft.com/office/drawing/2014/main" id="{D9C04D92-EE94-4753-9BCE-E4DD3F9293DA}"/>
              </a:ext>
            </a:extLst>
          </p:cNvPr>
          <p:cNvSpPr txBox="1"/>
          <p:nvPr/>
        </p:nvSpPr>
        <p:spPr>
          <a:xfrm>
            <a:off x="925600" y="5299120"/>
            <a:ext cx="1448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소속</a:t>
            </a:r>
          </a:p>
        </p:txBody>
      </p:sp>
      <p:sp>
        <p:nvSpPr>
          <p:cNvPr id="86" name="Name5">
            <a:extLst>
              <a:ext uri="{FF2B5EF4-FFF2-40B4-BE49-F238E27FC236}">
                <a16:creationId xmlns:a16="http://schemas.microsoft.com/office/drawing/2014/main" id="{E29CBB39-8CA8-47EE-B721-27A29662BCED}"/>
              </a:ext>
            </a:extLst>
          </p:cNvPr>
          <p:cNvSpPr txBox="1"/>
          <p:nvPr/>
        </p:nvSpPr>
        <p:spPr>
          <a:xfrm>
            <a:off x="335800" y="5999921"/>
            <a:ext cx="294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이름</a:t>
            </a:r>
          </a:p>
        </p:txBody>
      </p:sp>
      <p:sp>
        <p:nvSpPr>
          <p:cNvPr id="87" name="Position5">
            <a:extLst>
              <a:ext uri="{FF2B5EF4-FFF2-40B4-BE49-F238E27FC236}">
                <a16:creationId xmlns:a16="http://schemas.microsoft.com/office/drawing/2014/main" id="{58B0D3C6-7A9F-4C67-92DF-9E8FF88E60A2}"/>
              </a:ext>
            </a:extLst>
          </p:cNvPr>
          <p:cNvSpPr txBox="1"/>
          <p:nvPr/>
        </p:nvSpPr>
        <p:spPr>
          <a:xfrm>
            <a:off x="1980617" y="6973353"/>
            <a:ext cx="1301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직책</a:t>
            </a:r>
          </a:p>
        </p:txBody>
      </p:sp>
      <p:sp>
        <p:nvSpPr>
          <p:cNvPr id="88" name="Symbol5">
            <a:extLst>
              <a:ext uri="{FF2B5EF4-FFF2-40B4-BE49-F238E27FC236}">
                <a16:creationId xmlns:a16="http://schemas.microsoft.com/office/drawing/2014/main" id="{85DD92D0-7137-4D75-9EEA-64B3282CFB22}"/>
              </a:ext>
            </a:extLst>
          </p:cNvPr>
          <p:cNvSpPr/>
          <p:nvPr/>
        </p:nvSpPr>
        <p:spPr>
          <a:xfrm>
            <a:off x="335800" y="5186302"/>
            <a:ext cx="589800" cy="589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Symbol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FD1660E6-1C73-4385-840C-A3F304527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16" y="6969702"/>
            <a:ext cx="1448385" cy="333510"/>
          </a:xfrm>
          <a:prstGeom prst="rect">
            <a:avLst/>
          </a:prstGeom>
        </p:spPr>
      </p:pic>
      <p:sp>
        <p:nvSpPr>
          <p:cNvPr id="90" name="직사각형 89">
            <a:extLst>
              <a:ext uri="{FF2B5EF4-FFF2-40B4-BE49-F238E27FC236}">
                <a16:creationId xmlns:a16="http://schemas.microsoft.com/office/drawing/2014/main" id="{396B4F85-D53B-41AE-99CC-53187878AA17}"/>
              </a:ext>
            </a:extLst>
          </p:cNvPr>
          <p:cNvSpPr/>
          <p:nvPr/>
        </p:nvSpPr>
        <p:spPr>
          <a:xfrm>
            <a:off x="3429000" y="5021202"/>
            <a:ext cx="3240000" cy="25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Part6">
            <a:extLst>
              <a:ext uri="{FF2B5EF4-FFF2-40B4-BE49-F238E27FC236}">
                <a16:creationId xmlns:a16="http://schemas.microsoft.com/office/drawing/2014/main" id="{4B52EC6C-C7EE-4DFA-9991-CCAC720898E6}"/>
              </a:ext>
            </a:extLst>
          </p:cNvPr>
          <p:cNvSpPr txBox="1"/>
          <p:nvPr/>
        </p:nvSpPr>
        <p:spPr>
          <a:xfrm>
            <a:off x="4165600" y="5299120"/>
            <a:ext cx="1448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소속</a:t>
            </a:r>
          </a:p>
        </p:txBody>
      </p:sp>
      <p:sp>
        <p:nvSpPr>
          <p:cNvPr id="92" name="Name6">
            <a:extLst>
              <a:ext uri="{FF2B5EF4-FFF2-40B4-BE49-F238E27FC236}">
                <a16:creationId xmlns:a16="http://schemas.microsoft.com/office/drawing/2014/main" id="{15CC281E-5204-4CF0-BD0B-A071787029FF}"/>
              </a:ext>
            </a:extLst>
          </p:cNvPr>
          <p:cNvSpPr txBox="1"/>
          <p:nvPr/>
        </p:nvSpPr>
        <p:spPr>
          <a:xfrm>
            <a:off x="3575800" y="5999922"/>
            <a:ext cx="294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이름</a:t>
            </a:r>
          </a:p>
        </p:txBody>
      </p:sp>
      <p:sp>
        <p:nvSpPr>
          <p:cNvPr id="93" name="Position6">
            <a:extLst>
              <a:ext uri="{FF2B5EF4-FFF2-40B4-BE49-F238E27FC236}">
                <a16:creationId xmlns:a16="http://schemas.microsoft.com/office/drawing/2014/main" id="{FD0C46BB-1839-4F3D-BEEB-613C79D7D052}"/>
              </a:ext>
            </a:extLst>
          </p:cNvPr>
          <p:cNvSpPr txBox="1"/>
          <p:nvPr/>
        </p:nvSpPr>
        <p:spPr>
          <a:xfrm>
            <a:off x="5220616" y="6973353"/>
            <a:ext cx="1301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직책</a:t>
            </a:r>
          </a:p>
        </p:txBody>
      </p:sp>
      <p:sp>
        <p:nvSpPr>
          <p:cNvPr id="94" name="Symbol6">
            <a:extLst>
              <a:ext uri="{FF2B5EF4-FFF2-40B4-BE49-F238E27FC236}">
                <a16:creationId xmlns:a16="http://schemas.microsoft.com/office/drawing/2014/main" id="{B892837C-D5A7-4771-A07F-E9D45325D85A}"/>
              </a:ext>
            </a:extLst>
          </p:cNvPr>
          <p:cNvSpPr/>
          <p:nvPr/>
        </p:nvSpPr>
        <p:spPr>
          <a:xfrm>
            <a:off x="3575800" y="5186302"/>
            <a:ext cx="589800" cy="589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Symbol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id="{2062CFB2-512A-4318-9015-DA909F6D4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617" y="6969702"/>
            <a:ext cx="1448385" cy="333510"/>
          </a:xfrm>
          <a:prstGeom prst="rect">
            <a:avLst/>
          </a:prstGeom>
        </p:spPr>
      </p:pic>
      <p:sp>
        <p:nvSpPr>
          <p:cNvPr id="96" name="직사각형 95">
            <a:extLst>
              <a:ext uri="{FF2B5EF4-FFF2-40B4-BE49-F238E27FC236}">
                <a16:creationId xmlns:a16="http://schemas.microsoft.com/office/drawing/2014/main" id="{1A5A9456-7FF0-4D75-9A40-A77FAB78F1E8}"/>
              </a:ext>
            </a:extLst>
          </p:cNvPr>
          <p:cNvSpPr/>
          <p:nvPr/>
        </p:nvSpPr>
        <p:spPr>
          <a:xfrm>
            <a:off x="189000" y="7541202"/>
            <a:ext cx="3240000" cy="25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Part7">
            <a:extLst>
              <a:ext uri="{FF2B5EF4-FFF2-40B4-BE49-F238E27FC236}">
                <a16:creationId xmlns:a16="http://schemas.microsoft.com/office/drawing/2014/main" id="{89399A2D-CF54-4B7A-94D8-9F90CC70572F}"/>
              </a:ext>
            </a:extLst>
          </p:cNvPr>
          <p:cNvSpPr txBox="1"/>
          <p:nvPr/>
        </p:nvSpPr>
        <p:spPr>
          <a:xfrm>
            <a:off x="925600" y="7819119"/>
            <a:ext cx="1448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소속</a:t>
            </a:r>
          </a:p>
        </p:txBody>
      </p:sp>
      <p:sp>
        <p:nvSpPr>
          <p:cNvPr id="98" name="Name7">
            <a:extLst>
              <a:ext uri="{FF2B5EF4-FFF2-40B4-BE49-F238E27FC236}">
                <a16:creationId xmlns:a16="http://schemas.microsoft.com/office/drawing/2014/main" id="{20DCBE62-EB84-4FD1-9FD8-3F7E0BD4CD48}"/>
              </a:ext>
            </a:extLst>
          </p:cNvPr>
          <p:cNvSpPr txBox="1"/>
          <p:nvPr/>
        </p:nvSpPr>
        <p:spPr>
          <a:xfrm>
            <a:off x="335800" y="8519921"/>
            <a:ext cx="294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이름</a:t>
            </a:r>
          </a:p>
        </p:txBody>
      </p:sp>
      <p:sp>
        <p:nvSpPr>
          <p:cNvPr id="99" name="Position7">
            <a:extLst>
              <a:ext uri="{FF2B5EF4-FFF2-40B4-BE49-F238E27FC236}">
                <a16:creationId xmlns:a16="http://schemas.microsoft.com/office/drawing/2014/main" id="{60AD4CD9-237E-4FBE-AFE0-7E8FE8C1B247}"/>
              </a:ext>
            </a:extLst>
          </p:cNvPr>
          <p:cNvSpPr txBox="1"/>
          <p:nvPr/>
        </p:nvSpPr>
        <p:spPr>
          <a:xfrm>
            <a:off x="1980617" y="9493352"/>
            <a:ext cx="1301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직책</a:t>
            </a:r>
          </a:p>
        </p:txBody>
      </p:sp>
      <p:sp>
        <p:nvSpPr>
          <p:cNvPr id="100" name="Symbol7">
            <a:extLst>
              <a:ext uri="{FF2B5EF4-FFF2-40B4-BE49-F238E27FC236}">
                <a16:creationId xmlns:a16="http://schemas.microsoft.com/office/drawing/2014/main" id="{4CB8ABAB-0A76-4FC8-BA83-336D5C92C375}"/>
              </a:ext>
            </a:extLst>
          </p:cNvPr>
          <p:cNvSpPr/>
          <p:nvPr/>
        </p:nvSpPr>
        <p:spPr>
          <a:xfrm>
            <a:off x="335800" y="7706302"/>
            <a:ext cx="589800" cy="589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Symbol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01" name="그림 100">
            <a:extLst>
              <a:ext uri="{FF2B5EF4-FFF2-40B4-BE49-F238E27FC236}">
                <a16:creationId xmlns:a16="http://schemas.microsoft.com/office/drawing/2014/main" id="{4234A1A0-617B-4FEF-ADE2-C3A3C16FB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16" y="9489702"/>
            <a:ext cx="1448385" cy="333510"/>
          </a:xfrm>
          <a:prstGeom prst="rect">
            <a:avLst/>
          </a:prstGeom>
        </p:spPr>
      </p:pic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D8AFF992-E4C6-4D72-8920-4E37060DA825}"/>
              </a:ext>
            </a:extLst>
          </p:cNvPr>
          <p:cNvSpPr/>
          <p:nvPr/>
        </p:nvSpPr>
        <p:spPr>
          <a:xfrm>
            <a:off x="3429000" y="7541202"/>
            <a:ext cx="3240000" cy="25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Part0">
            <a:extLst>
              <a:ext uri="{FF2B5EF4-FFF2-40B4-BE49-F238E27FC236}">
                <a16:creationId xmlns:a16="http://schemas.microsoft.com/office/drawing/2014/main" id="{88F780BD-321F-495C-9B94-730B3CFC0916}"/>
              </a:ext>
            </a:extLst>
          </p:cNvPr>
          <p:cNvSpPr txBox="1"/>
          <p:nvPr/>
        </p:nvSpPr>
        <p:spPr>
          <a:xfrm>
            <a:off x="4165600" y="7819119"/>
            <a:ext cx="1448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소속</a:t>
            </a:r>
          </a:p>
        </p:txBody>
      </p:sp>
      <p:sp>
        <p:nvSpPr>
          <p:cNvPr id="104" name="Name0">
            <a:extLst>
              <a:ext uri="{FF2B5EF4-FFF2-40B4-BE49-F238E27FC236}">
                <a16:creationId xmlns:a16="http://schemas.microsoft.com/office/drawing/2014/main" id="{583A21F4-DFFF-4B1E-B7ED-29AA8C939A80}"/>
              </a:ext>
            </a:extLst>
          </p:cNvPr>
          <p:cNvSpPr txBox="1"/>
          <p:nvPr/>
        </p:nvSpPr>
        <p:spPr>
          <a:xfrm>
            <a:off x="3575800" y="8519922"/>
            <a:ext cx="294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이름</a:t>
            </a:r>
          </a:p>
        </p:txBody>
      </p:sp>
      <p:sp>
        <p:nvSpPr>
          <p:cNvPr id="105" name="Position0">
            <a:extLst>
              <a:ext uri="{FF2B5EF4-FFF2-40B4-BE49-F238E27FC236}">
                <a16:creationId xmlns:a16="http://schemas.microsoft.com/office/drawing/2014/main" id="{BB8DDCC6-ABB6-4EAC-91B5-CB778693BA48}"/>
              </a:ext>
            </a:extLst>
          </p:cNvPr>
          <p:cNvSpPr txBox="1"/>
          <p:nvPr/>
        </p:nvSpPr>
        <p:spPr>
          <a:xfrm>
            <a:off x="5220616" y="9493352"/>
            <a:ext cx="1301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직책</a:t>
            </a:r>
          </a:p>
        </p:txBody>
      </p:sp>
      <p:sp>
        <p:nvSpPr>
          <p:cNvPr id="106" name="Symbol0">
            <a:extLst>
              <a:ext uri="{FF2B5EF4-FFF2-40B4-BE49-F238E27FC236}">
                <a16:creationId xmlns:a16="http://schemas.microsoft.com/office/drawing/2014/main" id="{A9D82565-B5D7-4F3A-80BC-F6FA109C7C44}"/>
              </a:ext>
            </a:extLst>
          </p:cNvPr>
          <p:cNvSpPr/>
          <p:nvPr/>
        </p:nvSpPr>
        <p:spPr>
          <a:xfrm>
            <a:off x="3575800" y="7706302"/>
            <a:ext cx="589800" cy="589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Symbol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07" name="그림 106">
            <a:extLst>
              <a:ext uri="{FF2B5EF4-FFF2-40B4-BE49-F238E27FC236}">
                <a16:creationId xmlns:a16="http://schemas.microsoft.com/office/drawing/2014/main" id="{461EF2BE-1AB2-4F69-9543-A818C03E8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617" y="9489702"/>
            <a:ext cx="1448385" cy="33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91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363</TotalTime>
  <Words>32</Words>
  <Application>Microsoft Office PowerPoint</Application>
  <PresentationFormat>사용자 지정</PresentationFormat>
  <Paragraphs>32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잔 마왕</dc:creator>
  <cp:lastModifiedBy>잔 마왕</cp:lastModifiedBy>
  <cp:revision>19</cp:revision>
  <dcterms:created xsi:type="dcterms:W3CDTF">2021-12-24T14:12:14Z</dcterms:created>
  <dcterms:modified xsi:type="dcterms:W3CDTF">2021-12-24T21:28:00Z</dcterms:modified>
</cp:coreProperties>
</file>