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60" r:id="rId4"/>
    <p:sldId id="274" r:id="rId5"/>
    <p:sldId id="273" r:id="rId6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1FF"/>
    <a:srgbClr val="ED234B"/>
    <a:srgbClr val="EDEBEE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34EB9-F605-4B73-A687-6E001E5F7538}" v="5674" dt="2021-12-24T16:55:11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7"/>
    <p:restoredTop sz="94694"/>
  </p:normalViewPr>
  <p:slideViewPr>
    <p:cSldViewPr snapToObjects="1" showGuides="1">
      <p:cViewPr varScale="1">
        <p:scale>
          <a:sx n="54" d="100"/>
          <a:sy n="54" d="100"/>
        </p:scale>
        <p:origin x="1014" y="10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C5834EB9-F605-4B73-A687-6E001E5F7538}"/>
    <pc:docChg chg="undo custSel addSld delSld modSld sldOrd">
      <pc:chgData name="잔 마왕" userId="98e7bb4ea40e3576" providerId="LiveId" clId="{C5834EB9-F605-4B73-A687-6E001E5F7538}" dt="2021-12-24T21:55:33.883" v="6294" actId="1076"/>
      <pc:docMkLst>
        <pc:docMk/>
      </pc:docMkLst>
      <pc:sldChg chg="modSp mod">
        <pc:chgData name="잔 마왕" userId="98e7bb4ea40e3576" providerId="LiveId" clId="{C5834EB9-F605-4B73-A687-6E001E5F7538}" dt="2021-12-24T16:53:49.036" v="6291" actId="255"/>
        <pc:sldMkLst>
          <pc:docMk/>
          <pc:sldMk cId="1737428603" sldId="256"/>
        </pc:sldMkLst>
        <pc:spChg chg="mod">
          <ac:chgData name="잔 마왕" userId="98e7bb4ea40e3576" providerId="LiveId" clId="{C5834EB9-F605-4B73-A687-6E001E5F7538}" dt="2021-12-24T16:53:49.036" v="6291" actId="255"/>
          <ac:spMkLst>
            <pc:docMk/>
            <pc:sldMk cId="1737428603" sldId="256"/>
            <ac:spMk id="18" creationId="{972D64BE-403E-0A4B-83E8-9B4D44CEF869}"/>
          </ac:spMkLst>
        </pc:spChg>
      </pc:sldChg>
      <pc:sldChg chg="del">
        <pc:chgData name="잔 마왕" userId="98e7bb4ea40e3576" providerId="LiveId" clId="{C5834EB9-F605-4B73-A687-6E001E5F7538}" dt="2021-12-24T12:26:36.782" v="2" actId="47"/>
        <pc:sldMkLst>
          <pc:docMk/>
          <pc:sldMk cId="3437830894" sldId="258"/>
        </pc:sldMkLst>
      </pc:sldChg>
      <pc:sldChg chg="addSp delSp modSp mod ord modAnim">
        <pc:chgData name="잔 마왕" userId="98e7bb4ea40e3576" providerId="LiveId" clId="{C5834EB9-F605-4B73-A687-6E001E5F7538}" dt="2021-12-24T12:30:46.516" v="548"/>
        <pc:sldMkLst>
          <pc:docMk/>
          <pc:sldMk cId="1269832067" sldId="283"/>
        </pc:sldMkLst>
        <pc:spChg chg="del">
          <ac:chgData name="잔 마왕" userId="98e7bb4ea40e3576" providerId="LiveId" clId="{C5834EB9-F605-4B73-A687-6E001E5F7538}" dt="2021-12-24T12:27:57.990" v="56" actId="478"/>
          <ac:spMkLst>
            <pc:docMk/>
            <pc:sldMk cId="1269832067" sldId="283"/>
            <ac:spMk id="8" creationId="{2A9107A9-4C12-428E-94AB-0F2D26318F48}"/>
          </ac:spMkLst>
        </pc:spChg>
        <pc:spChg chg="add mod">
          <ac:chgData name="잔 마왕" userId="98e7bb4ea40e3576" providerId="LiveId" clId="{C5834EB9-F605-4B73-A687-6E001E5F7538}" dt="2021-12-24T12:30:46.516" v="548"/>
          <ac:spMkLst>
            <pc:docMk/>
            <pc:sldMk cId="1269832067" sldId="283"/>
            <ac:spMk id="14" creationId="{A02F608F-75EE-428A-9D7F-835A747E6DAB}"/>
          </ac:spMkLst>
        </pc:spChg>
        <pc:spChg chg="del">
          <ac:chgData name="잔 마왕" userId="98e7bb4ea40e3576" providerId="LiveId" clId="{C5834EB9-F605-4B73-A687-6E001E5F7538}" dt="2021-12-24T12:27:51.488" v="55" actId="478"/>
          <ac:spMkLst>
            <pc:docMk/>
            <pc:sldMk cId="1269832067" sldId="283"/>
            <ac:spMk id="16" creationId="{A61BA08E-E77B-4CE6-855B-3E337C3330B9}"/>
          </ac:spMkLst>
        </pc:spChg>
        <pc:spChg chg="del">
          <ac:chgData name="잔 마왕" userId="98e7bb4ea40e3576" providerId="LiveId" clId="{C5834EB9-F605-4B73-A687-6E001E5F7538}" dt="2021-12-24T12:27:57.990" v="56" actId="478"/>
          <ac:spMkLst>
            <pc:docMk/>
            <pc:sldMk cId="1269832067" sldId="283"/>
            <ac:spMk id="29" creationId="{C6CCA96B-4FCD-458A-BDDD-BE997E75761B}"/>
          </ac:spMkLst>
        </pc:spChg>
        <pc:spChg chg="mod">
          <ac:chgData name="잔 마왕" userId="98e7bb4ea40e3576" providerId="LiveId" clId="{C5834EB9-F605-4B73-A687-6E001E5F7538}" dt="2021-12-24T12:27:03.344" v="51" actId="20577"/>
          <ac:spMkLst>
            <pc:docMk/>
            <pc:sldMk cId="1269832067" sldId="283"/>
            <ac:spMk id="39" creationId="{A58E8258-E483-D44D-9E6C-B019AAFC1132}"/>
          </ac:spMkLst>
        </pc:spChg>
        <pc:spChg chg="mod">
          <ac:chgData name="잔 마왕" userId="98e7bb4ea40e3576" providerId="LiveId" clId="{C5834EB9-F605-4B73-A687-6E001E5F7538}" dt="2021-12-24T12:26:44.227" v="4" actId="6549"/>
          <ac:spMkLst>
            <pc:docMk/>
            <pc:sldMk cId="1269832067" sldId="283"/>
            <ac:spMk id="43" creationId="{79EB0F87-205D-3D4D-AFD2-D1FB8B93C8E0}"/>
          </ac:spMkLst>
        </pc:spChg>
        <pc:spChg chg="mod">
          <ac:chgData name="잔 마왕" userId="98e7bb4ea40e3576" providerId="LiveId" clId="{C5834EB9-F605-4B73-A687-6E001E5F7538}" dt="2021-12-24T12:26:59.204" v="34"/>
          <ac:spMkLst>
            <pc:docMk/>
            <pc:sldMk cId="1269832067" sldId="283"/>
            <ac:spMk id="45" creationId="{A5DD45CE-FD18-9440-AC10-27C74F4F6550}"/>
          </ac:spMkLst>
        </pc:spChg>
        <pc:picChg chg="add mod">
          <ac:chgData name="잔 마왕" userId="98e7bb4ea40e3576" providerId="LiveId" clId="{C5834EB9-F605-4B73-A687-6E001E5F7538}" dt="2021-12-24T12:28:34.680" v="64" actId="1076"/>
          <ac:picMkLst>
            <pc:docMk/>
            <pc:sldMk cId="1269832067" sldId="283"/>
            <ac:picMk id="3" creationId="{80792A65-1836-45D1-92D0-28FDDED20B00}"/>
          </ac:picMkLst>
        </pc:picChg>
        <pc:picChg chg="del">
          <ac:chgData name="잔 마왕" userId="98e7bb4ea40e3576" providerId="LiveId" clId="{C5834EB9-F605-4B73-A687-6E001E5F7538}" dt="2021-12-24T12:27:57.990" v="56" actId="478"/>
          <ac:picMkLst>
            <pc:docMk/>
            <pc:sldMk cId="1269832067" sldId="283"/>
            <ac:picMk id="5" creationId="{ECDDB3ED-87FB-481A-AF2F-047B7C4F1E4C}"/>
          </ac:picMkLst>
        </pc:picChg>
        <pc:picChg chg="del">
          <ac:chgData name="잔 마왕" userId="98e7bb4ea40e3576" providerId="LiveId" clId="{C5834EB9-F605-4B73-A687-6E001E5F7538}" dt="2021-12-24T12:27:09.434" v="52" actId="478"/>
          <ac:picMkLst>
            <pc:docMk/>
            <pc:sldMk cId="1269832067" sldId="283"/>
            <ac:picMk id="7" creationId="{F06C4423-3A2F-4BDB-9F2E-0DC3CDFEA7C8}"/>
          </ac:picMkLst>
        </pc:picChg>
        <pc:cxnChg chg="del mod">
          <ac:chgData name="잔 마왕" userId="98e7bb4ea40e3576" providerId="LiveId" clId="{C5834EB9-F605-4B73-A687-6E001E5F7538}" dt="2021-12-24T12:27:57.990" v="56" actId="478"/>
          <ac:cxnSpMkLst>
            <pc:docMk/>
            <pc:sldMk cId="1269832067" sldId="283"/>
            <ac:cxnSpMk id="10" creationId="{8092020A-6CDA-4065-9AA9-EAD8CEB624B0}"/>
          </ac:cxnSpMkLst>
        </pc:cxnChg>
      </pc:sldChg>
      <pc:sldChg chg="del">
        <pc:chgData name="잔 마왕" userId="98e7bb4ea40e3576" providerId="LiveId" clId="{C5834EB9-F605-4B73-A687-6E001E5F7538}" dt="2021-12-24T13:33:29.016" v="1979" actId="47"/>
        <pc:sldMkLst>
          <pc:docMk/>
          <pc:sldMk cId="2807709557" sldId="284"/>
        </pc:sldMkLst>
      </pc:sldChg>
      <pc:sldChg chg="del">
        <pc:chgData name="잔 마왕" userId="98e7bb4ea40e3576" providerId="LiveId" clId="{C5834EB9-F605-4B73-A687-6E001E5F7538}" dt="2021-12-24T13:33:29.016" v="1979" actId="47"/>
        <pc:sldMkLst>
          <pc:docMk/>
          <pc:sldMk cId="1688692464" sldId="285"/>
        </pc:sldMkLst>
      </pc:sldChg>
      <pc:sldChg chg="del">
        <pc:chgData name="잔 마왕" userId="98e7bb4ea40e3576" providerId="LiveId" clId="{C5834EB9-F605-4B73-A687-6E001E5F7538}" dt="2021-12-24T14:11:50.023" v="3937" actId="2696"/>
        <pc:sldMkLst>
          <pc:docMk/>
          <pc:sldMk cId="383533679" sldId="286"/>
        </pc:sldMkLst>
      </pc:sldChg>
      <pc:sldChg chg="del">
        <pc:chgData name="잔 마왕" userId="98e7bb4ea40e3576" providerId="LiveId" clId="{C5834EB9-F605-4B73-A687-6E001E5F7538}" dt="2021-12-24T14:11:50.023" v="3937" actId="2696"/>
        <pc:sldMkLst>
          <pc:docMk/>
          <pc:sldMk cId="3743321742" sldId="287"/>
        </pc:sldMkLst>
      </pc:sldChg>
      <pc:sldChg chg="del">
        <pc:chgData name="잔 마왕" userId="98e7bb4ea40e3576" providerId="LiveId" clId="{C5834EB9-F605-4B73-A687-6E001E5F7538}" dt="2021-12-24T14:11:50.023" v="3937" actId="2696"/>
        <pc:sldMkLst>
          <pc:docMk/>
          <pc:sldMk cId="2390230480" sldId="288"/>
        </pc:sldMkLst>
      </pc:sldChg>
      <pc:sldChg chg="del">
        <pc:chgData name="잔 마왕" userId="98e7bb4ea40e3576" providerId="LiveId" clId="{C5834EB9-F605-4B73-A687-6E001E5F7538}" dt="2021-12-24T16:53:28.028" v="6290" actId="2696"/>
        <pc:sldMkLst>
          <pc:docMk/>
          <pc:sldMk cId="3907463077" sldId="289"/>
        </pc:sldMkLst>
      </pc:sldChg>
      <pc:sldChg chg="del">
        <pc:chgData name="잔 마왕" userId="98e7bb4ea40e3576" providerId="LiveId" clId="{C5834EB9-F605-4B73-A687-6E001E5F7538}" dt="2021-12-24T16:53:28.028" v="6290" actId="2696"/>
        <pc:sldMkLst>
          <pc:docMk/>
          <pc:sldMk cId="1878516703" sldId="290"/>
        </pc:sldMkLst>
      </pc:sldChg>
      <pc:sldChg chg="del">
        <pc:chgData name="잔 마왕" userId="98e7bb4ea40e3576" providerId="LiveId" clId="{C5834EB9-F605-4B73-A687-6E001E5F7538}" dt="2021-12-24T16:53:28.028" v="6290" actId="2696"/>
        <pc:sldMkLst>
          <pc:docMk/>
          <pc:sldMk cId="1124611917" sldId="291"/>
        </pc:sldMkLst>
      </pc:sldChg>
      <pc:sldChg chg="del">
        <pc:chgData name="잔 마왕" userId="98e7bb4ea40e3576" providerId="LiveId" clId="{C5834EB9-F605-4B73-A687-6E001E5F7538}" dt="2021-12-24T16:53:28.028" v="6290" actId="2696"/>
        <pc:sldMkLst>
          <pc:docMk/>
          <pc:sldMk cId="3906688354" sldId="292"/>
        </pc:sldMkLst>
      </pc:sldChg>
      <pc:sldChg chg="del">
        <pc:chgData name="잔 마왕" userId="98e7bb4ea40e3576" providerId="LiveId" clId="{C5834EB9-F605-4B73-A687-6E001E5F7538}" dt="2021-12-24T14:11:50.023" v="3937" actId="2696"/>
        <pc:sldMkLst>
          <pc:docMk/>
          <pc:sldMk cId="2663556046" sldId="294"/>
        </pc:sldMkLst>
      </pc:sldChg>
      <pc:sldChg chg="del">
        <pc:chgData name="잔 마왕" userId="98e7bb4ea40e3576" providerId="LiveId" clId="{C5834EB9-F605-4B73-A687-6E001E5F7538}" dt="2021-12-24T14:11:50.023" v="3937" actId="2696"/>
        <pc:sldMkLst>
          <pc:docMk/>
          <pc:sldMk cId="555653719" sldId="295"/>
        </pc:sldMkLst>
      </pc:sldChg>
      <pc:sldChg chg="del">
        <pc:chgData name="잔 마왕" userId="98e7bb4ea40e3576" providerId="LiveId" clId="{C5834EB9-F605-4B73-A687-6E001E5F7538}" dt="2021-12-24T14:11:50.023" v="3937" actId="2696"/>
        <pc:sldMkLst>
          <pc:docMk/>
          <pc:sldMk cId="3595547609" sldId="296"/>
        </pc:sldMkLst>
      </pc:sldChg>
      <pc:sldChg chg="del">
        <pc:chgData name="잔 마왕" userId="98e7bb4ea40e3576" providerId="LiveId" clId="{C5834EB9-F605-4B73-A687-6E001E5F7538}" dt="2021-12-24T16:53:28.028" v="6290" actId="2696"/>
        <pc:sldMkLst>
          <pc:docMk/>
          <pc:sldMk cId="3159908916" sldId="298"/>
        </pc:sldMkLst>
      </pc:sldChg>
      <pc:sldChg chg="del">
        <pc:chgData name="잔 마왕" userId="98e7bb4ea40e3576" providerId="LiveId" clId="{C5834EB9-F605-4B73-A687-6E001E5F7538}" dt="2021-12-24T16:53:28.028" v="6290" actId="2696"/>
        <pc:sldMkLst>
          <pc:docMk/>
          <pc:sldMk cId="3207049245" sldId="300"/>
        </pc:sldMkLst>
      </pc:sldChg>
      <pc:sldChg chg="addSp delSp modSp add mod modAnim">
        <pc:chgData name="잔 마왕" userId="98e7bb4ea40e3576" providerId="LiveId" clId="{C5834EB9-F605-4B73-A687-6E001E5F7538}" dt="2021-12-24T13:11:07.539" v="1286"/>
        <pc:sldMkLst>
          <pc:docMk/>
          <pc:sldMk cId="3525929409" sldId="301"/>
        </pc:sldMkLst>
        <pc:spChg chg="mod">
          <ac:chgData name="잔 마왕" userId="98e7bb4ea40e3576" providerId="LiveId" clId="{C5834EB9-F605-4B73-A687-6E001E5F7538}" dt="2021-12-24T13:11:07.539" v="1286"/>
          <ac:spMkLst>
            <pc:docMk/>
            <pc:sldMk cId="3525929409" sldId="301"/>
            <ac:spMk id="14" creationId="{A02F608F-75EE-428A-9D7F-835A747E6DAB}"/>
          </ac:spMkLst>
        </pc:spChg>
        <pc:spChg chg="mod">
          <ac:chgData name="잔 마왕" userId="98e7bb4ea40e3576" providerId="LiveId" clId="{C5834EB9-F605-4B73-A687-6E001E5F7538}" dt="2021-12-24T13:06:44.865" v="614"/>
          <ac:spMkLst>
            <pc:docMk/>
            <pc:sldMk cId="3525929409" sldId="301"/>
            <ac:spMk id="39" creationId="{A58E8258-E483-D44D-9E6C-B019AAFC1132}"/>
          </ac:spMkLst>
        </pc:spChg>
        <pc:picChg chg="del">
          <ac:chgData name="잔 마왕" userId="98e7bb4ea40e3576" providerId="LiveId" clId="{C5834EB9-F605-4B73-A687-6E001E5F7538}" dt="2021-12-24T12:30:52.183" v="550" actId="478"/>
          <ac:picMkLst>
            <pc:docMk/>
            <pc:sldMk cId="3525929409" sldId="301"/>
            <ac:picMk id="3" creationId="{80792A65-1836-45D1-92D0-28FDDED20B00}"/>
          </ac:picMkLst>
        </pc:picChg>
        <pc:picChg chg="add mod">
          <ac:chgData name="잔 마왕" userId="98e7bb4ea40e3576" providerId="LiveId" clId="{C5834EB9-F605-4B73-A687-6E001E5F7538}" dt="2021-12-24T13:05:55.264" v="554" actId="1076"/>
          <ac:picMkLst>
            <pc:docMk/>
            <pc:sldMk cId="3525929409" sldId="301"/>
            <ac:picMk id="4" creationId="{868C50D0-AAFB-4168-871C-1B4F9729D475}"/>
          </ac:picMkLst>
        </pc:picChg>
      </pc:sldChg>
      <pc:sldChg chg="addSp delSp modSp add mod modAnim">
        <pc:chgData name="잔 마왕" userId="98e7bb4ea40e3576" providerId="LiveId" clId="{C5834EB9-F605-4B73-A687-6E001E5F7538}" dt="2021-12-24T13:55:47.867" v="3340" actId="6549"/>
        <pc:sldMkLst>
          <pc:docMk/>
          <pc:sldMk cId="3479221618" sldId="302"/>
        </pc:sldMkLst>
        <pc:spChg chg="mod">
          <ac:chgData name="잔 마왕" userId="98e7bb4ea40e3576" providerId="LiveId" clId="{C5834EB9-F605-4B73-A687-6E001E5F7538}" dt="2021-12-24T13:13:51.862" v="1485"/>
          <ac:spMkLst>
            <pc:docMk/>
            <pc:sldMk cId="3479221618" sldId="302"/>
            <ac:spMk id="14" creationId="{A02F608F-75EE-428A-9D7F-835A747E6DAB}"/>
          </ac:spMkLst>
        </pc:spChg>
        <pc:spChg chg="mod">
          <ac:chgData name="잔 마왕" userId="98e7bb4ea40e3576" providerId="LiveId" clId="{C5834EB9-F605-4B73-A687-6E001E5F7538}" dt="2021-12-24T13:55:47.867" v="3340" actId="6549"/>
          <ac:spMkLst>
            <pc:docMk/>
            <pc:sldMk cId="3479221618" sldId="302"/>
            <ac:spMk id="39" creationId="{A58E8258-E483-D44D-9E6C-B019AAFC1132}"/>
          </ac:spMkLst>
        </pc:spChg>
        <pc:picChg chg="add mod">
          <ac:chgData name="잔 마왕" userId="98e7bb4ea40e3576" providerId="LiveId" clId="{C5834EB9-F605-4B73-A687-6E001E5F7538}" dt="2021-12-24T13:12:57.709" v="1291" actId="14100"/>
          <ac:picMkLst>
            <pc:docMk/>
            <pc:sldMk cId="3479221618" sldId="302"/>
            <ac:picMk id="3" creationId="{34A77C0A-23BB-4A12-9122-4955B9C2ACD3}"/>
          </ac:picMkLst>
        </pc:picChg>
        <pc:picChg chg="del">
          <ac:chgData name="잔 마왕" userId="98e7bb4ea40e3576" providerId="LiveId" clId="{C5834EB9-F605-4B73-A687-6E001E5F7538}" dt="2021-12-24T13:11:21.997" v="1288" actId="478"/>
          <ac:picMkLst>
            <pc:docMk/>
            <pc:sldMk cId="3479221618" sldId="302"/>
            <ac:picMk id="4" creationId="{868C50D0-AAFB-4168-871C-1B4F9729D475}"/>
          </ac:picMkLst>
        </pc:picChg>
      </pc:sldChg>
      <pc:sldChg chg="addSp delSp modSp add mod modAnim">
        <pc:chgData name="잔 마왕" userId="98e7bb4ea40e3576" providerId="LiveId" clId="{C5834EB9-F605-4B73-A687-6E001E5F7538}" dt="2021-12-24T13:17:43.394" v="1780" actId="1076"/>
        <pc:sldMkLst>
          <pc:docMk/>
          <pc:sldMk cId="612022926" sldId="303"/>
        </pc:sldMkLst>
        <pc:spChg chg="mod">
          <ac:chgData name="잔 마왕" userId="98e7bb4ea40e3576" providerId="LiveId" clId="{C5834EB9-F605-4B73-A687-6E001E5F7538}" dt="2021-12-24T13:17:11.376" v="1776" actId="20577"/>
          <ac:spMkLst>
            <pc:docMk/>
            <pc:sldMk cId="612022926" sldId="303"/>
            <ac:spMk id="14" creationId="{A02F608F-75EE-428A-9D7F-835A747E6DAB}"/>
          </ac:spMkLst>
        </pc:spChg>
        <pc:spChg chg="mod">
          <ac:chgData name="잔 마왕" userId="98e7bb4ea40e3576" providerId="LiveId" clId="{C5834EB9-F605-4B73-A687-6E001E5F7538}" dt="2021-12-24T13:14:15.819" v="1526" actId="20577"/>
          <ac:spMkLst>
            <pc:docMk/>
            <pc:sldMk cId="612022926" sldId="303"/>
            <ac:spMk id="39" creationId="{A58E8258-E483-D44D-9E6C-B019AAFC1132}"/>
          </ac:spMkLst>
        </pc:spChg>
        <pc:picChg chg="del">
          <ac:chgData name="잔 마왕" userId="98e7bb4ea40e3576" providerId="LiveId" clId="{C5834EB9-F605-4B73-A687-6E001E5F7538}" dt="2021-12-24T13:14:19.461" v="1527" actId="478"/>
          <ac:picMkLst>
            <pc:docMk/>
            <pc:sldMk cId="612022926" sldId="303"/>
            <ac:picMk id="3" creationId="{80792A65-1836-45D1-92D0-28FDDED20B00}"/>
          </ac:picMkLst>
        </pc:picChg>
        <pc:picChg chg="add mod">
          <ac:chgData name="잔 마왕" userId="98e7bb4ea40e3576" providerId="LiveId" clId="{C5834EB9-F605-4B73-A687-6E001E5F7538}" dt="2021-12-24T13:14:50.895" v="1531" actId="1076"/>
          <ac:picMkLst>
            <pc:docMk/>
            <pc:sldMk cId="612022926" sldId="303"/>
            <ac:picMk id="4" creationId="{72F6ADD0-EBBF-4D0D-A901-1212F93820C4}"/>
          </ac:picMkLst>
        </pc:picChg>
        <pc:picChg chg="add del mod">
          <ac:chgData name="잔 마왕" userId="98e7bb4ea40e3576" providerId="LiveId" clId="{C5834EB9-F605-4B73-A687-6E001E5F7538}" dt="2021-12-24T13:16:08.307" v="1629" actId="22"/>
          <ac:picMkLst>
            <pc:docMk/>
            <pc:sldMk cId="612022926" sldId="303"/>
            <ac:picMk id="6" creationId="{D584CC22-45D2-4E82-95D7-D4BEE18954F0}"/>
          </ac:picMkLst>
        </pc:picChg>
        <pc:picChg chg="add mod">
          <ac:chgData name="잔 마왕" userId="98e7bb4ea40e3576" providerId="LiveId" clId="{C5834EB9-F605-4B73-A687-6E001E5F7538}" dt="2021-12-24T13:17:43.394" v="1780" actId="1076"/>
          <ac:picMkLst>
            <pc:docMk/>
            <pc:sldMk cId="612022926" sldId="303"/>
            <ac:picMk id="8" creationId="{430E69BB-E4F8-4CB2-87EB-259B6E41CAC9}"/>
          </ac:picMkLst>
        </pc:picChg>
        <pc:picChg chg="add mod">
          <ac:chgData name="잔 마왕" userId="98e7bb4ea40e3576" providerId="LiveId" clId="{C5834EB9-F605-4B73-A687-6E001E5F7538}" dt="2021-12-24T13:17:38.252" v="1779" actId="14100"/>
          <ac:picMkLst>
            <pc:docMk/>
            <pc:sldMk cId="612022926" sldId="303"/>
            <ac:picMk id="10" creationId="{84CD515A-4EA2-40E6-8E32-489F2B2702AA}"/>
          </ac:picMkLst>
        </pc:picChg>
      </pc:sldChg>
      <pc:sldChg chg="addSp delSp modSp add mod modAnim">
        <pc:chgData name="잔 마왕" userId="98e7bb4ea40e3576" providerId="LiveId" clId="{C5834EB9-F605-4B73-A687-6E001E5F7538}" dt="2021-12-24T13:31:25.594" v="1977"/>
        <pc:sldMkLst>
          <pc:docMk/>
          <pc:sldMk cId="1232955513" sldId="304"/>
        </pc:sldMkLst>
        <pc:spChg chg="mod">
          <ac:chgData name="잔 마왕" userId="98e7bb4ea40e3576" providerId="LiveId" clId="{C5834EB9-F605-4B73-A687-6E001E5F7538}" dt="2021-12-24T13:31:25.594" v="1977"/>
          <ac:spMkLst>
            <pc:docMk/>
            <pc:sldMk cId="1232955513" sldId="304"/>
            <ac:spMk id="14" creationId="{A02F608F-75EE-428A-9D7F-835A747E6DAB}"/>
          </ac:spMkLst>
        </pc:spChg>
        <pc:picChg chg="add mod">
          <ac:chgData name="잔 마왕" userId="98e7bb4ea40e3576" providerId="LiveId" clId="{C5834EB9-F605-4B73-A687-6E001E5F7538}" dt="2021-12-24T13:21:07.632" v="1800" actId="1076"/>
          <ac:picMkLst>
            <pc:docMk/>
            <pc:sldMk cId="1232955513" sldId="304"/>
            <ac:picMk id="3" creationId="{FCCEDA7D-9C53-4BC4-95C2-540A825D2B23}"/>
          </ac:picMkLst>
        </pc:picChg>
        <pc:picChg chg="del">
          <ac:chgData name="잔 마왕" userId="98e7bb4ea40e3576" providerId="LiveId" clId="{C5834EB9-F605-4B73-A687-6E001E5F7538}" dt="2021-12-24T13:18:01.508" v="1782" actId="478"/>
          <ac:picMkLst>
            <pc:docMk/>
            <pc:sldMk cId="1232955513" sldId="304"/>
            <ac:picMk id="4" creationId="{72F6ADD0-EBBF-4D0D-A901-1212F93820C4}"/>
          </ac:picMkLst>
        </pc:picChg>
        <pc:picChg chg="add mod">
          <ac:chgData name="잔 마왕" userId="98e7bb4ea40e3576" providerId="LiveId" clId="{C5834EB9-F605-4B73-A687-6E001E5F7538}" dt="2021-12-24T13:21:05.243" v="1799" actId="1076"/>
          <ac:picMkLst>
            <pc:docMk/>
            <pc:sldMk cId="1232955513" sldId="304"/>
            <ac:picMk id="6" creationId="{017F0B2E-F1FF-44F5-9557-1751FB9D674C}"/>
          </ac:picMkLst>
        </pc:picChg>
        <pc:picChg chg="del">
          <ac:chgData name="잔 마왕" userId="98e7bb4ea40e3576" providerId="LiveId" clId="{C5834EB9-F605-4B73-A687-6E001E5F7538}" dt="2021-12-24T13:19:09.677" v="1787" actId="478"/>
          <ac:picMkLst>
            <pc:docMk/>
            <pc:sldMk cId="1232955513" sldId="304"/>
            <ac:picMk id="8" creationId="{430E69BB-E4F8-4CB2-87EB-259B6E41CAC9}"/>
          </ac:picMkLst>
        </pc:picChg>
        <pc:picChg chg="add mod ord">
          <ac:chgData name="잔 마왕" userId="98e7bb4ea40e3576" providerId="LiveId" clId="{C5834EB9-F605-4B73-A687-6E001E5F7538}" dt="2021-12-24T13:21:00.089" v="1797" actId="167"/>
          <ac:picMkLst>
            <pc:docMk/>
            <pc:sldMk cId="1232955513" sldId="304"/>
            <ac:picMk id="9" creationId="{F947AB09-399E-4C1B-BF40-B1B7947E1FE8}"/>
          </ac:picMkLst>
        </pc:picChg>
        <pc:picChg chg="del">
          <ac:chgData name="잔 마왕" userId="98e7bb4ea40e3576" providerId="LiveId" clId="{C5834EB9-F605-4B73-A687-6E001E5F7538}" dt="2021-12-24T13:19:09.677" v="1787" actId="478"/>
          <ac:picMkLst>
            <pc:docMk/>
            <pc:sldMk cId="1232955513" sldId="304"/>
            <ac:picMk id="10" creationId="{84CD515A-4EA2-40E6-8E32-489F2B2702AA}"/>
          </ac:picMkLst>
        </pc:picChg>
      </pc:sldChg>
      <pc:sldChg chg="addSp delSp modSp add mod modAnim">
        <pc:chgData name="잔 마왕" userId="98e7bb4ea40e3576" providerId="LiveId" clId="{C5834EB9-F605-4B73-A687-6E001E5F7538}" dt="2021-12-24T13:50:46.902" v="3020" actId="20577"/>
        <pc:sldMkLst>
          <pc:docMk/>
          <pc:sldMk cId="683482998" sldId="305"/>
        </pc:sldMkLst>
        <pc:spChg chg="add mod">
          <ac:chgData name="잔 마왕" userId="98e7bb4ea40e3576" providerId="LiveId" clId="{C5834EB9-F605-4B73-A687-6E001E5F7538}" dt="2021-12-24T13:49:42.978" v="2955" actId="1076"/>
          <ac:spMkLst>
            <pc:docMk/>
            <pc:sldMk cId="683482998" sldId="305"/>
            <ac:spMk id="8" creationId="{AF3D274A-0CD3-4561-A7B1-BFCAFA85C257}"/>
          </ac:spMkLst>
        </pc:spChg>
        <pc:spChg chg="mod">
          <ac:chgData name="잔 마왕" userId="98e7bb4ea40e3576" providerId="LiveId" clId="{C5834EB9-F605-4B73-A687-6E001E5F7538}" dt="2021-12-24T13:50:16.896" v="2983"/>
          <ac:spMkLst>
            <pc:docMk/>
            <pc:sldMk cId="683482998" sldId="305"/>
            <ac:spMk id="14" creationId="{A02F608F-75EE-428A-9D7F-835A747E6DAB}"/>
          </ac:spMkLst>
        </pc:spChg>
        <pc:spChg chg="add mod">
          <ac:chgData name="잔 마왕" userId="98e7bb4ea40e3576" providerId="LiveId" clId="{C5834EB9-F605-4B73-A687-6E001E5F7538}" dt="2021-12-24T13:49:42.978" v="2955" actId="1076"/>
          <ac:spMkLst>
            <pc:docMk/>
            <pc:sldMk cId="683482998" sldId="305"/>
            <ac:spMk id="16" creationId="{579EE214-5780-420E-972A-867D68AD8824}"/>
          </ac:spMkLst>
        </pc:spChg>
        <pc:spChg chg="add mod">
          <ac:chgData name="잔 마왕" userId="98e7bb4ea40e3576" providerId="LiveId" clId="{C5834EB9-F605-4B73-A687-6E001E5F7538}" dt="2021-12-24T13:45:34.585" v="2910" actId="1076"/>
          <ac:spMkLst>
            <pc:docMk/>
            <pc:sldMk cId="683482998" sldId="305"/>
            <ac:spMk id="22" creationId="{2513BBA1-F46D-479C-B076-3DB9750E56CC}"/>
          </ac:spMkLst>
        </pc:spChg>
        <pc:spChg chg="add mod">
          <ac:chgData name="잔 마왕" userId="98e7bb4ea40e3576" providerId="LiveId" clId="{C5834EB9-F605-4B73-A687-6E001E5F7538}" dt="2021-12-24T13:45:41.765" v="2916"/>
          <ac:spMkLst>
            <pc:docMk/>
            <pc:sldMk cId="683482998" sldId="305"/>
            <ac:spMk id="23" creationId="{FBF35CB0-51D2-4E04-BD02-0D54DC74219D}"/>
          </ac:spMkLst>
        </pc:spChg>
        <pc:spChg chg="add mod">
          <ac:chgData name="잔 마왕" userId="98e7bb4ea40e3576" providerId="LiveId" clId="{C5834EB9-F605-4B73-A687-6E001E5F7538}" dt="2021-12-24T13:49:42.978" v="2955" actId="1076"/>
          <ac:spMkLst>
            <pc:docMk/>
            <pc:sldMk cId="683482998" sldId="305"/>
            <ac:spMk id="24" creationId="{634E2546-A1CD-45CA-A49D-42A6490423CB}"/>
          </ac:spMkLst>
        </pc:spChg>
        <pc:spChg chg="add mod">
          <ac:chgData name="잔 마왕" userId="98e7bb4ea40e3576" providerId="LiveId" clId="{C5834EB9-F605-4B73-A687-6E001E5F7538}" dt="2021-12-24T13:48:57.672" v="2951" actId="1076"/>
          <ac:spMkLst>
            <pc:docMk/>
            <pc:sldMk cId="683482998" sldId="305"/>
            <ac:spMk id="32" creationId="{1154E9EA-E66B-4C5C-AFF0-509C5FCCABA6}"/>
          </ac:spMkLst>
        </pc:spChg>
        <pc:spChg chg="mod">
          <ac:chgData name="잔 마왕" userId="98e7bb4ea40e3576" providerId="LiveId" clId="{C5834EB9-F605-4B73-A687-6E001E5F7538}" dt="2021-12-24T13:50:46.902" v="3020" actId="20577"/>
          <ac:spMkLst>
            <pc:docMk/>
            <pc:sldMk cId="683482998" sldId="305"/>
            <ac:spMk id="39" creationId="{A58E8258-E483-D44D-9E6C-B019AAFC1132}"/>
          </ac:spMkLst>
        </pc:spChg>
        <pc:picChg chg="del mod">
          <ac:chgData name="잔 마왕" userId="98e7bb4ea40e3576" providerId="LiveId" clId="{C5834EB9-F605-4B73-A687-6E001E5F7538}" dt="2021-12-24T13:41:34.596" v="2792" actId="478"/>
          <ac:picMkLst>
            <pc:docMk/>
            <pc:sldMk cId="683482998" sldId="305"/>
            <ac:picMk id="3" creationId="{FCCEDA7D-9C53-4BC4-95C2-540A825D2B23}"/>
          </ac:picMkLst>
        </pc:picChg>
        <pc:picChg chg="del mod">
          <ac:chgData name="잔 마왕" userId="98e7bb4ea40e3576" providerId="LiveId" clId="{C5834EB9-F605-4B73-A687-6E001E5F7538}" dt="2021-12-24T13:42:07.506" v="2802" actId="478"/>
          <ac:picMkLst>
            <pc:docMk/>
            <pc:sldMk cId="683482998" sldId="305"/>
            <ac:picMk id="6" creationId="{017F0B2E-F1FF-44F5-9557-1751FB9D674C}"/>
          </ac:picMkLst>
        </pc:picChg>
        <pc:picChg chg="del mod">
          <ac:chgData name="잔 마왕" userId="98e7bb4ea40e3576" providerId="LiveId" clId="{C5834EB9-F605-4B73-A687-6E001E5F7538}" dt="2021-12-24T13:48:16.336" v="2943" actId="478"/>
          <ac:picMkLst>
            <pc:docMk/>
            <pc:sldMk cId="683482998" sldId="305"/>
            <ac:picMk id="9" creationId="{F947AB09-399E-4C1B-BF40-B1B7947E1FE8}"/>
          </ac:picMkLst>
        </pc:picChg>
        <pc:picChg chg="add mod modCrop">
          <ac:chgData name="잔 마왕" userId="98e7bb4ea40e3576" providerId="LiveId" clId="{C5834EB9-F605-4B73-A687-6E001E5F7538}" dt="2021-12-24T13:49:42.978" v="2955" actId="1076"/>
          <ac:picMkLst>
            <pc:docMk/>
            <pc:sldMk cId="683482998" sldId="305"/>
            <ac:picMk id="10" creationId="{A59D038F-2CD9-4BE5-B0F5-CCB6D5981769}"/>
          </ac:picMkLst>
        </pc:picChg>
        <pc:picChg chg="add mod">
          <ac:chgData name="잔 마왕" userId="98e7bb4ea40e3576" providerId="LiveId" clId="{C5834EB9-F605-4B73-A687-6E001E5F7538}" dt="2021-12-24T13:47:35.873" v="2933" actId="1076"/>
          <ac:picMkLst>
            <pc:docMk/>
            <pc:sldMk cId="683482998" sldId="305"/>
            <ac:picMk id="26" creationId="{7272B854-643B-47A3-9AB7-049EC26839CC}"/>
          </ac:picMkLst>
        </pc:picChg>
        <pc:picChg chg="add mod modCrop">
          <ac:chgData name="잔 마왕" userId="98e7bb4ea40e3576" providerId="LiveId" clId="{C5834EB9-F605-4B73-A687-6E001E5F7538}" dt="2021-12-24T13:48:37.265" v="2949" actId="1076"/>
          <ac:picMkLst>
            <pc:docMk/>
            <pc:sldMk cId="683482998" sldId="305"/>
            <ac:picMk id="27" creationId="{8554B23E-5F81-42DD-889C-FCA07361473B}"/>
          </ac:picMkLst>
        </pc:picChg>
        <pc:picChg chg="add mod ord">
          <ac:chgData name="잔 마왕" userId="98e7bb4ea40e3576" providerId="LiveId" clId="{C5834EB9-F605-4B73-A687-6E001E5F7538}" dt="2021-12-24T13:49:08.383" v="2953" actId="1076"/>
          <ac:picMkLst>
            <pc:docMk/>
            <pc:sldMk cId="683482998" sldId="305"/>
            <ac:picMk id="33" creationId="{4952B700-5EE9-4F14-BCC6-1CA134DFE0B3}"/>
          </ac:picMkLst>
        </pc:picChg>
        <pc:cxnChg chg="add mod">
          <ac:chgData name="잔 마왕" userId="98e7bb4ea40e3576" providerId="LiveId" clId="{C5834EB9-F605-4B73-A687-6E001E5F7538}" dt="2021-12-24T13:49:46.036" v="2956" actId="14100"/>
          <ac:cxnSpMkLst>
            <pc:docMk/>
            <pc:sldMk cId="683482998" sldId="305"/>
            <ac:cxnSpMk id="4" creationId="{BE734FDF-3730-4BF7-B890-E37E71E034C2}"/>
          </ac:cxnSpMkLst>
        </pc:cxnChg>
        <pc:cxnChg chg="add mod">
          <ac:chgData name="잔 마왕" userId="98e7bb4ea40e3576" providerId="LiveId" clId="{C5834EB9-F605-4B73-A687-6E001E5F7538}" dt="2021-12-24T13:49:49.771" v="2957" actId="14100"/>
          <ac:cxnSpMkLst>
            <pc:docMk/>
            <pc:sldMk cId="683482998" sldId="305"/>
            <ac:cxnSpMk id="19" creationId="{490D35D6-81D9-45F7-B794-11FF8D538FA3}"/>
          </ac:cxnSpMkLst>
        </pc:cxnChg>
        <pc:cxnChg chg="add mod">
          <ac:chgData name="잔 마왕" userId="98e7bb4ea40e3576" providerId="LiveId" clId="{C5834EB9-F605-4B73-A687-6E001E5F7538}" dt="2021-12-24T13:49:42.978" v="2955" actId="1076"/>
          <ac:cxnSpMkLst>
            <pc:docMk/>
            <pc:sldMk cId="683482998" sldId="305"/>
            <ac:cxnSpMk id="25" creationId="{D1255A2C-5660-425B-85EE-24573FB7E633}"/>
          </ac:cxnSpMkLst>
        </pc:cxnChg>
      </pc:sldChg>
      <pc:sldChg chg="addSp delSp modSp add mod">
        <pc:chgData name="잔 마왕" userId="98e7bb4ea40e3576" providerId="LiveId" clId="{C5834EB9-F605-4B73-A687-6E001E5F7538}" dt="2021-12-24T14:10:42.569" v="3936" actId="1076"/>
        <pc:sldMkLst>
          <pc:docMk/>
          <pc:sldMk cId="3575058143" sldId="306"/>
        </pc:sldMkLst>
        <pc:spChg chg="del">
          <ac:chgData name="잔 마왕" userId="98e7bb4ea40e3576" providerId="LiveId" clId="{C5834EB9-F605-4B73-A687-6E001E5F7538}" dt="2021-12-24T13:51:36.770" v="3033" actId="478"/>
          <ac:spMkLst>
            <pc:docMk/>
            <pc:sldMk cId="3575058143" sldId="306"/>
            <ac:spMk id="8" creationId="{AF3D274A-0CD3-4561-A7B1-BFCAFA85C257}"/>
          </ac:spMkLst>
        </pc:spChg>
        <pc:spChg chg="mod">
          <ac:chgData name="잔 마왕" userId="98e7bb4ea40e3576" providerId="LiveId" clId="{C5834EB9-F605-4B73-A687-6E001E5F7538}" dt="2021-12-24T14:10:42.569" v="3936" actId="1076"/>
          <ac:spMkLst>
            <pc:docMk/>
            <pc:sldMk cId="3575058143" sldId="306"/>
            <ac:spMk id="14" creationId="{A02F608F-75EE-428A-9D7F-835A747E6DAB}"/>
          </ac:spMkLst>
        </pc:spChg>
        <pc:spChg chg="del">
          <ac:chgData name="잔 마왕" userId="98e7bb4ea40e3576" providerId="LiveId" clId="{C5834EB9-F605-4B73-A687-6E001E5F7538}" dt="2021-12-24T13:51:36.770" v="3033" actId="478"/>
          <ac:spMkLst>
            <pc:docMk/>
            <pc:sldMk cId="3575058143" sldId="306"/>
            <ac:spMk id="16" creationId="{579EE214-5780-420E-972A-867D68AD8824}"/>
          </ac:spMkLst>
        </pc:spChg>
        <pc:spChg chg="del">
          <ac:chgData name="잔 마왕" userId="98e7bb4ea40e3576" providerId="LiveId" clId="{C5834EB9-F605-4B73-A687-6E001E5F7538}" dt="2021-12-24T13:51:36.770" v="3033" actId="478"/>
          <ac:spMkLst>
            <pc:docMk/>
            <pc:sldMk cId="3575058143" sldId="306"/>
            <ac:spMk id="22" creationId="{2513BBA1-F46D-479C-B076-3DB9750E56CC}"/>
          </ac:spMkLst>
        </pc:spChg>
        <pc:spChg chg="del">
          <ac:chgData name="잔 마왕" userId="98e7bb4ea40e3576" providerId="LiveId" clId="{C5834EB9-F605-4B73-A687-6E001E5F7538}" dt="2021-12-24T13:51:36.770" v="3033" actId="478"/>
          <ac:spMkLst>
            <pc:docMk/>
            <pc:sldMk cId="3575058143" sldId="306"/>
            <ac:spMk id="23" creationId="{FBF35CB0-51D2-4E04-BD02-0D54DC74219D}"/>
          </ac:spMkLst>
        </pc:spChg>
        <pc:spChg chg="del">
          <ac:chgData name="잔 마왕" userId="98e7bb4ea40e3576" providerId="LiveId" clId="{C5834EB9-F605-4B73-A687-6E001E5F7538}" dt="2021-12-24T13:51:36.770" v="3033" actId="478"/>
          <ac:spMkLst>
            <pc:docMk/>
            <pc:sldMk cId="3575058143" sldId="306"/>
            <ac:spMk id="24" creationId="{634E2546-A1CD-45CA-A49D-42A6490423CB}"/>
          </ac:spMkLst>
        </pc:spChg>
        <pc:spChg chg="del">
          <ac:chgData name="잔 마왕" userId="98e7bb4ea40e3576" providerId="LiveId" clId="{C5834EB9-F605-4B73-A687-6E001E5F7538}" dt="2021-12-24T13:51:02.547" v="3032" actId="478"/>
          <ac:spMkLst>
            <pc:docMk/>
            <pc:sldMk cId="3575058143" sldId="306"/>
            <ac:spMk id="32" creationId="{1154E9EA-E66B-4C5C-AFF0-509C5FCCABA6}"/>
          </ac:spMkLst>
        </pc:spChg>
        <pc:spChg chg="mod">
          <ac:chgData name="잔 마왕" userId="98e7bb4ea40e3576" providerId="LiveId" clId="{C5834EB9-F605-4B73-A687-6E001E5F7538}" dt="2021-12-24T13:50:59.492" v="3031"/>
          <ac:spMkLst>
            <pc:docMk/>
            <pc:sldMk cId="3575058143" sldId="306"/>
            <ac:spMk id="39" creationId="{A58E8258-E483-D44D-9E6C-B019AAFC1132}"/>
          </ac:spMkLst>
        </pc:spChg>
        <pc:picChg chg="add del mod">
          <ac:chgData name="잔 마왕" userId="98e7bb4ea40e3576" providerId="LiveId" clId="{C5834EB9-F605-4B73-A687-6E001E5F7538}" dt="2021-12-24T14:10:18.463" v="3930" actId="478"/>
          <ac:picMkLst>
            <pc:docMk/>
            <pc:sldMk cId="3575058143" sldId="306"/>
            <ac:picMk id="3" creationId="{6FB4559F-1668-46E3-B4DE-F4B734504B71}"/>
          </ac:picMkLst>
        </pc:picChg>
        <pc:picChg chg="add mod">
          <ac:chgData name="잔 마왕" userId="98e7bb4ea40e3576" providerId="LiveId" clId="{C5834EB9-F605-4B73-A687-6E001E5F7538}" dt="2021-12-24T14:10:37.968" v="3935" actId="1076"/>
          <ac:picMkLst>
            <pc:docMk/>
            <pc:sldMk cId="3575058143" sldId="306"/>
            <ac:picMk id="6" creationId="{E38C86F0-6622-4DB4-8CD3-CA85D4708136}"/>
          </ac:picMkLst>
        </pc:picChg>
        <pc:picChg chg="add mod">
          <ac:chgData name="잔 마왕" userId="98e7bb4ea40e3576" providerId="LiveId" clId="{C5834EB9-F605-4B73-A687-6E001E5F7538}" dt="2021-12-24T14:10:35.965" v="3934" actId="1076"/>
          <ac:picMkLst>
            <pc:docMk/>
            <pc:sldMk cId="3575058143" sldId="306"/>
            <ac:picMk id="9" creationId="{2B0D566A-1318-4454-838C-5430D39CFA1F}"/>
          </ac:picMkLst>
        </pc:picChg>
        <pc:picChg chg="del">
          <ac:chgData name="잔 마왕" userId="98e7bb4ea40e3576" providerId="LiveId" clId="{C5834EB9-F605-4B73-A687-6E001E5F7538}" dt="2021-12-24T13:51:36.770" v="3033" actId="478"/>
          <ac:picMkLst>
            <pc:docMk/>
            <pc:sldMk cId="3575058143" sldId="306"/>
            <ac:picMk id="10" creationId="{A59D038F-2CD9-4BE5-B0F5-CCB6D5981769}"/>
          </ac:picMkLst>
        </pc:picChg>
        <pc:picChg chg="del">
          <ac:chgData name="잔 마왕" userId="98e7bb4ea40e3576" providerId="LiveId" clId="{C5834EB9-F605-4B73-A687-6E001E5F7538}" dt="2021-12-24T13:51:02.547" v="3032" actId="478"/>
          <ac:picMkLst>
            <pc:docMk/>
            <pc:sldMk cId="3575058143" sldId="306"/>
            <ac:picMk id="26" creationId="{7272B854-643B-47A3-9AB7-049EC26839CC}"/>
          </ac:picMkLst>
        </pc:picChg>
        <pc:picChg chg="del">
          <ac:chgData name="잔 마왕" userId="98e7bb4ea40e3576" providerId="LiveId" clId="{C5834EB9-F605-4B73-A687-6E001E5F7538}" dt="2021-12-24T13:51:02.547" v="3032" actId="478"/>
          <ac:picMkLst>
            <pc:docMk/>
            <pc:sldMk cId="3575058143" sldId="306"/>
            <ac:picMk id="27" creationId="{8554B23E-5F81-42DD-889C-FCA07361473B}"/>
          </ac:picMkLst>
        </pc:picChg>
        <pc:picChg chg="del">
          <ac:chgData name="잔 마왕" userId="98e7bb4ea40e3576" providerId="LiveId" clId="{C5834EB9-F605-4B73-A687-6E001E5F7538}" dt="2021-12-24T13:51:36.770" v="3033" actId="478"/>
          <ac:picMkLst>
            <pc:docMk/>
            <pc:sldMk cId="3575058143" sldId="306"/>
            <ac:picMk id="33" creationId="{4952B700-5EE9-4F14-BCC6-1CA134DFE0B3}"/>
          </ac:picMkLst>
        </pc:picChg>
        <pc:cxnChg chg="del mod">
          <ac:chgData name="잔 마왕" userId="98e7bb4ea40e3576" providerId="LiveId" clId="{C5834EB9-F605-4B73-A687-6E001E5F7538}" dt="2021-12-24T13:51:36.770" v="3033" actId="478"/>
          <ac:cxnSpMkLst>
            <pc:docMk/>
            <pc:sldMk cId="3575058143" sldId="306"/>
            <ac:cxnSpMk id="4" creationId="{BE734FDF-3730-4BF7-B890-E37E71E034C2}"/>
          </ac:cxnSpMkLst>
        </pc:cxnChg>
        <pc:cxnChg chg="del mod">
          <ac:chgData name="잔 마왕" userId="98e7bb4ea40e3576" providerId="LiveId" clId="{C5834EB9-F605-4B73-A687-6E001E5F7538}" dt="2021-12-24T13:51:36.770" v="3033" actId="478"/>
          <ac:cxnSpMkLst>
            <pc:docMk/>
            <pc:sldMk cId="3575058143" sldId="306"/>
            <ac:cxnSpMk id="19" creationId="{490D35D6-81D9-45F7-B794-11FF8D538FA3}"/>
          </ac:cxnSpMkLst>
        </pc:cxnChg>
        <pc:cxnChg chg="del mod">
          <ac:chgData name="잔 마왕" userId="98e7bb4ea40e3576" providerId="LiveId" clId="{C5834EB9-F605-4B73-A687-6E001E5F7538}" dt="2021-12-24T13:51:36.770" v="3033" actId="478"/>
          <ac:cxnSpMkLst>
            <pc:docMk/>
            <pc:sldMk cId="3575058143" sldId="306"/>
            <ac:cxnSpMk id="25" creationId="{D1255A2C-5660-425B-85EE-24573FB7E633}"/>
          </ac:cxnSpMkLst>
        </pc:cxnChg>
      </pc:sldChg>
      <pc:sldChg chg="addSp delSp modSp add mod ord modAnim">
        <pc:chgData name="잔 마왕" userId="98e7bb4ea40e3576" providerId="LiveId" clId="{C5834EB9-F605-4B73-A687-6E001E5F7538}" dt="2021-12-24T14:00:43.984" v="3775" actId="6549"/>
        <pc:sldMkLst>
          <pc:docMk/>
          <pc:sldMk cId="864652009" sldId="307"/>
        </pc:sldMkLst>
        <pc:spChg chg="mod">
          <ac:chgData name="잔 마왕" userId="98e7bb4ea40e3576" providerId="LiveId" clId="{C5834EB9-F605-4B73-A687-6E001E5F7538}" dt="2021-12-24T14:00:43.984" v="3775" actId="6549"/>
          <ac:spMkLst>
            <pc:docMk/>
            <pc:sldMk cId="864652009" sldId="307"/>
            <ac:spMk id="14" creationId="{A02F608F-75EE-428A-9D7F-835A747E6DAB}"/>
          </ac:spMkLst>
        </pc:spChg>
        <pc:spChg chg="mod">
          <ac:chgData name="잔 마왕" userId="98e7bb4ea40e3576" providerId="LiveId" clId="{C5834EB9-F605-4B73-A687-6E001E5F7538}" dt="2021-12-24T13:55:56.649" v="3350"/>
          <ac:spMkLst>
            <pc:docMk/>
            <pc:sldMk cId="864652009" sldId="307"/>
            <ac:spMk id="39" creationId="{A58E8258-E483-D44D-9E6C-B019AAFC1132}"/>
          </ac:spMkLst>
        </pc:spChg>
        <pc:picChg chg="del">
          <ac:chgData name="잔 마왕" userId="98e7bb4ea40e3576" providerId="LiveId" clId="{C5834EB9-F605-4B73-A687-6E001E5F7538}" dt="2021-12-24T13:56:04.753" v="3351" actId="478"/>
          <ac:picMkLst>
            <pc:docMk/>
            <pc:sldMk cId="864652009" sldId="307"/>
            <ac:picMk id="3" creationId="{34A77C0A-23BB-4A12-9122-4955B9C2ACD3}"/>
          </ac:picMkLst>
        </pc:picChg>
        <pc:picChg chg="add del mod">
          <ac:chgData name="잔 마왕" userId="98e7bb4ea40e3576" providerId="LiveId" clId="{C5834EB9-F605-4B73-A687-6E001E5F7538}" dt="2021-12-24T14:00:06.838" v="3769" actId="478"/>
          <ac:picMkLst>
            <pc:docMk/>
            <pc:sldMk cId="864652009" sldId="307"/>
            <ac:picMk id="4" creationId="{E0774650-50FD-4EAB-9B0B-85E3EB894C9D}"/>
          </ac:picMkLst>
        </pc:picChg>
        <pc:picChg chg="add mod">
          <ac:chgData name="잔 마왕" userId="98e7bb4ea40e3576" providerId="LiveId" clId="{C5834EB9-F605-4B73-A687-6E001E5F7538}" dt="2021-12-24T14:00:30.255" v="3772" actId="14100"/>
          <ac:picMkLst>
            <pc:docMk/>
            <pc:sldMk cId="864652009" sldId="307"/>
            <ac:picMk id="6" creationId="{F6850A23-3D04-4E77-A584-873FE08BAB10}"/>
          </ac:picMkLst>
        </pc:picChg>
      </pc:sldChg>
      <pc:sldChg chg="addSp delSp modSp add mod modAnim">
        <pc:chgData name="잔 마왕" userId="98e7bb4ea40e3576" providerId="LiveId" clId="{C5834EB9-F605-4B73-A687-6E001E5F7538}" dt="2021-12-24T14:05:58.030" v="3929" actId="1076"/>
        <pc:sldMkLst>
          <pc:docMk/>
          <pc:sldMk cId="2252897972" sldId="308"/>
        </pc:sldMkLst>
        <pc:spChg chg="mod">
          <ac:chgData name="잔 마왕" userId="98e7bb4ea40e3576" providerId="LiveId" clId="{C5834EB9-F605-4B73-A687-6E001E5F7538}" dt="2021-12-24T14:04:53.173" v="3921" actId="1076"/>
          <ac:spMkLst>
            <pc:docMk/>
            <pc:sldMk cId="2252897972" sldId="308"/>
            <ac:spMk id="14" creationId="{A02F608F-75EE-428A-9D7F-835A747E6DAB}"/>
          </ac:spMkLst>
        </pc:spChg>
        <pc:picChg chg="add mod">
          <ac:chgData name="잔 마왕" userId="98e7bb4ea40e3576" providerId="LiveId" clId="{C5834EB9-F605-4B73-A687-6E001E5F7538}" dt="2021-12-24T14:03:19.166" v="3780" actId="14100"/>
          <ac:picMkLst>
            <pc:docMk/>
            <pc:sldMk cId="2252897972" sldId="308"/>
            <ac:picMk id="3" creationId="{68CA6BEC-A1F8-4C8A-8B8A-1DC5DBE90187}"/>
          </ac:picMkLst>
        </pc:picChg>
        <pc:picChg chg="add del mod">
          <ac:chgData name="잔 마왕" userId="98e7bb4ea40e3576" providerId="LiveId" clId="{C5834EB9-F605-4B73-A687-6E001E5F7538}" dt="2021-12-24T14:05:13.108" v="3924" actId="478"/>
          <ac:picMkLst>
            <pc:docMk/>
            <pc:sldMk cId="2252897972" sldId="308"/>
            <ac:picMk id="5" creationId="{41377CC1-D9B3-4628-BCA7-0D0718BF1D14}"/>
          </ac:picMkLst>
        </pc:picChg>
        <pc:picChg chg="del">
          <ac:chgData name="잔 마왕" userId="98e7bb4ea40e3576" providerId="LiveId" clId="{C5834EB9-F605-4B73-A687-6E001E5F7538}" dt="2021-12-24T14:02:42.532" v="3777" actId="478"/>
          <ac:picMkLst>
            <pc:docMk/>
            <pc:sldMk cId="2252897972" sldId="308"/>
            <ac:picMk id="6" creationId="{F6850A23-3D04-4E77-A584-873FE08BAB10}"/>
          </ac:picMkLst>
        </pc:picChg>
        <pc:picChg chg="add mod">
          <ac:chgData name="잔 마왕" userId="98e7bb4ea40e3576" providerId="LiveId" clId="{C5834EB9-F605-4B73-A687-6E001E5F7538}" dt="2021-12-24T14:05:58.030" v="3929" actId="1076"/>
          <ac:picMkLst>
            <pc:docMk/>
            <pc:sldMk cId="2252897972" sldId="308"/>
            <ac:picMk id="8" creationId="{198CE1A9-7434-4657-AB48-813597416A77}"/>
          </ac:picMkLst>
        </pc:picChg>
      </pc:sldChg>
      <pc:sldChg chg="addSp delSp modSp add mod modAnim">
        <pc:chgData name="잔 마왕" userId="98e7bb4ea40e3576" providerId="LiveId" clId="{C5834EB9-F605-4B73-A687-6E001E5F7538}" dt="2021-12-24T15:04:26.436" v="4636" actId="1076"/>
        <pc:sldMkLst>
          <pc:docMk/>
          <pc:sldMk cId="1657692263" sldId="309"/>
        </pc:sldMkLst>
        <pc:spChg chg="mod">
          <ac:chgData name="잔 마왕" userId="98e7bb4ea40e3576" providerId="LiveId" clId="{C5834EB9-F605-4B73-A687-6E001E5F7538}" dt="2021-12-24T14:23:38.053" v="4193" actId="20577"/>
          <ac:spMkLst>
            <pc:docMk/>
            <pc:sldMk cId="1657692263" sldId="309"/>
            <ac:spMk id="14" creationId="{A02F608F-75EE-428A-9D7F-835A747E6DAB}"/>
          </ac:spMkLst>
        </pc:spChg>
        <pc:spChg chg="mod">
          <ac:chgData name="잔 마왕" userId="98e7bb4ea40e3576" providerId="LiveId" clId="{C5834EB9-F605-4B73-A687-6E001E5F7538}" dt="2021-12-24T14:12:02.526" v="3956" actId="6549"/>
          <ac:spMkLst>
            <pc:docMk/>
            <pc:sldMk cId="1657692263" sldId="309"/>
            <ac:spMk id="39" creationId="{A58E8258-E483-D44D-9E6C-B019AAFC1132}"/>
          </ac:spMkLst>
        </pc:spChg>
        <pc:picChg chg="add del mod">
          <ac:chgData name="잔 마왕" userId="98e7bb4ea40e3576" providerId="LiveId" clId="{C5834EB9-F605-4B73-A687-6E001E5F7538}" dt="2021-12-24T15:04:18.889" v="4632" actId="478"/>
          <ac:picMkLst>
            <pc:docMk/>
            <pc:sldMk cId="1657692263" sldId="309"/>
            <ac:picMk id="3" creationId="{5650FF81-7BAD-409C-A245-F6A454DE00EF}"/>
          </ac:picMkLst>
        </pc:picChg>
        <pc:picChg chg="del">
          <ac:chgData name="잔 마왕" userId="98e7bb4ea40e3576" providerId="LiveId" clId="{C5834EB9-F605-4B73-A687-6E001E5F7538}" dt="2021-12-24T14:12:07.456" v="3957" actId="478"/>
          <ac:picMkLst>
            <pc:docMk/>
            <pc:sldMk cId="1657692263" sldId="309"/>
            <ac:picMk id="4" creationId="{72F6ADD0-EBBF-4D0D-A901-1212F93820C4}"/>
          </ac:picMkLst>
        </pc:picChg>
        <pc:picChg chg="add del mod">
          <ac:chgData name="잔 마왕" userId="98e7bb4ea40e3576" providerId="LiveId" clId="{C5834EB9-F605-4B73-A687-6E001E5F7538}" dt="2021-12-24T14:22:37.376" v="4088" actId="478"/>
          <ac:picMkLst>
            <pc:docMk/>
            <pc:sldMk cId="1657692263" sldId="309"/>
            <ac:picMk id="6" creationId="{9A5545C9-E1AC-4AD5-A291-83732401425C}"/>
          </ac:picMkLst>
        </pc:picChg>
        <pc:picChg chg="del">
          <ac:chgData name="잔 마왕" userId="98e7bb4ea40e3576" providerId="LiveId" clId="{C5834EB9-F605-4B73-A687-6E001E5F7538}" dt="2021-12-24T14:21:00.232" v="3962" actId="478"/>
          <ac:picMkLst>
            <pc:docMk/>
            <pc:sldMk cId="1657692263" sldId="309"/>
            <ac:picMk id="8" creationId="{430E69BB-E4F8-4CB2-87EB-259B6E41CAC9}"/>
          </ac:picMkLst>
        </pc:picChg>
        <pc:picChg chg="add mod">
          <ac:chgData name="잔 마왕" userId="98e7bb4ea40e3576" providerId="LiveId" clId="{C5834EB9-F605-4B73-A687-6E001E5F7538}" dt="2021-12-24T14:23:16.595" v="4094" actId="1076"/>
          <ac:picMkLst>
            <pc:docMk/>
            <pc:sldMk cId="1657692263" sldId="309"/>
            <ac:picMk id="9" creationId="{1CAD3BA7-66D4-4814-AD80-235E4ACCDC48}"/>
          </ac:picMkLst>
        </pc:picChg>
        <pc:picChg chg="del">
          <ac:chgData name="잔 마왕" userId="98e7bb4ea40e3576" providerId="LiveId" clId="{C5834EB9-F605-4B73-A687-6E001E5F7538}" dt="2021-12-24T14:23:13.805" v="4093" actId="478"/>
          <ac:picMkLst>
            <pc:docMk/>
            <pc:sldMk cId="1657692263" sldId="309"/>
            <ac:picMk id="10" creationId="{84CD515A-4EA2-40E6-8E32-489F2B2702AA}"/>
          </ac:picMkLst>
        </pc:picChg>
        <pc:picChg chg="add mod">
          <ac:chgData name="잔 마왕" userId="98e7bb4ea40e3576" providerId="LiveId" clId="{C5834EB9-F605-4B73-A687-6E001E5F7538}" dt="2021-12-24T15:04:26.436" v="4636" actId="1076"/>
          <ac:picMkLst>
            <pc:docMk/>
            <pc:sldMk cId="1657692263" sldId="309"/>
            <ac:picMk id="12" creationId="{A9AEBEA8-2494-4C07-A4D4-CB7061F0ADE9}"/>
          </ac:picMkLst>
        </pc:picChg>
      </pc:sldChg>
      <pc:sldChg chg="addSp delSp modSp add mod modAnim">
        <pc:chgData name="잔 마왕" userId="98e7bb4ea40e3576" providerId="LiveId" clId="{C5834EB9-F605-4B73-A687-6E001E5F7538}" dt="2021-12-24T15:03:27.491" v="4631"/>
        <pc:sldMkLst>
          <pc:docMk/>
          <pc:sldMk cId="1841786573" sldId="310"/>
        </pc:sldMkLst>
        <pc:spChg chg="mod">
          <ac:chgData name="잔 마왕" userId="98e7bb4ea40e3576" providerId="LiveId" clId="{C5834EB9-F605-4B73-A687-6E001E5F7538}" dt="2021-12-24T15:03:27.491" v="4631"/>
          <ac:spMkLst>
            <pc:docMk/>
            <pc:sldMk cId="1841786573" sldId="310"/>
            <ac:spMk id="14" creationId="{A02F608F-75EE-428A-9D7F-835A747E6DAB}"/>
          </ac:spMkLst>
        </pc:spChg>
        <pc:picChg chg="add mod">
          <ac:chgData name="잔 마왕" userId="98e7bb4ea40e3576" providerId="LiveId" clId="{C5834EB9-F605-4B73-A687-6E001E5F7538}" dt="2021-12-24T15:02:15.336" v="4505" actId="1076"/>
          <ac:picMkLst>
            <pc:docMk/>
            <pc:sldMk cId="1841786573" sldId="310"/>
            <ac:picMk id="3" creationId="{24B263EE-D82A-4BF9-801C-937C1FA67B07}"/>
          </ac:picMkLst>
        </pc:picChg>
        <pc:picChg chg="add mod">
          <ac:chgData name="잔 마왕" userId="98e7bb4ea40e3576" providerId="LiveId" clId="{C5834EB9-F605-4B73-A687-6E001E5F7538}" dt="2021-12-24T15:02:41.954" v="4507" actId="1076"/>
          <ac:picMkLst>
            <pc:docMk/>
            <pc:sldMk cId="1841786573" sldId="310"/>
            <ac:picMk id="5" creationId="{81070000-CFA2-4F2C-A3F2-579A706B465F}"/>
          </ac:picMkLst>
        </pc:picChg>
        <pc:picChg chg="del">
          <ac:chgData name="잔 마왕" userId="98e7bb4ea40e3576" providerId="LiveId" clId="{C5834EB9-F605-4B73-A687-6E001E5F7538}" dt="2021-12-24T15:01:44.103" v="4501" actId="21"/>
          <ac:picMkLst>
            <pc:docMk/>
            <pc:sldMk cId="1841786573" sldId="310"/>
            <ac:picMk id="6" creationId="{E38C86F0-6622-4DB4-8CD3-CA85D4708136}"/>
          </ac:picMkLst>
        </pc:picChg>
        <pc:picChg chg="del">
          <ac:chgData name="잔 마왕" userId="98e7bb4ea40e3576" providerId="LiveId" clId="{C5834EB9-F605-4B73-A687-6E001E5F7538}" dt="2021-12-24T15:01:44.103" v="4501" actId="21"/>
          <ac:picMkLst>
            <pc:docMk/>
            <pc:sldMk cId="1841786573" sldId="310"/>
            <ac:picMk id="9" creationId="{2B0D566A-1318-4454-838C-5430D39CFA1F}"/>
          </ac:picMkLst>
        </pc:picChg>
      </pc:sldChg>
      <pc:sldChg chg="addSp delSp modSp add mod modAnim">
        <pc:chgData name="잔 마왕" userId="98e7bb4ea40e3576" providerId="LiveId" clId="{C5834EB9-F605-4B73-A687-6E001E5F7538}" dt="2021-12-24T14:28:02.092" v="4500" actId="179"/>
        <pc:sldMkLst>
          <pc:docMk/>
          <pc:sldMk cId="3715517731" sldId="311"/>
        </pc:sldMkLst>
        <pc:spChg chg="mod">
          <ac:chgData name="잔 마왕" userId="98e7bb4ea40e3576" providerId="LiveId" clId="{C5834EB9-F605-4B73-A687-6E001E5F7538}" dt="2021-12-24T14:28:02.092" v="4500" actId="179"/>
          <ac:spMkLst>
            <pc:docMk/>
            <pc:sldMk cId="3715517731" sldId="311"/>
            <ac:spMk id="14" creationId="{A02F608F-75EE-428A-9D7F-835A747E6DAB}"/>
          </ac:spMkLst>
        </pc:spChg>
        <pc:picChg chg="del">
          <ac:chgData name="잔 마왕" userId="98e7bb4ea40e3576" providerId="LiveId" clId="{C5834EB9-F605-4B73-A687-6E001E5F7538}" dt="2021-12-24T14:24:28.240" v="4196" actId="478"/>
          <ac:picMkLst>
            <pc:docMk/>
            <pc:sldMk cId="3715517731" sldId="311"/>
            <ac:picMk id="3" creationId="{5650FF81-7BAD-409C-A245-F6A454DE00EF}"/>
          </ac:picMkLst>
        </pc:picChg>
        <pc:picChg chg="add mod">
          <ac:chgData name="잔 마왕" userId="98e7bb4ea40e3576" providerId="LiveId" clId="{C5834EB9-F605-4B73-A687-6E001E5F7538}" dt="2021-12-24T14:25:17.755" v="4199" actId="14100"/>
          <ac:picMkLst>
            <pc:docMk/>
            <pc:sldMk cId="3715517731" sldId="311"/>
            <ac:picMk id="4" creationId="{A02983FA-2899-439D-BE9D-C6786AEE1162}"/>
          </ac:picMkLst>
        </pc:picChg>
        <pc:picChg chg="add mod">
          <ac:chgData name="잔 마왕" userId="98e7bb4ea40e3576" providerId="LiveId" clId="{C5834EB9-F605-4B73-A687-6E001E5F7538}" dt="2021-12-24T14:27:01.539" v="4334" actId="1076"/>
          <ac:picMkLst>
            <pc:docMk/>
            <pc:sldMk cId="3715517731" sldId="311"/>
            <ac:picMk id="6" creationId="{D4B2B67A-D418-48B4-A5E9-0D84C6DCD2F4}"/>
          </ac:picMkLst>
        </pc:picChg>
        <pc:picChg chg="del">
          <ac:chgData name="잔 마왕" userId="98e7bb4ea40e3576" providerId="LiveId" clId="{C5834EB9-F605-4B73-A687-6E001E5F7538}" dt="2021-12-24T14:26:57.275" v="4333" actId="478"/>
          <ac:picMkLst>
            <pc:docMk/>
            <pc:sldMk cId="3715517731" sldId="311"/>
            <ac:picMk id="9" creationId="{1CAD3BA7-66D4-4814-AD80-235E4ACCDC48}"/>
          </ac:picMkLst>
        </pc:picChg>
      </pc:sldChg>
      <pc:sldChg chg="addSp delSp modSp add mod modAnim">
        <pc:chgData name="잔 마왕" userId="98e7bb4ea40e3576" providerId="LiveId" clId="{C5834EB9-F605-4B73-A687-6E001E5F7538}" dt="2021-12-24T15:30:11.246" v="4841" actId="1582"/>
        <pc:sldMkLst>
          <pc:docMk/>
          <pc:sldMk cId="673504907" sldId="312"/>
        </pc:sldMkLst>
        <pc:spChg chg="mod">
          <ac:chgData name="잔 마왕" userId="98e7bb4ea40e3576" providerId="LiveId" clId="{C5834EB9-F605-4B73-A687-6E001E5F7538}" dt="2021-12-24T15:29:42.622" v="4837" actId="1076"/>
          <ac:spMkLst>
            <pc:docMk/>
            <pc:sldMk cId="673504907" sldId="312"/>
            <ac:spMk id="14" creationId="{A02F608F-75EE-428A-9D7F-835A747E6DAB}"/>
          </ac:spMkLst>
        </pc:spChg>
        <pc:spChg chg="mod">
          <ac:chgData name="잔 마왕" userId="98e7bb4ea40e3576" providerId="LiveId" clId="{C5834EB9-F605-4B73-A687-6E001E5F7538}" dt="2021-12-24T15:23:38.557" v="4647" actId="20577"/>
          <ac:spMkLst>
            <pc:docMk/>
            <pc:sldMk cId="673504907" sldId="312"/>
            <ac:spMk id="39" creationId="{A58E8258-E483-D44D-9E6C-B019AAFC1132}"/>
          </ac:spMkLst>
        </pc:spChg>
        <pc:picChg chg="add mod">
          <ac:chgData name="잔 마왕" userId="98e7bb4ea40e3576" providerId="LiveId" clId="{C5834EB9-F605-4B73-A687-6E001E5F7538}" dt="2021-12-24T15:27:53.330" v="4708" actId="14100"/>
          <ac:picMkLst>
            <pc:docMk/>
            <pc:sldMk cId="673504907" sldId="312"/>
            <ac:picMk id="3" creationId="{1CAAD169-B10F-42D7-9CEC-2D79DC0CB332}"/>
          </ac:picMkLst>
        </pc:picChg>
        <pc:picChg chg="add mod">
          <ac:chgData name="잔 마왕" userId="98e7bb4ea40e3576" providerId="LiveId" clId="{C5834EB9-F605-4B73-A687-6E001E5F7538}" dt="2021-12-24T15:27:56.465" v="4709" actId="1076"/>
          <ac:picMkLst>
            <pc:docMk/>
            <pc:sldMk cId="673504907" sldId="312"/>
            <ac:picMk id="5" creationId="{C2333559-6EA2-4C08-B11B-DB502C211C6B}"/>
          </ac:picMkLst>
        </pc:picChg>
        <pc:picChg chg="add mod">
          <ac:chgData name="잔 마왕" userId="98e7bb4ea40e3576" providerId="LiveId" clId="{C5834EB9-F605-4B73-A687-6E001E5F7538}" dt="2021-12-24T15:29:52.150" v="4839" actId="1076"/>
          <ac:picMkLst>
            <pc:docMk/>
            <pc:sldMk cId="673504907" sldId="312"/>
            <ac:picMk id="7" creationId="{5328E5A3-97D7-4619-9C72-EBC388797D75}"/>
          </ac:picMkLst>
        </pc:picChg>
        <pc:picChg chg="del">
          <ac:chgData name="잔 마왕" userId="98e7bb4ea40e3576" providerId="LiveId" clId="{C5834EB9-F605-4B73-A687-6E001E5F7538}" dt="2021-12-24T15:25:21.427" v="4651" actId="478"/>
          <ac:picMkLst>
            <pc:docMk/>
            <pc:sldMk cId="673504907" sldId="312"/>
            <ac:picMk id="9" creationId="{1CAD3BA7-66D4-4814-AD80-235E4ACCDC48}"/>
          </ac:picMkLst>
        </pc:picChg>
        <pc:picChg chg="del">
          <ac:chgData name="잔 마왕" userId="98e7bb4ea40e3576" providerId="LiveId" clId="{C5834EB9-F605-4B73-A687-6E001E5F7538}" dt="2021-12-24T15:23:43.013" v="4648" actId="478"/>
          <ac:picMkLst>
            <pc:docMk/>
            <pc:sldMk cId="673504907" sldId="312"/>
            <ac:picMk id="12" creationId="{A9AEBEA8-2494-4C07-A4D4-CB7061F0ADE9}"/>
          </ac:picMkLst>
        </pc:picChg>
        <pc:cxnChg chg="add mod">
          <ac:chgData name="잔 마왕" userId="98e7bb4ea40e3576" providerId="LiveId" clId="{C5834EB9-F605-4B73-A687-6E001E5F7538}" dt="2021-12-24T15:30:11.246" v="4841" actId="1582"/>
          <ac:cxnSpMkLst>
            <pc:docMk/>
            <pc:sldMk cId="673504907" sldId="312"/>
            <ac:cxnSpMk id="10" creationId="{B87EE476-3A9F-4D43-A498-A2A57A569B93}"/>
          </ac:cxnSpMkLst>
        </pc:cxnChg>
      </pc:sldChg>
      <pc:sldChg chg="add del">
        <pc:chgData name="잔 마왕" userId="98e7bb4ea40e3576" providerId="LiveId" clId="{C5834EB9-F605-4B73-A687-6E001E5F7538}" dt="2021-12-24T16:53:28.028" v="6290" actId="2696"/>
        <pc:sldMkLst>
          <pc:docMk/>
          <pc:sldMk cId="221424349" sldId="313"/>
        </pc:sldMkLst>
      </pc:sldChg>
      <pc:sldChg chg="addSp delSp modSp add del mod setBg modAnim">
        <pc:chgData name="잔 마왕" userId="98e7bb4ea40e3576" providerId="LiveId" clId="{C5834EB9-F605-4B73-A687-6E001E5F7538}" dt="2021-12-24T16:11:47.529" v="5046" actId="6549"/>
        <pc:sldMkLst>
          <pc:docMk/>
          <pc:sldMk cId="3865224036" sldId="316"/>
        </pc:sldMkLst>
        <pc:spChg chg="add del mod">
          <ac:chgData name="잔 마왕" userId="98e7bb4ea40e3576" providerId="LiveId" clId="{C5834EB9-F605-4B73-A687-6E001E5F7538}" dt="2021-12-24T15:35:29.095" v="4846"/>
          <ac:spMkLst>
            <pc:docMk/>
            <pc:sldMk cId="3865224036" sldId="316"/>
            <ac:spMk id="9" creationId="{160734DC-219F-4E86-B826-1F5A7A21255B}"/>
          </ac:spMkLst>
        </pc:spChg>
        <pc:spChg chg="add del mod">
          <ac:chgData name="잔 마왕" userId="98e7bb4ea40e3576" providerId="LiveId" clId="{C5834EB9-F605-4B73-A687-6E001E5F7538}" dt="2021-12-24T15:35:29.095" v="4846"/>
          <ac:spMkLst>
            <pc:docMk/>
            <pc:sldMk cId="3865224036" sldId="316"/>
            <ac:spMk id="10" creationId="{F1118863-AD11-4FDD-B2CE-308D550735D3}"/>
          </ac:spMkLst>
        </pc:spChg>
        <pc:spChg chg="mod">
          <ac:chgData name="잔 마왕" userId="98e7bb4ea40e3576" providerId="LiveId" clId="{C5834EB9-F605-4B73-A687-6E001E5F7538}" dt="2021-12-24T15:42:04.830" v="5032" actId="1076"/>
          <ac:spMkLst>
            <pc:docMk/>
            <pc:sldMk cId="3865224036" sldId="316"/>
            <ac:spMk id="11" creationId="{A478F668-5A8E-4DBA-B760-6DFADE782840}"/>
          </ac:spMkLst>
        </pc:spChg>
        <pc:spChg chg="add mod">
          <ac:chgData name="잔 마왕" userId="98e7bb4ea40e3576" providerId="LiveId" clId="{C5834EB9-F605-4B73-A687-6E001E5F7538}" dt="2021-12-24T15:35:31.070" v="4848"/>
          <ac:spMkLst>
            <pc:docMk/>
            <pc:sldMk cId="3865224036" sldId="316"/>
            <ac:spMk id="12" creationId="{37905BDA-0E47-40CE-BC9A-6A9E2E27F3F0}"/>
          </ac:spMkLst>
        </pc:spChg>
        <pc:spChg chg="del">
          <ac:chgData name="잔 마왕" userId="98e7bb4ea40e3576" providerId="LiveId" clId="{C5834EB9-F605-4B73-A687-6E001E5F7538}" dt="2021-12-24T15:35:30.485" v="4847" actId="478"/>
          <ac:spMkLst>
            <pc:docMk/>
            <pc:sldMk cId="3865224036" sldId="316"/>
            <ac:spMk id="13" creationId="{E9AF33C6-A8F9-469A-BDED-8B1E34683220}"/>
          </ac:spMkLst>
        </pc:spChg>
        <pc:spChg chg="add mod">
          <ac:chgData name="잔 마왕" userId="98e7bb4ea40e3576" providerId="LiveId" clId="{C5834EB9-F605-4B73-A687-6E001E5F7538}" dt="2021-12-24T15:35:31.070" v="4848"/>
          <ac:spMkLst>
            <pc:docMk/>
            <pc:sldMk cId="3865224036" sldId="316"/>
            <ac:spMk id="14" creationId="{84A86252-20EE-4AEA-BF0C-95F47E80145C}"/>
          </ac:spMkLst>
        </pc:spChg>
        <pc:spChg chg="mod">
          <ac:chgData name="잔 마왕" userId="98e7bb4ea40e3576" providerId="LiveId" clId="{C5834EB9-F605-4B73-A687-6E001E5F7538}" dt="2021-12-24T15:36:01.221" v="4922"/>
          <ac:spMkLst>
            <pc:docMk/>
            <pc:sldMk cId="3865224036" sldId="316"/>
            <ac:spMk id="16" creationId="{A61BA08E-E77B-4CE6-855B-3E337C3330B9}"/>
          </ac:spMkLst>
        </pc:spChg>
        <pc:spChg chg="del">
          <ac:chgData name="잔 마왕" userId="98e7bb4ea40e3576" providerId="LiveId" clId="{C5834EB9-F605-4B73-A687-6E001E5F7538}" dt="2021-12-24T15:35:30.485" v="4847" actId="478"/>
          <ac:spMkLst>
            <pc:docMk/>
            <pc:sldMk cId="3865224036" sldId="316"/>
            <ac:spMk id="17" creationId="{D600C3A4-A48C-4955-BBBB-679C335AA1F1}"/>
          </ac:spMkLst>
        </pc:spChg>
        <pc:spChg chg="mod">
          <ac:chgData name="잔 마왕" userId="98e7bb4ea40e3576" providerId="LiveId" clId="{C5834EB9-F605-4B73-A687-6E001E5F7538}" dt="2021-12-24T16:11:47.529" v="5046" actId="6549"/>
          <ac:spMkLst>
            <pc:docMk/>
            <pc:sldMk cId="3865224036" sldId="316"/>
            <ac:spMk id="39" creationId="{A58E8258-E483-D44D-9E6C-B019AAFC1132}"/>
          </ac:spMkLst>
        </pc:spChg>
        <pc:picChg chg="del">
          <ac:chgData name="잔 마왕" userId="98e7bb4ea40e3576" providerId="LiveId" clId="{C5834EB9-F605-4B73-A687-6E001E5F7538}" dt="2021-12-24T15:36:14.952" v="4924" actId="478"/>
          <ac:picMkLst>
            <pc:docMk/>
            <pc:sldMk cId="3865224036" sldId="316"/>
            <ac:picMk id="3" creationId="{0532F190-C6F5-4414-AF1D-5C9F3FE59DF2}"/>
          </ac:picMkLst>
        </pc:picChg>
        <pc:picChg chg="add mod">
          <ac:chgData name="잔 마왕" userId="98e7bb4ea40e3576" providerId="LiveId" clId="{C5834EB9-F605-4B73-A687-6E001E5F7538}" dt="2021-12-24T15:42:04.830" v="5032" actId="1076"/>
          <ac:picMkLst>
            <pc:docMk/>
            <pc:sldMk cId="3865224036" sldId="316"/>
            <ac:picMk id="4" creationId="{0AC1E181-8397-4616-8879-DD45FC9EE417}"/>
          </ac:picMkLst>
        </pc:picChg>
        <pc:picChg chg="add mod">
          <ac:chgData name="잔 마왕" userId="98e7bb4ea40e3576" providerId="LiveId" clId="{C5834EB9-F605-4B73-A687-6E001E5F7538}" dt="2021-12-24T15:42:04.830" v="5032" actId="1076"/>
          <ac:picMkLst>
            <pc:docMk/>
            <pc:sldMk cId="3865224036" sldId="316"/>
            <ac:picMk id="6" creationId="{D89F1CC2-F40E-4936-B40E-F418B766F302}"/>
          </ac:picMkLst>
        </pc:picChg>
        <pc:picChg chg="add mod">
          <ac:chgData name="잔 마왕" userId="98e7bb4ea40e3576" providerId="LiveId" clId="{C5834EB9-F605-4B73-A687-6E001E5F7538}" dt="2021-12-24T15:42:08.140" v="5033" actId="1076"/>
          <ac:picMkLst>
            <pc:docMk/>
            <pc:sldMk cId="3865224036" sldId="316"/>
            <ac:picMk id="8" creationId="{2DF33FED-5132-458A-BD55-3F31B601943F}"/>
          </ac:picMkLst>
        </pc:picChg>
      </pc:sldChg>
      <pc:sldChg chg="addSp delSp modSp add mod modAnim">
        <pc:chgData name="잔 마왕" userId="98e7bb4ea40e3576" providerId="LiveId" clId="{C5834EB9-F605-4B73-A687-6E001E5F7538}" dt="2021-12-24T16:18:16.553" v="5671" actId="1076"/>
        <pc:sldMkLst>
          <pc:docMk/>
          <pc:sldMk cId="1631538887" sldId="317"/>
        </pc:sldMkLst>
        <pc:spChg chg="mod">
          <ac:chgData name="잔 마왕" userId="98e7bb4ea40e3576" providerId="LiveId" clId="{C5834EB9-F605-4B73-A687-6E001E5F7538}" dt="2021-12-24T16:18:01.562" v="5670" actId="20577"/>
          <ac:spMkLst>
            <pc:docMk/>
            <pc:sldMk cId="1631538887" sldId="317"/>
            <ac:spMk id="11" creationId="{A478F668-5A8E-4DBA-B760-6DFADE782840}"/>
          </ac:spMkLst>
        </pc:spChg>
        <pc:spChg chg="mod">
          <ac:chgData name="잔 마왕" userId="98e7bb4ea40e3576" providerId="LiveId" clId="{C5834EB9-F605-4B73-A687-6E001E5F7538}" dt="2021-12-24T16:13:46.461" v="5417"/>
          <ac:spMkLst>
            <pc:docMk/>
            <pc:sldMk cId="1631538887" sldId="317"/>
            <ac:spMk id="16" creationId="{A61BA08E-E77B-4CE6-855B-3E337C3330B9}"/>
          </ac:spMkLst>
        </pc:spChg>
        <pc:spChg chg="mod">
          <ac:chgData name="잔 마왕" userId="98e7bb4ea40e3576" providerId="LiveId" clId="{C5834EB9-F605-4B73-A687-6E001E5F7538}" dt="2021-12-24T16:12:07.087" v="5085"/>
          <ac:spMkLst>
            <pc:docMk/>
            <pc:sldMk cId="1631538887" sldId="317"/>
            <ac:spMk id="39" creationId="{A58E8258-E483-D44D-9E6C-B019AAFC1132}"/>
          </ac:spMkLst>
        </pc:spChg>
        <pc:picChg chg="add mod">
          <ac:chgData name="잔 마왕" userId="98e7bb4ea40e3576" providerId="LiveId" clId="{C5834EB9-F605-4B73-A687-6E001E5F7538}" dt="2021-12-24T16:18:16.553" v="5671" actId="1076"/>
          <ac:picMkLst>
            <pc:docMk/>
            <pc:sldMk cId="1631538887" sldId="317"/>
            <ac:picMk id="3" creationId="{EC27623A-09B2-4E40-8178-99C540E86869}"/>
          </ac:picMkLst>
        </pc:picChg>
        <pc:picChg chg="del">
          <ac:chgData name="잔 마왕" userId="98e7bb4ea40e3576" providerId="LiveId" clId="{C5834EB9-F605-4B73-A687-6E001E5F7538}" dt="2021-12-24T16:14:24.170" v="5509" actId="478"/>
          <ac:picMkLst>
            <pc:docMk/>
            <pc:sldMk cId="1631538887" sldId="317"/>
            <ac:picMk id="4" creationId="{0AC1E181-8397-4616-8879-DD45FC9EE417}"/>
          </ac:picMkLst>
        </pc:picChg>
        <pc:picChg chg="del">
          <ac:chgData name="잔 마왕" userId="98e7bb4ea40e3576" providerId="LiveId" clId="{C5834EB9-F605-4B73-A687-6E001E5F7538}" dt="2021-12-24T16:14:24.170" v="5509" actId="478"/>
          <ac:picMkLst>
            <pc:docMk/>
            <pc:sldMk cId="1631538887" sldId="317"/>
            <ac:picMk id="6" creationId="{D89F1CC2-F40E-4936-B40E-F418B766F302}"/>
          </ac:picMkLst>
        </pc:picChg>
        <pc:picChg chg="del">
          <ac:chgData name="잔 마왕" userId="98e7bb4ea40e3576" providerId="LiveId" clId="{C5834EB9-F605-4B73-A687-6E001E5F7538}" dt="2021-12-24T16:14:24.170" v="5509" actId="478"/>
          <ac:picMkLst>
            <pc:docMk/>
            <pc:sldMk cId="1631538887" sldId="317"/>
            <ac:picMk id="8" creationId="{2DF33FED-5132-458A-BD55-3F31B601943F}"/>
          </ac:picMkLst>
        </pc:picChg>
      </pc:sldChg>
      <pc:sldChg chg="addSp delSp modSp add mod ord delAnim modAnim">
        <pc:chgData name="잔 마왕" userId="98e7bb4ea40e3576" providerId="LiveId" clId="{C5834EB9-F605-4B73-A687-6E001E5F7538}" dt="2021-12-24T21:55:33.883" v="6294" actId="1076"/>
        <pc:sldMkLst>
          <pc:docMk/>
          <pc:sldMk cId="2681905180" sldId="318"/>
        </pc:sldMkLst>
        <pc:spChg chg="mod">
          <ac:chgData name="잔 마왕" userId="98e7bb4ea40e3576" providerId="LiveId" clId="{C5834EB9-F605-4B73-A687-6E001E5F7538}" dt="2021-12-24T21:55:33.883" v="6294" actId="1076"/>
          <ac:spMkLst>
            <pc:docMk/>
            <pc:sldMk cId="2681905180" sldId="318"/>
            <ac:spMk id="11" creationId="{A478F668-5A8E-4DBA-B760-6DFADE782840}"/>
          </ac:spMkLst>
        </pc:spChg>
        <pc:spChg chg="del">
          <ac:chgData name="잔 마왕" userId="98e7bb4ea40e3576" providerId="LiveId" clId="{C5834EB9-F605-4B73-A687-6E001E5F7538}" dt="2021-12-24T21:55:26.654" v="6293" actId="478"/>
          <ac:spMkLst>
            <pc:docMk/>
            <pc:sldMk cId="2681905180" sldId="318"/>
            <ac:spMk id="16" creationId="{A61BA08E-E77B-4CE6-855B-3E337C3330B9}"/>
          </ac:spMkLst>
        </pc:spChg>
        <pc:spChg chg="mod">
          <ac:chgData name="잔 마왕" userId="98e7bb4ea40e3576" providerId="LiveId" clId="{C5834EB9-F605-4B73-A687-6E001E5F7538}" dt="2021-12-24T16:40:28.852" v="5690"/>
          <ac:spMkLst>
            <pc:docMk/>
            <pc:sldMk cId="2681905180" sldId="318"/>
            <ac:spMk id="39" creationId="{A58E8258-E483-D44D-9E6C-B019AAFC1132}"/>
          </ac:spMkLst>
        </pc:spChg>
        <pc:picChg chg="del">
          <ac:chgData name="잔 마왕" userId="98e7bb4ea40e3576" providerId="LiveId" clId="{C5834EB9-F605-4B73-A687-6E001E5F7538}" dt="2021-12-24T16:41:39.087" v="5691" actId="478"/>
          <ac:picMkLst>
            <pc:docMk/>
            <pc:sldMk cId="2681905180" sldId="318"/>
            <ac:picMk id="3" creationId="{EC27623A-09B2-4E40-8178-99C540E86869}"/>
          </ac:picMkLst>
        </pc:picChg>
        <pc:picChg chg="add mod">
          <ac:chgData name="잔 마왕" userId="98e7bb4ea40e3576" providerId="LiveId" clId="{C5834EB9-F605-4B73-A687-6E001E5F7538}" dt="2021-12-24T21:55:33.883" v="6294" actId="1076"/>
          <ac:picMkLst>
            <pc:docMk/>
            <pc:sldMk cId="2681905180" sldId="318"/>
            <ac:picMk id="4" creationId="{8C71A345-8F2D-464A-9990-EC25F00D62B1}"/>
          </ac:picMkLst>
        </pc:picChg>
        <pc:picChg chg="add mod">
          <ac:chgData name="잔 마왕" userId="98e7bb4ea40e3576" providerId="LiveId" clId="{C5834EB9-F605-4B73-A687-6E001E5F7538}" dt="2021-12-24T21:55:33.883" v="6294" actId="1076"/>
          <ac:picMkLst>
            <pc:docMk/>
            <pc:sldMk cId="2681905180" sldId="318"/>
            <ac:picMk id="6" creationId="{B29D3416-ADBA-4EC3-85E7-988701D674CF}"/>
          </ac:picMkLst>
        </pc:picChg>
      </pc:sldChg>
      <pc:sldChg chg="addSp delSp modSp add mod modAnim">
        <pc:chgData name="잔 마왕" userId="98e7bb4ea40e3576" providerId="LiveId" clId="{C5834EB9-F605-4B73-A687-6E001E5F7538}" dt="2021-12-24T16:52:39.939" v="6289" actId="1076"/>
        <pc:sldMkLst>
          <pc:docMk/>
          <pc:sldMk cId="3559694492" sldId="319"/>
        </pc:sldMkLst>
        <pc:spChg chg="add mod">
          <ac:chgData name="잔 마왕" userId="98e7bb4ea40e3576" providerId="LiveId" clId="{C5834EB9-F605-4B73-A687-6E001E5F7538}" dt="2021-12-24T16:46:26.708" v="6076" actId="1582"/>
          <ac:spMkLst>
            <pc:docMk/>
            <pc:sldMk cId="3559694492" sldId="319"/>
            <ac:spMk id="5" creationId="{779B5D83-D0EF-4788-BB7F-0DB9BF76EAC7}"/>
          </ac:spMkLst>
        </pc:spChg>
        <pc:spChg chg="mod">
          <ac:chgData name="잔 마왕" userId="98e7bb4ea40e3576" providerId="LiveId" clId="{C5834EB9-F605-4B73-A687-6E001E5F7538}" dt="2021-12-24T16:47:48.068" v="6277" actId="20577"/>
          <ac:spMkLst>
            <pc:docMk/>
            <pc:sldMk cId="3559694492" sldId="319"/>
            <ac:spMk id="11" creationId="{A478F668-5A8E-4DBA-B760-6DFADE782840}"/>
          </ac:spMkLst>
        </pc:spChg>
        <pc:spChg chg="mod">
          <ac:chgData name="잔 마왕" userId="98e7bb4ea40e3576" providerId="LiveId" clId="{C5834EB9-F605-4B73-A687-6E001E5F7538}" dt="2021-12-24T16:47:04.977" v="6181" actId="20577"/>
          <ac:spMkLst>
            <pc:docMk/>
            <pc:sldMk cId="3559694492" sldId="319"/>
            <ac:spMk id="16" creationId="{A61BA08E-E77B-4CE6-855B-3E337C3330B9}"/>
          </ac:spMkLst>
        </pc:spChg>
        <pc:spChg chg="mod">
          <ac:chgData name="잔 마왕" userId="98e7bb4ea40e3576" providerId="LiveId" clId="{C5834EB9-F605-4B73-A687-6E001E5F7538}" dt="2021-12-24T16:46:51.448" v="6105"/>
          <ac:spMkLst>
            <pc:docMk/>
            <pc:sldMk cId="3559694492" sldId="319"/>
            <ac:spMk id="39" creationId="{A58E8258-E483-D44D-9E6C-B019AAFC1132}"/>
          </ac:spMkLst>
        </pc:spChg>
        <pc:picChg chg="add mod">
          <ac:chgData name="잔 마왕" userId="98e7bb4ea40e3576" providerId="LiveId" clId="{C5834EB9-F605-4B73-A687-6E001E5F7538}" dt="2021-12-24T16:45:55.584" v="6071" actId="1076"/>
          <ac:picMkLst>
            <pc:docMk/>
            <pc:sldMk cId="3559694492" sldId="319"/>
            <ac:picMk id="3" creationId="{F0C4788A-95E8-4D2B-91A4-B84306836F1D}"/>
          </ac:picMkLst>
        </pc:picChg>
        <pc:picChg chg="del">
          <ac:chgData name="잔 마왕" userId="98e7bb4ea40e3576" providerId="LiveId" clId="{C5834EB9-F605-4B73-A687-6E001E5F7538}" dt="2021-12-24T16:45:45.261" v="6067" actId="478"/>
          <ac:picMkLst>
            <pc:docMk/>
            <pc:sldMk cId="3559694492" sldId="319"/>
            <ac:picMk id="4" creationId="{8C71A345-8F2D-464A-9990-EC25F00D62B1}"/>
          </ac:picMkLst>
        </pc:picChg>
        <pc:picChg chg="del">
          <ac:chgData name="잔 마왕" userId="98e7bb4ea40e3576" providerId="LiveId" clId="{C5834EB9-F605-4B73-A687-6E001E5F7538}" dt="2021-12-24T16:45:58.160" v="6072" actId="478"/>
          <ac:picMkLst>
            <pc:docMk/>
            <pc:sldMk cId="3559694492" sldId="319"/>
            <ac:picMk id="6" creationId="{B29D3416-ADBA-4EC3-85E7-988701D674CF}"/>
          </ac:picMkLst>
        </pc:picChg>
        <pc:picChg chg="add mod">
          <ac:chgData name="잔 마왕" userId="98e7bb4ea40e3576" providerId="LiveId" clId="{C5834EB9-F605-4B73-A687-6E001E5F7538}" dt="2021-12-24T16:52:39.939" v="6289" actId="1076"/>
          <ac:picMkLst>
            <pc:docMk/>
            <pc:sldMk cId="3559694492" sldId="319"/>
            <ac:picMk id="8" creationId="{9FF0FDBA-C05F-41BD-96EE-0C9C620587D2}"/>
          </ac:picMkLst>
        </pc:picChg>
        <pc:picChg chg="add mod">
          <ac:chgData name="잔 마왕" userId="98e7bb4ea40e3576" providerId="LiveId" clId="{C5834EB9-F605-4B73-A687-6E001E5F7538}" dt="2021-12-24T16:52:37.059" v="6288" actId="1076"/>
          <ac:picMkLst>
            <pc:docMk/>
            <pc:sldMk cId="3559694492" sldId="319"/>
            <ac:picMk id="10" creationId="{C03727A5-465A-4143-9EA4-0102762067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1A22B-B6EB-4F4C-8CA3-539E8DE8A72A}"/>
              </a:ext>
            </a:extLst>
          </p:cNvPr>
          <p:cNvSpPr txBox="1"/>
          <p:nvPr/>
        </p:nvSpPr>
        <p:spPr>
          <a:xfrm>
            <a:off x="14973303" y="2209800"/>
            <a:ext cx="18473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675" dirty="0"/>
          </a:p>
        </p:txBody>
      </p:sp>
      <p:sp>
        <p:nvSpPr>
          <p:cNvPr id="11" name="Shape 213">
            <a:extLst>
              <a:ext uri="{FF2B5EF4-FFF2-40B4-BE49-F238E27FC236}">
                <a16:creationId xmlns:a16="http://schemas.microsoft.com/office/drawing/2014/main" id="{626AA9AC-7F9E-1444-BD29-FDDC51ADB5ED}"/>
              </a:ext>
            </a:extLst>
          </p:cNvPr>
          <p:cNvSpPr/>
          <p:nvPr/>
        </p:nvSpPr>
        <p:spPr>
          <a:xfrm>
            <a:off x="1535535" y="4595664"/>
            <a:ext cx="8783463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사진 대지 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l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자동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생성기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sz="66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-</a:t>
            </a:r>
            <a:r>
              <a:rPr lang="ko-KR" altLang="en-US" sz="66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잔마왕</a:t>
            </a:r>
            <a:r>
              <a:rPr lang="en-US" altLang="ko-KR" sz="66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-</a:t>
            </a:r>
            <a:endParaRPr sz="66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18" name="Shape 214">
            <a:extLst>
              <a:ext uri="{FF2B5EF4-FFF2-40B4-BE49-F238E27FC236}">
                <a16:creationId xmlns:a16="http://schemas.microsoft.com/office/drawing/2014/main" id="{972D64BE-403E-0A4B-83E8-9B4D44CEF869}"/>
              </a:ext>
            </a:extLst>
          </p:cNvPr>
          <p:cNvSpPr/>
          <p:nvPr/>
        </p:nvSpPr>
        <p:spPr>
          <a:xfrm>
            <a:off x="1532954" y="8482444"/>
            <a:ext cx="11522348" cy="3891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</a:rPr>
              <a:t>PART1  |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사진대지 기준정보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생성기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만들기</a:t>
            </a:r>
            <a:endParaRPr lang="en-US" altLang="ko-KR" dirty="0"/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사진 대지 작성에 필요한 기준정보 생성기를 매크로로 만들어 봅니다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l" defTabSz="457200">
              <a:lnSpc>
                <a:spcPct val="150000"/>
              </a:lnSpc>
              <a:defRPr sz="1000" spc="-9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ko-KR" altLang="en-US" dirty="0"/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</a:rPr>
              <a:t>PART</a:t>
            </a:r>
            <a:r>
              <a:rPr lang="en-US" dirty="0">
                <a:solidFill>
                  <a:srgbClr val="ED234B"/>
                </a:solidFill>
              </a:rPr>
              <a:t>2</a:t>
            </a:r>
            <a:r>
              <a:rPr dirty="0">
                <a:solidFill>
                  <a:srgbClr val="ED234B"/>
                </a:solidFill>
              </a:rPr>
              <a:t>  |  </a:t>
            </a:r>
            <a:r>
              <a:rPr lang="en-US" dirty="0">
                <a:solidFill>
                  <a:srgbClr val="ED234B"/>
                </a:solidFill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VBA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엑셀 형식의 사진대지 만들기</a:t>
            </a:r>
            <a:endParaRPr dirty="0"/>
          </a:p>
          <a:p>
            <a:pPr algn="l" defTabSz="457200">
              <a:lnSpc>
                <a:spcPct val="150000"/>
              </a:lnSpc>
              <a:defRPr sz="1700" spc="-17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엑셀 형식의 사진대지 양식을 만들고 반복되는 데이터를 채워 넣는 매크로를 만들어 봅니다</a:t>
            </a:r>
            <a:r>
              <a:rPr lang="en-US" altLang="ko-KR" dirty="0"/>
              <a:t>.</a:t>
            </a:r>
            <a:endParaRPr dirty="0"/>
          </a:p>
          <a:p>
            <a:pPr algn="l" defTabSz="457200">
              <a:lnSpc>
                <a:spcPct val="150000"/>
              </a:lnSpc>
              <a:defRPr sz="1000" spc="-9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dirty="0"/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</a:rPr>
              <a:t>PART</a:t>
            </a:r>
            <a:r>
              <a:rPr lang="en-US" dirty="0">
                <a:solidFill>
                  <a:srgbClr val="ED234B"/>
                </a:solidFill>
              </a:rPr>
              <a:t>3</a:t>
            </a:r>
            <a:r>
              <a:rPr dirty="0">
                <a:solidFill>
                  <a:srgbClr val="ED234B"/>
                </a:solidFill>
              </a:rPr>
              <a:t>  | </a:t>
            </a:r>
            <a:r>
              <a:rPr lang="en-US" dirty="0">
                <a:solidFill>
                  <a:srgbClr val="ED234B"/>
                </a:solidFill>
              </a:rPr>
              <a:t>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VBA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파워포인트 형식의 사진대지 만들기</a:t>
            </a:r>
            <a:endParaRPr dirty="0"/>
          </a:p>
          <a:p>
            <a:pPr algn="l" defTabSz="457200">
              <a:lnSpc>
                <a:spcPct val="150000"/>
              </a:lnSpc>
              <a:defRPr sz="1700" spc="-17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파워 포인트 형식의 사진대지 양식을 만들고 반복되는 데이터를 채워 넣는 매크로를 만들어 봅니다</a:t>
            </a:r>
            <a:r>
              <a:rPr lang="en-US" altLang="ko-KR" dirty="0"/>
              <a:t>.</a:t>
            </a:r>
          </a:p>
          <a:p>
            <a:pPr algn="l" defTabSz="457200">
              <a:lnSpc>
                <a:spcPct val="150000"/>
              </a:lnSpc>
              <a:defRPr sz="1700" spc="-17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sz="1000" dirty="0"/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>
                <a:solidFill>
                  <a:srgbClr val="ED234B"/>
                </a:solidFill>
              </a:rPr>
              <a:t>PART4</a:t>
            </a:r>
            <a:r>
              <a:rPr lang="ko-KR" altLang="en-US" dirty="0">
                <a:solidFill>
                  <a:srgbClr val="ED234B"/>
                </a:solidFill>
              </a:rPr>
              <a:t>  </a:t>
            </a:r>
            <a:r>
              <a:rPr lang="en-US" altLang="ko-KR" dirty="0">
                <a:solidFill>
                  <a:srgbClr val="ED234B"/>
                </a:solidFill>
              </a:rPr>
              <a:t>|  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파이썬으로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파워포인트 형식의 사진대지 만들기</a:t>
            </a:r>
            <a:endParaRPr lang="ko-KR" altLang="en-US" dirty="0"/>
          </a:p>
          <a:p>
            <a:pPr algn="l" defTabSz="457200">
              <a:lnSpc>
                <a:spcPct val="150000"/>
              </a:lnSpc>
              <a:defRPr sz="1700" spc="-17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파이썬을</a:t>
            </a:r>
            <a:r>
              <a:rPr lang="ko-KR" altLang="en-US" dirty="0"/>
              <a:t> 이용해 파워 포인트 형식의 사진대지 양식을 만들고 반복되는 데이터를 자동으로 채워 </a:t>
            </a:r>
            <a:r>
              <a:rPr lang="ko-KR" altLang="en-US" dirty="0" err="1"/>
              <a:t>넣는기능을</a:t>
            </a:r>
            <a:r>
              <a:rPr lang="ko-KR" altLang="en-US" dirty="0"/>
              <a:t> 만들어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8A597B72-D0DE-9F48-9FFB-F70915CE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12" name="그림 11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8AF9FE3A-9015-C945-9E96-16AC48FA8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3833813"/>
            <a:ext cx="3025521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사진대지 자동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생성기</a:t>
            </a: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사진대지 기준정보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생성기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만들기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2413000" y="3689648"/>
            <a:ext cx="17526000" cy="310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사진대지 자동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생성기</a:t>
            </a: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2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VBA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로 엑셀 형식의 </a:t>
            </a:r>
            <a:b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</a:b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사진대지 만들기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F0A6EB7-A532-2A46-B722-298D7A4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2413000" y="3689648"/>
            <a:ext cx="17526000" cy="310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사진대지 자동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생성기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3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VBA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로 파워포인트 형식의 </a:t>
            </a:r>
            <a:b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</a:b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사진대지 만들기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25777-0D0B-5942-B8E7-95AF3296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45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2413000" y="3689648"/>
            <a:ext cx="17526000" cy="310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사진대지 자동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생성기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4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파이썬으로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파워포인트 형식의 </a:t>
            </a:r>
            <a:b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</a:b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사진대지 만들기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639319-AC48-A94C-AE92-228E87EF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27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rgbClr val="53585F"/>
      </a:dk1>
      <a:lt1>
        <a:srgbClr val="F0F5FF"/>
      </a:lt1>
      <a:dk2>
        <a:srgbClr val="44546A"/>
      </a:dk2>
      <a:lt2>
        <a:srgbClr val="E7E6E6"/>
      </a:lt2>
      <a:accent1>
        <a:srgbClr val="ED234B"/>
      </a:accent1>
      <a:accent2>
        <a:srgbClr val="7391FF"/>
      </a:accent2>
      <a:accent3>
        <a:srgbClr val="C8D7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">
      <a:majorFont>
        <a:latin typeface="Spoqa Han Sans Neo Bold"/>
        <a:ea typeface="Spoqa Han Sans Neo Bold"/>
        <a:cs typeface=""/>
      </a:majorFont>
      <a:minorFont>
        <a:latin typeface="Spoqa Han Sans Neo Bold"/>
        <a:ea typeface="Spoqa Han Sans Neo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136</Words>
  <Application>Microsoft Office PowerPoint</Application>
  <PresentationFormat>사용자 지정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SpoqaHanSans-Bold</vt:lpstr>
      <vt:lpstr>SpoqaHanSans-Light</vt:lpstr>
      <vt:lpstr>SpoqaHanSans-Regular</vt:lpstr>
      <vt:lpstr>Arial</vt:lpstr>
      <vt:lpstr>Calibri</vt:lpstr>
      <vt:lpstr>Spoqa Han Sans Neo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잔 마왕</cp:lastModifiedBy>
  <cp:revision>27</cp:revision>
  <dcterms:created xsi:type="dcterms:W3CDTF">2021-04-05T07:22:06Z</dcterms:created>
  <dcterms:modified xsi:type="dcterms:W3CDTF">2021-12-25T03:59:37Z</dcterms:modified>
</cp:coreProperties>
</file>